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1"/>
  </p:notesMasterIdLst>
  <p:sldIdLst>
    <p:sldId id="389" r:id="rId2"/>
    <p:sldId id="274" r:id="rId3"/>
    <p:sldId id="312" r:id="rId4"/>
    <p:sldId id="387" r:id="rId5"/>
    <p:sldId id="388" r:id="rId6"/>
    <p:sldId id="311" r:id="rId7"/>
    <p:sldId id="265" r:id="rId8"/>
    <p:sldId id="405" r:id="rId9"/>
    <p:sldId id="406" r:id="rId10"/>
    <p:sldId id="343" r:id="rId11"/>
    <p:sldId id="413" r:id="rId12"/>
    <p:sldId id="412" r:id="rId13"/>
    <p:sldId id="416" r:id="rId14"/>
    <p:sldId id="418" r:id="rId15"/>
    <p:sldId id="345" r:id="rId16"/>
    <p:sldId id="408" r:id="rId17"/>
    <p:sldId id="410" r:id="rId18"/>
    <p:sldId id="417" r:id="rId19"/>
    <p:sldId id="339" r:id="rId20"/>
    <p:sldId id="280" r:id="rId21"/>
    <p:sldId id="278" r:id="rId22"/>
    <p:sldId id="419" r:id="rId23"/>
    <p:sldId id="420" r:id="rId24"/>
    <p:sldId id="421" r:id="rId25"/>
    <p:sldId id="422" r:id="rId26"/>
    <p:sldId id="426" r:id="rId27"/>
    <p:sldId id="442" r:id="rId28"/>
    <p:sldId id="340" r:id="rId29"/>
    <p:sldId id="423" r:id="rId30"/>
    <p:sldId id="424" r:id="rId31"/>
    <p:sldId id="443" r:id="rId32"/>
    <p:sldId id="425" r:id="rId33"/>
    <p:sldId id="429" r:id="rId34"/>
    <p:sldId id="430" r:id="rId35"/>
    <p:sldId id="432" r:id="rId36"/>
    <p:sldId id="436" r:id="rId37"/>
    <p:sldId id="437" r:id="rId38"/>
    <p:sldId id="438" r:id="rId39"/>
    <p:sldId id="439" r:id="rId40"/>
    <p:sldId id="440" r:id="rId41"/>
    <p:sldId id="444" r:id="rId42"/>
    <p:sldId id="441" r:id="rId43"/>
    <p:sldId id="450" r:id="rId44"/>
    <p:sldId id="452" r:id="rId45"/>
    <p:sldId id="453" r:id="rId46"/>
    <p:sldId id="427" r:id="rId47"/>
    <p:sldId id="458" r:id="rId48"/>
    <p:sldId id="479" r:id="rId49"/>
    <p:sldId id="455" r:id="rId50"/>
    <p:sldId id="456" r:id="rId51"/>
    <p:sldId id="463" r:id="rId52"/>
    <p:sldId id="467" r:id="rId53"/>
    <p:sldId id="466" r:id="rId54"/>
    <p:sldId id="474" r:id="rId55"/>
    <p:sldId id="475" r:id="rId56"/>
    <p:sldId id="477" r:id="rId57"/>
    <p:sldId id="478" r:id="rId58"/>
    <p:sldId id="472" r:id="rId59"/>
    <p:sldId id="471" r:id="rId60"/>
    <p:sldId id="480" r:id="rId61"/>
    <p:sldId id="481" r:id="rId62"/>
    <p:sldId id="487" r:id="rId63"/>
    <p:sldId id="488" r:id="rId64"/>
    <p:sldId id="454" r:id="rId65"/>
    <p:sldId id="490" r:id="rId66"/>
    <p:sldId id="428" r:id="rId67"/>
    <p:sldId id="316" r:id="rId68"/>
    <p:sldId id="317" r:id="rId69"/>
    <p:sldId id="283" r:id="rId7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Darker Grotesque Medium" panose="020B0604020202020204" charset="0"/>
      <p:regular r:id="rId76"/>
      <p:bold r:id="rId77"/>
    </p:embeddedFont>
    <p:embeddedFont>
      <p:font typeface="Dosis" pitchFamily="2" charset="0"/>
      <p:regular r:id="rId78"/>
      <p:bold r:id="rId79"/>
    </p:embeddedFont>
    <p:embeddedFont>
      <p:font typeface="Josefin Slab SemiBold" pitchFamily="2" charset="0"/>
      <p:bold r:id="rId80"/>
      <p:boldItalic r:id="rId81"/>
    </p:embeddedFont>
    <p:embeddedFont>
      <p:font typeface="Matura MT Script Capitals" panose="03020802060602070202" pitchFamily="66" charset="0"/>
      <p:regular r:id="rId82"/>
    </p:embeddedFont>
    <p:embeddedFont>
      <p:font typeface="Montserrat" panose="00000500000000000000" pitchFamily="2" charset="0"/>
      <p:regular r:id="rId83"/>
      <p:bold r:id="rId84"/>
      <p:italic r:id="rId85"/>
      <p:boldItalic r:id="rId86"/>
    </p:embeddedFont>
    <p:embeddedFont>
      <p:font typeface="Roboto Black" panose="02000000000000000000" pitchFamily="2" charset="0"/>
      <p:bold r:id="rId87"/>
      <p:boldItalic r:id="rId88"/>
    </p:embeddedFont>
    <p:embeddedFont>
      <p:font typeface="Roboto Light" panose="02000000000000000000" pitchFamily="2" charset="0"/>
      <p:regular r:id="rId89"/>
      <p:italic r:id="rId90"/>
    </p:embeddedFont>
    <p:embeddedFont>
      <p:font typeface="Segoe Script" panose="030B0504020000000003" pitchFamily="66" charset="0"/>
      <p:regular r:id="rId91"/>
      <p:bold r:id="rId92"/>
    </p:embeddedFont>
    <p:embeddedFont>
      <p:font typeface="Teko" panose="020B0604020202020204" charset="0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D7418C0B-2055-4825-9A60-7CDEC25E271B}">
          <p14:sldIdLst>
            <p14:sldId id="389"/>
            <p14:sldId id="274"/>
            <p14:sldId id="312"/>
            <p14:sldId id="387"/>
            <p14:sldId id="388"/>
          </p14:sldIdLst>
        </p14:section>
        <p14:section name="visao-geral" id="{68C562A4-7826-4123-89D4-16AC53D1F9D1}">
          <p14:sldIdLst>
            <p14:sldId id="311"/>
            <p14:sldId id="265"/>
            <p14:sldId id="405"/>
            <p14:sldId id="406"/>
            <p14:sldId id="343"/>
            <p14:sldId id="413"/>
            <p14:sldId id="412"/>
            <p14:sldId id="416"/>
            <p14:sldId id="418"/>
            <p14:sldId id="345"/>
            <p14:sldId id="408"/>
            <p14:sldId id="410"/>
            <p14:sldId id="417"/>
            <p14:sldId id="339"/>
            <p14:sldId id="280"/>
            <p14:sldId id="278"/>
            <p14:sldId id="419"/>
            <p14:sldId id="420"/>
            <p14:sldId id="421"/>
            <p14:sldId id="422"/>
            <p14:sldId id="426"/>
            <p14:sldId id="442"/>
            <p14:sldId id="340"/>
            <p14:sldId id="423"/>
            <p14:sldId id="424"/>
            <p14:sldId id="443"/>
          </p14:sldIdLst>
        </p14:section>
        <p14:section name="iam" id="{209A13CD-6DCF-4916-8E8B-3AAAF75F0BD1}">
          <p14:sldIdLst>
            <p14:sldId id="425"/>
            <p14:sldId id="429"/>
            <p14:sldId id="430"/>
            <p14:sldId id="432"/>
            <p14:sldId id="436"/>
            <p14:sldId id="437"/>
            <p14:sldId id="438"/>
            <p14:sldId id="439"/>
            <p14:sldId id="440"/>
            <p14:sldId id="444"/>
            <p14:sldId id="441"/>
            <p14:sldId id="450"/>
            <p14:sldId id="452"/>
            <p14:sldId id="453"/>
          </p14:sldIdLst>
        </p14:section>
        <p14:section name="redes" id="{1A0961F8-F240-4FCF-9560-2FEB7BB7A580}">
          <p14:sldIdLst>
            <p14:sldId id="427"/>
            <p14:sldId id="458"/>
            <p14:sldId id="479"/>
            <p14:sldId id="455"/>
            <p14:sldId id="456"/>
            <p14:sldId id="463"/>
            <p14:sldId id="467"/>
            <p14:sldId id="466"/>
            <p14:sldId id="474"/>
            <p14:sldId id="475"/>
            <p14:sldId id="477"/>
            <p14:sldId id="478"/>
            <p14:sldId id="472"/>
            <p14:sldId id="471"/>
            <p14:sldId id="480"/>
            <p14:sldId id="481"/>
            <p14:sldId id="487"/>
            <p14:sldId id="488"/>
            <p14:sldId id="454"/>
            <p14:sldId id="490"/>
          </p14:sldIdLst>
        </p14:section>
        <p14:section name="iac" id="{9C3057F9-B64F-4199-A721-262FA19F65D7}">
          <p14:sldIdLst>
            <p14:sldId id="428"/>
            <p14:sldId id="316"/>
            <p14:sldId id="317"/>
            <p14:sldId id="283"/>
          </p14:sldIdLst>
        </p14:section>
        <p14:section name="template" id="{BF7341EF-009A-4FC3-9318-AE8E235EA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03"/>
    <a:srgbClr val="8C4FFF"/>
    <a:srgbClr val="1F1F1F"/>
    <a:srgbClr val="DD344C"/>
    <a:srgbClr val="0063A0"/>
    <a:srgbClr val="333333"/>
    <a:srgbClr val="1BB080"/>
    <a:srgbClr val="8F8F8F"/>
    <a:srgbClr val="CECECE"/>
    <a:srgbClr val="E05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6A7F8-8C41-4C48-8B9E-FDD3FD38C49C}" v="4217" dt="2024-06-30T00:35:15.198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1" autoAdjust="0"/>
  </p:normalViewPr>
  <p:slideViewPr>
    <p:cSldViewPr snapToGrid="0">
      <p:cViewPr>
        <p:scale>
          <a:sx n="125" d="100"/>
          <a:sy n="125" d="100"/>
        </p:scale>
        <p:origin x="2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font" Target="fonts/font19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  <pc:docChgLst>
    <pc:chgData name="Thiago Panini" userId="cc6a5c77081c362d" providerId="LiveId" clId="{1E56A7F8-8C41-4C48-8B9E-FDD3FD38C49C}"/>
    <pc:docChg chg="undo redo custSel addSld delSld modSld sldOrd addSection modSection">
      <pc:chgData name="Thiago Panini" userId="cc6a5c77081c362d" providerId="LiveId" clId="{1E56A7F8-8C41-4C48-8B9E-FDD3FD38C49C}" dt="2024-06-30T00:40:53.068" v="36192" actId="20577"/>
      <pc:docMkLst>
        <pc:docMk/>
      </pc:docMkLst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0" sldId="259"/>
        </pc:sldMkLst>
      </pc:sldChg>
      <pc:sldChg chg="addSp modSp add del mod setBg modShow modNotes">
        <pc:chgData name="Thiago Panini" userId="cc6a5c77081c362d" providerId="LiveId" clId="{1E56A7F8-8C41-4C48-8B9E-FDD3FD38C49C}" dt="2024-05-22T15:11:40.009" v="4400" actId="20577"/>
        <pc:sldMkLst>
          <pc:docMk/>
          <pc:sldMk cId="0" sldId="265"/>
        </pc:sldMkLst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2" creationId="{AE014640-C4D2-509B-461C-9B7DF5CA686F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3" creationId="{44B7428A-63F8-EFDC-7C50-5594DE475DA0}"/>
          </ac:spMkLst>
        </pc:spChg>
        <pc:spChg chg="add mod">
          <ac:chgData name="Thiago Panini" userId="cc6a5c77081c362d" providerId="LiveId" clId="{1E56A7F8-8C41-4C48-8B9E-FDD3FD38C49C}" dt="2024-05-22T15:11:40.009" v="4400" actId="20577"/>
          <ac:spMkLst>
            <pc:docMk/>
            <pc:sldMk cId="0" sldId="265"/>
            <ac:spMk id="4" creationId="{54B72435-4AB0-4299-E5D2-007CA78D28D6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5" creationId="{B313320E-FD09-5C44-CE55-A4903C40B1D5}"/>
          </ac:spMkLst>
        </pc:spChg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6" creationId="{AA3A908D-4434-A9CC-180E-0027A7FB4E8E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7" creationId="{7E0441A3-B1F1-5A50-E78C-24199701404D}"/>
          </ac:spMkLst>
        </pc:spChg>
        <pc:spChg chg="add 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8" creationId="{AB62EE9B-6737-4AD7-9C95-C6E2B33EEDB1}"/>
          </ac:spMkLst>
        </pc:spChg>
        <pc:spChg chg="add 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9" creationId="{A46A6CE2-6AAE-50F8-9580-AA8C0CAFCF82}"/>
          </ac:spMkLst>
        </pc:spChg>
        <pc:spChg chg="mod">
          <ac:chgData name="Thiago Panini" userId="cc6a5c77081c362d" providerId="LiveId" clId="{1E56A7F8-8C41-4C48-8B9E-FDD3FD38C49C}" dt="2024-05-22T13:18:15.409" v="1139" actId="14100"/>
          <ac:spMkLst>
            <pc:docMk/>
            <pc:sldMk cId="0" sldId="265"/>
            <ac:spMk id="3561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356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3563" creationId="{00000000-0000-0000-0000-000000000000}"/>
          </ac:spMkLst>
        </pc:spChg>
      </pc:sldChg>
      <pc:sldChg chg="addSp delSp modSp add del mod">
        <pc:chgData name="Thiago Panini" userId="cc6a5c77081c362d" providerId="LiveId" clId="{1E56A7F8-8C41-4C48-8B9E-FDD3FD38C49C}" dt="2024-05-23T13:08:05.865" v="8107" actId="47"/>
        <pc:sldMkLst>
          <pc:docMk/>
          <pc:sldMk cId="0" sldId="269"/>
        </pc:sldMkLst>
        <pc:spChg chg="del">
          <ac:chgData name="Thiago Panini" userId="cc6a5c77081c362d" providerId="LiveId" clId="{1E56A7F8-8C41-4C48-8B9E-FDD3FD38C49C}" dt="2024-05-23T12:08:25.113" v="6665" actId="478"/>
          <ac:spMkLst>
            <pc:docMk/>
            <pc:sldMk cId="0" sldId="269"/>
            <ac:spMk id="365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2:08:21.866" v="6663" actId="478"/>
          <ac:spMkLst>
            <pc:docMk/>
            <pc:sldMk cId="0" sldId="269"/>
            <ac:spMk id="3651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2:08:23.149" v="6664" actId="1076"/>
          <ac:spMkLst>
            <pc:docMk/>
            <pc:sldMk cId="0" sldId="269"/>
            <ac:spMk id="3652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2:08:20.133" v="6662" actId="478"/>
          <ac:spMkLst>
            <pc:docMk/>
            <pc:sldMk cId="0" sldId="269"/>
            <ac:spMk id="3653" creationId="{00000000-0000-0000-0000-000000000000}"/>
          </ac:spMkLst>
        </pc:spChg>
        <pc:picChg chg="add del mod">
          <ac:chgData name="Thiago Panini" userId="cc6a5c77081c362d" providerId="LiveId" clId="{1E56A7F8-8C41-4C48-8B9E-FDD3FD38C49C}" dt="2024-05-23T12:17:53.569" v="6672" actId="478"/>
          <ac:picMkLst>
            <pc:docMk/>
            <pc:sldMk cId="0" sldId="269"/>
            <ac:picMk id="2050" creationId="{B8ED8FCE-36D8-0D2E-FCA0-A82501A91EE6}"/>
          </ac:picMkLst>
        </pc:picChg>
        <pc:picChg chg="add del mod">
          <ac:chgData name="Thiago Panini" userId="cc6a5c77081c362d" providerId="LiveId" clId="{1E56A7F8-8C41-4C48-8B9E-FDD3FD38C49C}" dt="2024-05-23T12:18:05.017" v="6675" actId="478"/>
          <ac:picMkLst>
            <pc:docMk/>
            <pc:sldMk cId="0" sldId="269"/>
            <ac:picMk id="2052" creationId="{83D0783C-D98A-6972-BF94-CE7F8DD82F8F}"/>
          </ac:picMkLst>
        </pc:picChg>
        <pc:picChg chg="mod">
          <ac:chgData name="Thiago Panini" userId="cc6a5c77081c362d" providerId="LiveId" clId="{1E56A7F8-8C41-4C48-8B9E-FDD3FD38C49C}" dt="2024-05-23T12:08:38.526" v="6667" actId="1076"/>
          <ac:picMkLst>
            <pc:docMk/>
            <pc:sldMk cId="0" sldId="269"/>
            <ac:picMk id="3635" creationId="{00000000-0000-0000-0000-000000000000}"/>
          </ac:picMkLst>
        </pc:picChg>
      </pc:sldChg>
      <pc:sldChg chg="addSp delSp modSp add del mod ord">
        <pc:chgData name="Thiago Panini" userId="cc6a5c77081c362d" providerId="LiveId" clId="{1E56A7F8-8C41-4C48-8B9E-FDD3FD38C49C}" dt="2024-06-08T02:30:02.443" v="17207" actId="47"/>
        <pc:sldMkLst>
          <pc:docMk/>
          <pc:sldMk cId="0" sldId="273"/>
        </pc:sldMkLst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3" creationId="{5B9D42A0-81C1-46F5-CE33-F9C19AFEA7A9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5" creationId="{058ACC1D-A729-06F6-DEEA-6C29D4B005D2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7" creationId="{2A90B06A-7CDF-0563-6CDE-6F138599BE36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9" creationId="{1DDE2BF8-BF26-8C64-3488-F25899C25894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1" creationId="{9F36EC79-2DC2-7D3E-EB78-9655BEB8D064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3" creationId="{F6894F3E-378F-C89B-38DE-B1D96C51CCB1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5" creationId="{2AEEBF72-3AE2-8AAA-AB21-1382E8BF175B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7" creationId="{95DBD854-8DE7-60A6-C22A-DBB8D8915827}"/>
          </ac:spMkLst>
        </pc:spChg>
        <pc:spChg chg="add del mod">
          <ac:chgData name="Thiago Panini" userId="cc6a5c77081c362d" providerId="LiveId" clId="{1E56A7F8-8C41-4C48-8B9E-FDD3FD38C49C}" dt="2024-06-07T22:40:48.178" v="13775" actId="478"/>
          <ac:spMkLst>
            <pc:docMk/>
            <pc:sldMk cId="0" sldId="273"/>
            <ac:spMk id="19" creationId="{8FAA89F0-2181-921F-E307-A09985B2ACB0}"/>
          </ac:spMkLst>
        </pc:spChg>
        <pc:spChg chg="add mod">
          <ac:chgData name="Thiago Panini" userId="cc6a5c77081c362d" providerId="LiveId" clId="{1E56A7F8-8C41-4C48-8B9E-FDD3FD38C49C}" dt="2024-06-07T22:40:55.341" v="13777"/>
          <ac:spMkLst>
            <pc:docMk/>
            <pc:sldMk cId="0" sldId="273"/>
            <ac:spMk id="20" creationId="{98DCDAFB-8203-6F9B-3F6D-4ADBE31DDD9F}"/>
          </ac:spMkLst>
        </pc:spChg>
        <pc:spChg chg="add mod">
          <ac:chgData name="Thiago Panini" userId="cc6a5c77081c362d" providerId="LiveId" clId="{1E56A7F8-8C41-4C48-8B9E-FDD3FD38C49C}" dt="2024-06-07T22:40:55.341" v="13777"/>
          <ac:spMkLst>
            <pc:docMk/>
            <pc:sldMk cId="0" sldId="273"/>
            <ac:spMk id="21" creationId="{BB536D4A-B0D6-0629-9EFE-E89B110526E9}"/>
          </ac:spMkLst>
        </pc:spChg>
        <pc:spChg chg="add mod">
          <ac:chgData name="Thiago Panini" userId="cc6a5c77081c362d" providerId="LiveId" clId="{1E56A7F8-8C41-4C48-8B9E-FDD3FD38C49C}" dt="2024-06-07T22:41:10.366" v="13781" actId="552"/>
          <ac:spMkLst>
            <pc:docMk/>
            <pc:sldMk cId="0" sldId="273"/>
            <ac:spMk id="22" creationId="{D175F1DB-6A8A-4CFB-BA4A-818FA4446D72}"/>
          </ac:spMkLst>
        </pc:spChg>
        <pc:spChg chg="add mod">
          <ac:chgData name="Thiago Panini" userId="cc6a5c77081c362d" providerId="LiveId" clId="{1E56A7F8-8C41-4C48-8B9E-FDD3FD38C49C}" dt="2024-06-07T22:41:12.636" v="13782" actId="465"/>
          <ac:spMkLst>
            <pc:docMk/>
            <pc:sldMk cId="0" sldId="273"/>
            <ac:spMk id="23" creationId="{5AFA8278-8493-4569-B60D-0871CAAADEFA}"/>
          </ac:spMkLst>
        </pc:spChg>
        <pc:spChg chg="add mod">
          <ac:chgData name="Thiago Panini" userId="cc6a5c77081c362d" providerId="LiveId" clId="{1E56A7F8-8C41-4C48-8B9E-FDD3FD38C49C}" dt="2024-06-07T22:41:12.636" v="13782" actId="465"/>
          <ac:spMkLst>
            <pc:docMk/>
            <pc:sldMk cId="0" sldId="273"/>
            <ac:spMk id="24" creationId="{CC4E1B44-1D5C-F36B-D575-38F7489EF879}"/>
          </ac:spMkLst>
        </pc:spChg>
        <pc:spChg chg="add mod">
          <ac:chgData name="Thiago Panini" userId="cc6a5c77081c362d" providerId="LiveId" clId="{1E56A7F8-8C41-4C48-8B9E-FDD3FD38C49C}" dt="2024-06-07T22:41:10.366" v="13781" actId="552"/>
          <ac:spMkLst>
            <pc:docMk/>
            <pc:sldMk cId="0" sldId="273"/>
            <ac:spMk id="25" creationId="{D2A433CE-AECD-69F1-9803-809D0565E96F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27" creationId="{6D3F5894-C310-DBA5-4013-0925AA734A0A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29" creationId="{B03740F4-E8D1-19B7-BAA1-9B63BCA740C2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31" creationId="{0E48A18A-4CEE-1A1C-B5EE-C5798ED2D693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32" creationId="{5EAA1B53-A2F8-23FD-7566-8C58EC49EC3B}"/>
          </ac:spMkLst>
        </pc:spChg>
        <pc:spChg chg="add del mod">
          <ac:chgData name="Thiago Panini" userId="cc6a5c77081c362d" providerId="LiveId" clId="{1E56A7F8-8C41-4C48-8B9E-FDD3FD38C49C}" dt="2024-06-07T22:51:49.021" v="14287" actId="1076"/>
          <ac:spMkLst>
            <pc:docMk/>
            <pc:sldMk cId="0" sldId="273"/>
            <ac:spMk id="35" creationId="{D7DF9D64-E97E-A4E5-A445-3D0B01D70697}"/>
          </ac:spMkLst>
        </pc:spChg>
        <pc:spChg chg="add mod">
          <ac:chgData name="Thiago Panini" userId="cc6a5c77081c362d" providerId="LiveId" clId="{1E56A7F8-8C41-4C48-8B9E-FDD3FD38C49C}" dt="2024-06-07T22:50:07.562" v="14042" actId="20577"/>
          <ac:spMkLst>
            <pc:docMk/>
            <pc:sldMk cId="0" sldId="273"/>
            <ac:spMk id="41" creationId="{E85E87B0-38A0-A618-1D73-9D54D0C3F924}"/>
          </ac:spMkLst>
        </pc:spChg>
        <pc:spChg chg="add mod">
          <ac:chgData name="Thiago Panini" userId="cc6a5c77081c362d" providerId="LiveId" clId="{1E56A7F8-8C41-4C48-8B9E-FDD3FD38C49C}" dt="2024-06-07T22:49:15.258" v="13984" actId="14100"/>
          <ac:spMkLst>
            <pc:docMk/>
            <pc:sldMk cId="0" sldId="273"/>
            <ac:spMk id="42" creationId="{356DEB11-5060-D1E2-41F1-992025E132C8}"/>
          </ac:spMkLst>
        </pc:spChg>
        <pc:spChg chg="add mod">
          <ac:chgData name="Thiago Panini" userId="cc6a5c77081c362d" providerId="LiveId" clId="{1E56A7F8-8C41-4C48-8B9E-FDD3FD38C49C}" dt="2024-06-07T22:49:27.212" v="14022" actId="313"/>
          <ac:spMkLst>
            <pc:docMk/>
            <pc:sldMk cId="0" sldId="273"/>
            <ac:spMk id="43" creationId="{1AEA6580-759F-164E-0835-5287010ADA99}"/>
          </ac:spMkLst>
        </pc:spChg>
        <pc:spChg chg="add mod">
          <ac:chgData name="Thiago Panini" userId="cc6a5c77081c362d" providerId="LiveId" clId="{1E56A7F8-8C41-4C48-8B9E-FDD3FD38C49C}" dt="2024-06-07T22:49:34.202" v="14028" actId="20577"/>
          <ac:spMkLst>
            <pc:docMk/>
            <pc:sldMk cId="0" sldId="273"/>
            <ac:spMk id="44" creationId="{1DA4537B-5EE5-81EB-6D15-BB0315D20CEA}"/>
          </ac:spMkLst>
        </pc:spChg>
        <pc:spChg chg="add mod">
          <ac:chgData name="Thiago Panini" userId="cc6a5c77081c362d" providerId="LiveId" clId="{1E56A7F8-8C41-4C48-8B9E-FDD3FD38C49C}" dt="2024-06-07T22:52:42.102" v="14358" actId="20577"/>
          <ac:spMkLst>
            <pc:docMk/>
            <pc:sldMk cId="0" sldId="273"/>
            <ac:spMk id="45" creationId="{3570083E-F009-ED60-2DDC-59C5DE2903C3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48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3749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0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1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2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3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4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5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6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5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6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7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8" creationId="{00000000-0000-0000-0000-000000000000}"/>
          </ac:spMkLst>
        </pc:spChg>
        <pc:grpChg chg="del">
          <ac:chgData name="Thiago Panini" userId="cc6a5c77081c362d" providerId="LiveId" clId="{1E56A7F8-8C41-4C48-8B9E-FDD3FD38C49C}" dt="2024-06-07T22:40:42.535" v="13773" actId="478"/>
          <ac:grpSpMkLst>
            <pc:docMk/>
            <pc:sldMk cId="0" sldId="273"/>
            <ac:grpSpMk id="3757" creationId="{00000000-0000-0000-0000-000000000000}"/>
          </ac:grpSpMkLst>
        </pc:grpChg>
        <pc:grpChg chg="del">
          <ac:chgData name="Thiago Panini" userId="cc6a5c77081c362d" providerId="LiveId" clId="{1E56A7F8-8C41-4C48-8B9E-FDD3FD38C49C}" dt="2024-06-07T22:40:44.886" v="13774" actId="478"/>
          <ac:grpSpMkLst>
            <pc:docMk/>
            <pc:sldMk cId="0" sldId="273"/>
            <ac:grpSpMk id="3786" creationId="{00000000-0000-0000-0000-000000000000}"/>
          </ac:grpSpMkLst>
        </pc:grpChg>
        <pc:grpChg chg="del">
          <ac:chgData name="Thiago Panini" userId="cc6a5c77081c362d" providerId="LiveId" clId="{1E56A7F8-8C41-4C48-8B9E-FDD3FD38C49C}" dt="2024-06-07T22:40:42.535" v="13773" actId="478"/>
          <ac:grpSpMkLst>
            <pc:docMk/>
            <pc:sldMk cId="0" sldId="273"/>
            <ac:grpSpMk id="3809" creationId="{00000000-0000-0000-0000-000000000000}"/>
          </ac:grpSpMkLst>
        </pc:grpChg>
        <pc:grpChg chg="del">
          <ac:chgData name="Thiago Panini" userId="cc6a5c77081c362d" providerId="LiveId" clId="{1E56A7F8-8C41-4C48-8B9E-FDD3FD38C49C}" dt="2024-06-07T22:40:42.535" v="13773" actId="478"/>
          <ac:grpSpMkLst>
            <pc:docMk/>
            <pc:sldMk cId="0" sldId="273"/>
            <ac:grpSpMk id="3838" creationId="{00000000-0000-0000-0000-000000000000}"/>
          </ac:grpSpMkLst>
        </pc:grpChg>
        <pc:picChg chg="add del mod">
          <ac:chgData name="Thiago Panini" userId="cc6a5c77081c362d" providerId="LiveId" clId="{1E56A7F8-8C41-4C48-8B9E-FDD3FD38C49C}" dt="2024-06-07T22:48:31.228" v="13905" actId="478"/>
          <ac:picMkLst>
            <pc:docMk/>
            <pc:sldMk cId="0" sldId="273"/>
            <ac:picMk id="26" creationId="{16900FCE-7CFD-04B0-0D61-DAD1D4418185}"/>
          </ac:picMkLst>
        </pc:picChg>
        <pc:picChg chg="add del mod">
          <ac:chgData name="Thiago Panini" userId="cc6a5c77081c362d" providerId="LiveId" clId="{1E56A7F8-8C41-4C48-8B9E-FDD3FD38C49C}" dt="2024-06-07T22:48:11.178" v="13896" actId="478"/>
          <ac:picMkLst>
            <pc:docMk/>
            <pc:sldMk cId="0" sldId="273"/>
            <ac:picMk id="28" creationId="{E6EFB912-3023-23AB-9D6F-70F214DED1BA}"/>
          </ac:picMkLst>
        </pc:picChg>
        <pc:picChg chg="add del mod">
          <ac:chgData name="Thiago Panini" userId="cc6a5c77081c362d" providerId="LiveId" clId="{1E56A7F8-8C41-4C48-8B9E-FDD3FD38C49C}" dt="2024-06-07T22:48:11.178" v="13896" actId="478"/>
          <ac:picMkLst>
            <pc:docMk/>
            <pc:sldMk cId="0" sldId="273"/>
            <ac:picMk id="30" creationId="{09EADE19-4605-6336-0C7B-E257483FBFC1}"/>
          </ac:picMkLst>
        </pc:picChg>
        <pc:picChg chg="add mod">
          <ac:chgData name="Thiago Panini" userId="cc6a5c77081c362d" providerId="LiveId" clId="{1E56A7F8-8C41-4C48-8B9E-FDD3FD38C49C}" dt="2024-06-07T22:48:30.013" v="13904" actId="1076"/>
          <ac:picMkLst>
            <pc:docMk/>
            <pc:sldMk cId="0" sldId="273"/>
            <ac:picMk id="33" creationId="{BD810696-1B60-69EF-748B-1579C1BC332E}"/>
          </ac:picMkLst>
        </pc:picChg>
        <pc:picChg chg="add mod">
          <ac:chgData name="Thiago Panini" userId="cc6a5c77081c362d" providerId="LiveId" clId="{1E56A7F8-8C41-4C48-8B9E-FDD3FD38C49C}" dt="2024-06-07T22:48:27.730" v="13903" actId="1076"/>
          <ac:picMkLst>
            <pc:docMk/>
            <pc:sldMk cId="0" sldId="273"/>
            <ac:picMk id="34" creationId="{A0E4B07F-B7B5-E985-2879-35AD40A96363}"/>
          </ac:picMkLst>
        </pc:picChg>
        <pc:picChg chg="add mod">
          <ac:chgData name="Thiago Panini" userId="cc6a5c77081c362d" providerId="LiveId" clId="{1E56A7F8-8C41-4C48-8B9E-FDD3FD38C49C}" dt="2024-06-07T22:48:16.273" v="13898" actId="1076"/>
          <ac:picMkLst>
            <pc:docMk/>
            <pc:sldMk cId="0" sldId="273"/>
            <ac:picMk id="38" creationId="{CA2BD401-25C0-AB0A-2955-4D385B9EE964}"/>
          </ac:picMkLst>
        </pc:picChg>
        <pc:picChg chg="add mod">
          <ac:chgData name="Thiago Panini" userId="cc6a5c77081c362d" providerId="LiveId" clId="{1E56A7F8-8C41-4C48-8B9E-FDD3FD38C49C}" dt="2024-06-07T22:49:46.718" v="14035" actId="1038"/>
          <ac:picMkLst>
            <pc:docMk/>
            <pc:sldMk cId="0" sldId="273"/>
            <ac:picMk id="39" creationId="{8ED84E0F-3021-18CC-23F6-3FB38A85DF80}"/>
          </ac:picMkLst>
        </pc:picChg>
        <pc:picChg chg="add mod">
          <ac:chgData name="Thiago Panini" userId="cc6a5c77081c362d" providerId="LiveId" clId="{1E56A7F8-8C41-4C48-8B9E-FDD3FD38C49C}" dt="2024-06-07T22:49:46.718" v="14035" actId="1038"/>
          <ac:picMkLst>
            <pc:docMk/>
            <pc:sldMk cId="0" sldId="273"/>
            <ac:picMk id="40" creationId="{3739FC0E-D508-00ED-0C51-6CBFD3BF8027}"/>
          </ac:picMkLst>
        </pc:picChg>
        <pc:picChg chg="add del mod">
          <ac:chgData name="Thiago Panini" userId="cc6a5c77081c362d" providerId="LiveId" clId="{1E56A7F8-8C41-4C48-8B9E-FDD3FD38C49C}" dt="2024-06-07T22:48:12.866" v="13897" actId="478"/>
          <ac:picMkLst>
            <pc:docMk/>
            <pc:sldMk cId="0" sldId="273"/>
            <ac:picMk id="2050" creationId="{AF1DBC70-F9E8-4C9D-4215-05DB55EEAC30}"/>
          </ac:picMkLst>
        </pc:picChg>
        <pc:picChg chg="add del mod">
          <ac:chgData name="Thiago Panini" userId="cc6a5c77081c362d" providerId="LiveId" clId="{1E56A7F8-8C41-4C48-8B9E-FDD3FD38C49C}" dt="2024-06-07T22:48:12.866" v="13897" actId="478"/>
          <ac:picMkLst>
            <pc:docMk/>
            <pc:sldMk cId="0" sldId="273"/>
            <ac:picMk id="2052" creationId="{3B9C5692-159E-D44A-290D-0993E5AFAC55}"/>
          </ac:picMkLst>
        </pc:picChg>
      </pc:sldChg>
      <pc:sldChg chg="addSp delSp modSp add mod modAnim">
        <pc:chgData name="Thiago Panini" userId="cc6a5c77081c362d" providerId="LiveId" clId="{1E56A7F8-8C41-4C48-8B9E-FDD3FD38C49C}" dt="2024-05-24T21:28:21.237" v="9456" actId="1038"/>
        <pc:sldMkLst>
          <pc:docMk/>
          <pc:sldMk cId="0" sldId="278"/>
        </pc:sldMkLst>
        <pc:spChg chg="add del mod">
          <ac:chgData name="Thiago Panini" userId="cc6a5c77081c362d" providerId="LiveId" clId="{1E56A7F8-8C41-4C48-8B9E-FDD3FD38C49C}" dt="2024-05-24T21:24:27.414" v="9282" actId="478"/>
          <ac:spMkLst>
            <pc:docMk/>
            <pc:sldMk cId="0" sldId="278"/>
            <ac:spMk id="3" creationId="{B2EF473B-2095-D207-5F73-54518333D355}"/>
          </ac:spMkLst>
        </pc:spChg>
        <pc:spChg chg="add 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7" creationId="{B5A7C5DF-5346-FD95-F4FD-C218B693A175}"/>
          </ac:spMkLst>
        </pc:spChg>
        <pc:spChg chg="add 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8" creationId="{FEAC1281-6EA2-5B87-BCB7-4FF2BB5C87E7}"/>
          </ac:spMkLst>
        </pc:spChg>
        <pc:spChg chg="add 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9" creationId="{E449568A-E38E-0B08-F34D-5AFEF523FC2D}"/>
          </ac:spMkLst>
        </pc:spChg>
        <pc:spChg chg="add mod">
          <ac:chgData name="Thiago Panini" userId="cc6a5c77081c362d" providerId="LiveId" clId="{1E56A7F8-8C41-4C48-8B9E-FDD3FD38C49C}" dt="2024-05-24T21:27:44.076" v="9435" actId="1076"/>
          <ac:spMkLst>
            <pc:docMk/>
            <pc:sldMk cId="0" sldId="278"/>
            <ac:spMk id="10" creationId="{59650202-D3C0-DBA1-9ADD-C7AA5744666B}"/>
          </ac:spMkLst>
        </pc:spChg>
        <pc:spChg chg="add mod">
          <ac:chgData name="Thiago Panini" userId="cc6a5c77081c362d" providerId="LiveId" clId="{1E56A7F8-8C41-4C48-8B9E-FDD3FD38C49C}" dt="2024-05-24T21:28:08.014" v="9444" actId="1076"/>
          <ac:spMkLst>
            <pc:docMk/>
            <pc:sldMk cId="0" sldId="278"/>
            <ac:spMk id="12" creationId="{00000000-0000-0000-0000-000000000000}"/>
          </ac:spMkLst>
        </pc:spChg>
        <pc:spChg chg="add mod">
          <ac:chgData name="Thiago Panini" userId="cc6a5c77081c362d" providerId="LiveId" clId="{1E56A7F8-8C41-4C48-8B9E-FDD3FD38C49C}" dt="2024-05-24T21:28:11.862" v="9446" actId="1076"/>
          <ac:spMkLst>
            <pc:docMk/>
            <pc:sldMk cId="0" sldId="278"/>
            <ac:spMk id="13" creationId="{E263F8C7-FF2B-29FA-A172-E9118180ECA6}"/>
          </ac:spMkLst>
        </pc:spChg>
        <pc:spChg chg="del">
          <ac:chgData name="Thiago Panini" userId="cc6a5c77081c362d" providerId="LiveId" clId="{1E56A7F8-8C41-4C48-8B9E-FDD3FD38C49C}" dt="2024-05-24T21:24:25.094" v="9281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3963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4T21:28:05.368" v="9442" actId="21"/>
          <ac:spMkLst>
            <pc:docMk/>
            <pc:sldMk cId="0" sldId="278"/>
            <ac:spMk id="3971" creationId="{00000000-0000-0000-0000-000000000000}"/>
          </ac:spMkLst>
        </pc:spChg>
        <pc:grpChg chg="mod">
          <ac:chgData name="Thiago Panini" userId="cc6a5c77081c362d" providerId="LiveId" clId="{1E56A7F8-8C41-4C48-8B9E-FDD3FD38C49C}" dt="2024-05-24T21:24:52.423" v="9291" actId="1037"/>
          <ac:grpSpMkLst>
            <pc:docMk/>
            <pc:sldMk cId="0" sldId="278"/>
            <ac:grpSpMk id="3964" creationId="{00000000-0000-0000-0000-000000000000}"/>
          </ac:grpSpMkLst>
        </pc:grpChg>
        <pc:picChg chg="add mod">
          <ac:chgData name="Thiago Panini" userId="cc6a5c77081c362d" providerId="LiveId" clId="{1E56A7F8-8C41-4C48-8B9E-FDD3FD38C49C}" dt="2024-05-24T21:28:21.237" v="9456" actId="1038"/>
          <ac:picMkLst>
            <pc:docMk/>
            <pc:sldMk cId="0" sldId="278"/>
            <ac:picMk id="4" creationId="{C589A524-6489-43F7-927B-EF768A574EB9}"/>
          </ac:picMkLst>
        </pc:picChg>
        <pc:picChg chg="add mod">
          <ac:chgData name="Thiago Panini" userId="cc6a5c77081c362d" providerId="LiveId" clId="{1E56A7F8-8C41-4C48-8B9E-FDD3FD38C49C}" dt="2024-05-24T21:28:21.237" v="9456" actId="1038"/>
          <ac:picMkLst>
            <pc:docMk/>
            <pc:sldMk cId="0" sldId="278"/>
            <ac:picMk id="5" creationId="{C011B7CD-E573-5E0F-1BB9-78D75DAE51BA}"/>
          </ac:picMkLst>
        </pc:picChg>
        <pc:picChg chg="add mod">
          <ac:chgData name="Thiago Panini" userId="cc6a5c77081c362d" providerId="LiveId" clId="{1E56A7F8-8C41-4C48-8B9E-FDD3FD38C49C}" dt="2024-05-24T21:28:21.237" v="9456" actId="1038"/>
          <ac:picMkLst>
            <pc:docMk/>
            <pc:sldMk cId="0" sldId="278"/>
            <ac:picMk id="6" creationId="{D5D298F9-775B-1D8B-A96A-AACF7458B502}"/>
          </ac:picMkLst>
        </pc:picChg>
        <pc:picChg chg="add mod">
          <ac:chgData name="Thiago Panini" userId="cc6a5c77081c362d" providerId="LiveId" clId="{1E56A7F8-8C41-4C48-8B9E-FDD3FD38C49C}" dt="2024-05-24T21:27:56.612" v="9439" actId="1076"/>
          <ac:picMkLst>
            <pc:docMk/>
            <pc:sldMk cId="0" sldId="278"/>
            <ac:picMk id="11" creationId="{611C912E-D8A8-FDC1-EA81-EF02FB044C22}"/>
          </ac:picMkLst>
        </pc:picChg>
        <pc:picChg chg="add del mod">
          <ac:chgData name="Thiago Panini" userId="cc6a5c77081c362d" providerId="LiveId" clId="{1E56A7F8-8C41-4C48-8B9E-FDD3FD38C49C}" dt="2024-05-24T21:27:41.223" v="9434" actId="478"/>
          <ac:picMkLst>
            <pc:docMk/>
            <pc:sldMk cId="0" sldId="278"/>
            <ac:picMk id="3969" creationId="{00000000-0000-0000-0000-000000000000}"/>
          </ac:picMkLst>
        </pc:picChg>
        <pc:cxnChg chg="mod">
          <ac:chgData name="Thiago Panini" userId="cc6a5c77081c362d" providerId="LiveId" clId="{1E56A7F8-8C41-4C48-8B9E-FDD3FD38C49C}" dt="2024-05-24T21:24:16.694" v="9277" actId="1076"/>
          <ac:cxnSpMkLst>
            <pc:docMk/>
            <pc:sldMk cId="0" sldId="278"/>
            <ac:cxnSpMk id="3970" creationId="{00000000-0000-0000-0000-000000000000}"/>
          </ac:cxnSpMkLst>
        </pc:cxnChg>
      </pc:sldChg>
      <pc:sldChg chg="addSp delSp modSp add mod addAnim delAnim modAnim">
        <pc:chgData name="Thiago Panini" userId="cc6a5c77081c362d" providerId="LiveId" clId="{1E56A7F8-8C41-4C48-8B9E-FDD3FD38C49C}" dt="2024-06-19T23:33:55.514" v="22300"/>
        <pc:sldMkLst>
          <pc:docMk/>
          <pc:sldMk cId="0" sldId="280"/>
        </pc:sldMkLst>
        <pc:spChg chg="del mod topLvl">
          <ac:chgData name="Thiago Panini" userId="cc6a5c77081c362d" providerId="LiveId" clId="{1E56A7F8-8C41-4C48-8B9E-FDD3FD38C49C}" dt="2024-05-24T00:08:49.895" v="9043" actId="478"/>
          <ac:spMkLst>
            <pc:docMk/>
            <pc:sldMk cId="0" sldId="280"/>
            <ac:spMk id="3" creationId="{736E3BAE-FFA5-9EAC-6D54-A730E830B1A0}"/>
          </ac:spMkLst>
        </pc:spChg>
        <pc:spChg chg="mod topLvl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5" creationId="{ACD9A24B-AEA2-8CDF-7DB8-0E242E8B72C6}"/>
          </ac:spMkLst>
        </pc:spChg>
        <pc:spChg chg="mod topLvl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6" creationId="{B4665659-A948-FCAD-74D2-78977EF4A65B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7" creationId="{95965159-0EAD-608E-0155-0FF34E2B3006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8" creationId="{153CA465-7C4B-A434-BBED-EAC18C871F75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9" creationId="{6A8F29DF-2381-9EE4-B3D1-9F3D3D81AE86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0" creationId="{6A87A761-52D6-9AFA-A72D-CEB25BB24BBB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1" creationId="{124F7B27-FA7A-FEBB-36B2-F1E2DD9D2506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2" creationId="{3E62B914-8100-F433-F159-65E6EC36D064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3" creationId="{39217499-D9D3-146D-753D-44B1F163B6C5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4" creationId="{02AC31A6-72F9-D212-D52C-883375629E1B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5" creationId="{7E1B3961-3C0E-486A-4EBE-0464AD3743A2}"/>
          </ac:spMkLst>
        </pc:spChg>
        <pc:spChg chg="add mod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16" creationId="{70F0AA01-BB27-E4FD-4138-DBE50BD16811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7" creationId="{B1AC49DC-C7BB-DCDF-7769-8DE3807F5425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8" creationId="{43285F34-9A41-C71D-2494-F31F9D411031}"/>
          </ac:spMkLst>
        </pc:spChg>
        <pc:spChg chg="add del mod">
          <ac:chgData name="Thiago Panini" userId="cc6a5c77081c362d" providerId="LiveId" clId="{1E56A7F8-8C41-4C48-8B9E-FDD3FD38C49C}" dt="2024-05-23T13:35:11.457" v="8786" actId="478"/>
          <ac:spMkLst>
            <pc:docMk/>
            <pc:sldMk cId="0" sldId="280"/>
            <ac:spMk id="20" creationId="{DFDFFE20-721E-2666-8ED8-78A3133F1065}"/>
          </ac:spMkLst>
        </pc:spChg>
        <pc:spChg chg="add mod">
          <ac:chgData name="Thiago Panini" userId="cc6a5c77081c362d" providerId="LiveId" clId="{1E56A7F8-8C41-4C48-8B9E-FDD3FD38C49C}" dt="2024-05-23T13:36:12.036" v="8933" actId="1076"/>
          <ac:spMkLst>
            <pc:docMk/>
            <pc:sldMk cId="0" sldId="280"/>
            <ac:spMk id="21" creationId="{F9E90C5C-91A0-2A9F-511C-C7BF3A007F23}"/>
          </ac:spMkLst>
        </pc:spChg>
        <pc:spChg chg="add mod">
          <ac:chgData name="Thiago Panini" userId="cc6a5c77081c362d" providerId="LiveId" clId="{1E56A7F8-8C41-4C48-8B9E-FDD3FD38C49C}" dt="2024-05-23T13:36:12.036" v="8933" actId="1076"/>
          <ac:spMkLst>
            <pc:docMk/>
            <pc:sldMk cId="0" sldId="280"/>
            <ac:spMk id="22" creationId="{0919BA88-50D3-19C1-3D55-1D654143E281}"/>
          </ac:spMkLst>
        </pc:spChg>
        <pc:spChg chg="add del mod">
          <ac:chgData name="Thiago Panini" userId="cc6a5c77081c362d" providerId="LiveId" clId="{1E56A7F8-8C41-4C48-8B9E-FDD3FD38C49C}" dt="2024-05-23T23:58:11.957" v="8973" actId="478"/>
          <ac:spMkLst>
            <pc:docMk/>
            <pc:sldMk cId="0" sldId="280"/>
            <ac:spMk id="33" creationId="{4B6723EF-1624-9648-9E07-F0A66206A691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6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1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2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3T13:35:09.848" v="8785" actId="478"/>
          <ac:spMkLst>
            <pc:docMk/>
            <pc:sldMk cId="0" sldId="280"/>
            <ac:spMk id="4073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4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5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6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7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8" creationId="{00000000-0000-0000-0000-000000000000}"/>
          </ac:spMkLst>
        </pc:spChg>
        <pc:spChg chg="add mod ord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4078" creationId="{C01DB538-F929-122D-3675-0A448F8FE532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1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2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5-24T00:24:33.811" v="9105" actId="21"/>
          <ac:spMkLst>
            <pc:docMk/>
            <pc:sldMk cId="0" sldId="280"/>
            <ac:spMk id="4082" creationId="{273C9367-8F50-6283-A9F3-874EA963FEF3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3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4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5" creationId="{00000000-0000-0000-0000-000000000000}"/>
          </ac:spMkLst>
        </pc:spChg>
        <pc:spChg chg="add mod ord">
          <ac:chgData name="Thiago Panini" userId="cc6a5c77081c362d" providerId="LiveId" clId="{1E56A7F8-8C41-4C48-8B9E-FDD3FD38C49C}" dt="2024-05-24T00:26:32.416" v="9119" actId="166"/>
          <ac:spMkLst>
            <pc:docMk/>
            <pc:sldMk cId="0" sldId="280"/>
            <ac:spMk id="4085" creationId="{273C9367-8F50-6283-A9F3-874EA963FEF3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6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3T13:34:10.983" v="8731" actId="478"/>
          <ac:spMkLst>
            <pc:docMk/>
            <pc:sldMk cId="0" sldId="280"/>
            <ac:spMk id="4088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5-24T00:25:32.358" v="9113" actId="478"/>
          <ac:spMkLst>
            <pc:docMk/>
            <pc:sldMk cId="0" sldId="280"/>
            <ac:spMk id="4088" creationId="{98B431DB-BAEC-FA10-6D57-992B9E28C899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8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90" creationId="{00000000-0000-0000-0000-000000000000}"/>
          </ac:spMkLst>
        </pc:spChg>
        <pc:grpChg chg="add del mod">
          <ac:chgData name="Thiago Panini" userId="cc6a5c77081c362d" providerId="LiveId" clId="{1E56A7F8-8C41-4C48-8B9E-FDD3FD38C49C}" dt="2024-05-23T13:28:33.192" v="8279" actId="165"/>
          <ac:grpSpMkLst>
            <pc:docMk/>
            <pc:sldMk cId="0" sldId="280"/>
            <ac:grpSpMk id="2" creationId="{D3BCF043-6D01-CC0B-8711-7B223447A5A2}"/>
          </ac:grpSpMkLst>
        </pc:grpChg>
        <pc:grpChg chg="mod ord">
          <ac:chgData name="Thiago Panini" userId="cc6a5c77081c362d" providerId="LiveId" clId="{1E56A7F8-8C41-4C48-8B9E-FDD3FD38C49C}" dt="2024-05-24T00:33:18.003" v="9182" actId="167"/>
          <ac:grpSpMkLst>
            <pc:docMk/>
            <pc:sldMk cId="0" sldId="280"/>
            <ac:grpSpMk id="4016" creationId="{00000000-0000-0000-0000-000000000000}"/>
          </ac:grpSpMkLst>
        </pc:grpChg>
        <pc:grpChg chg="add mod">
          <ac:chgData name="Thiago Panini" userId="cc6a5c77081c362d" providerId="LiveId" clId="{1E56A7F8-8C41-4C48-8B9E-FDD3FD38C49C}" dt="2024-05-24T00:17:38.192" v="9056" actId="164"/>
          <ac:grpSpMkLst>
            <pc:docMk/>
            <pc:sldMk cId="0" sldId="280"/>
            <ac:grpSpMk id="4079" creationId="{435D542A-F254-E45B-ADA2-CBDC8A1F67B6}"/>
          </ac:grpSpMkLst>
        </pc:grpChg>
        <pc:grpChg chg="add mod">
          <ac:chgData name="Thiago Panini" userId="cc6a5c77081c362d" providerId="LiveId" clId="{1E56A7F8-8C41-4C48-8B9E-FDD3FD38C49C}" dt="2024-05-24T00:17:42.398" v="9057" actId="164"/>
          <ac:grpSpMkLst>
            <pc:docMk/>
            <pc:sldMk cId="0" sldId="280"/>
            <ac:grpSpMk id="4080" creationId="{C2479F09-4007-1B5E-EE66-D6B6DAE2B908}"/>
          </ac:grpSpMkLst>
        </pc:grpChg>
        <pc:grpChg chg="add mod">
          <ac:chgData name="Thiago Panini" userId="cc6a5c77081c362d" providerId="LiveId" clId="{1E56A7F8-8C41-4C48-8B9E-FDD3FD38C49C}" dt="2024-05-24T00:17:46.715" v="9058" actId="164"/>
          <ac:grpSpMkLst>
            <pc:docMk/>
            <pc:sldMk cId="0" sldId="280"/>
            <ac:grpSpMk id="4081" creationId="{DD73B0CF-C88A-E2BF-76E0-F9374FAFBD9C}"/>
          </ac:grpSpMkLst>
        </pc:grpChg>
        <pc:picChg chg="add mod">
          <ac:chgData name="Thiago Panini" userId="cc6a5c77081c362d" providerId="LiveId" clId="{1E56A7F8-8C41-4C48-8B9E-FDD3FD38C49C}" dt="2024-06-19T23:33:54.792" v="22299"/>
          <ac:picMkLst>
            <pc:docMk/>
            <pc:sldMk cId="0" sldId="280"/>
            <ac:picMk id="2" creationId="{66E966E1-D888-460B-0379-CE8C78E9A316}"/>
          </ac:picMkLst>
        </pc:picChg>
        <pc:picChg chg="del mod topLvl">
          <ac:chgData name="Thiago Panini" userId="cc6a5c77081c362d" providerId="LiveId" clId="{1E56A7F8-8C41-4C48-8B9E-FDD3FD38C49C}" dt="2024-05-23T13:30:11.320" v="8421" actId="478"/>
          <ac:picMkLst>
            <pc:docMk/>
            <pc:sldMk cId="0" sldId="280"/>
            <ac:picMk id="4" creationId="{1A846913-3ACC-D67F-9B0F-EE6B6CF2D25A}"/>
          </ac:picMkLst>
        </pc:picChg>
        <pc:picChg chg="add mod">
          <ac:chgData name="Thiago Panini" userId="cc6a5c77081c362d" providerId="LiveId" clId="{1E56A7F8-8C41-4C48-8B9E-FDD3FD38C49C}" dt="2024-05-23T23:55:15.338" v="8942" actId="1076"/>
          <ac:picMkLst>
            <pc:docMk/>
            <pc:sldMk cId="0" sldId="280"/>
            <ac:picMk id="4" creationId="{EDA4CFD6-F2A7-84E1-482D-E5BF8C6907CA}"/>
          </ac:picMkLst>
        </pc:picChg>
        <pc:picChg chg="add mod">
          <ac:chgData name="Thiago Panini" userId="cc6a5c77081c362d" providerId="LiveId" clId="{1E56A7F8-8C41-4C48-8B9E-FDD3FD38C49C}" dt="2024-05-23T23:55:23.758" v="8944" actId="1076"/>
          <ac:picMkLst>
            <pc:docMk/>
            <pc:sldMk cId="0" sldId="280"/>
            <ac:picMk id="7" creationId="{947D70AF-A89A-3CD6-8751-1FC9E47804AD}"/>
          </ac:picMkLst>
        </pc:picChg>
        <pc:picChg chg="add mod">
          <ac:chgData name="Thiago Panini" userId="cc6a5c77081c362d" providerId="LiveId" clId="{1E56A7F8-8C41-4C48-8B9E-FDD3FD38C49C}" dt="2024-05-23T23:55:34.089" v="8946" actId="1076"/>
          <ac:picMkLst>
            <pc:docMk/>
            <pc:sldMk cId="0" sldId="280"/>
            <ac:picMk id="8" creationId="{B21A2ACD-5D44-CA18-DAD7-0CD58898BFD8}"/>
          </ac:picMkLst>
        </pc:picChg>
        <pc:picChg chg="add mod">
          <ac:chgData name="Thiago Panini" userId="cc6a5c77081c362d" providerId="LiveId" clId="{1E56A7F8-8C41-4C48-8B9E-FDD3FD38C49C}" dt="2024-05-23T23:55:38.636" v="8948" actId="1076"/>
          <ac:picMkLst>
            <pc:docMk/>
            <pc:sldMk cId="0" sldId="280"/>
            <ac:picMk id="9" creationId="{65895F25-4BAD-0A3E-E971-4A45DAFE83C5}"/>
          </ac:picMkLst>
        </pc:picChg>
        <pc:picChg chg="add del mod">
          <ac:chgData name="Thiago Panini" userId="cc6a5c77081c362d" providerId="LiveId" clId="{1E56A7F8-8C41-4C48-8B9E-FDD3FD38C49C}" dt="2024-05-24T00:24:33.811" v="9105" actId="21"/>
          <ac:picMkLst>
            <pc:docMk/>
            <pc:sldMk cId="0" sldId="280"/>
            <ac:picMk id="19" creationId="{684FB3CB-14C3-C3CF-CBC1-101ED6668D05}"/>
          </ac:picMkLst>
        </pc:picChg>
        <pc:picChg chg="add mod">
          <ac:chgData name="Thiago Panini" userId="cc6a5c77081c362d" providerId="LiveId" clId="{1E56A7F8-8C41-4C48-8B9E-FDD3FD38C49C}" dt="2024-05-23T23:56:19.424" v="8953" actId="1076"/>
          <ac:picMkLst>
            <pc:docMk/>
            <pc:sldMk cId="0" sldId="280"/>
            <ac:picMk id="20" creationId="{4DA99B2A-5812-B46E-110A-F3549ED5D602}"/>
          </ac:picMkLst>
        </pc:picChg>
        <pc:picChg chg="add mod">
          <ac:chgData name="Thiago Panini" userId="cc6a5c77081c362d" providerId="LiveId" clId="{1E56A7F8-8C41-4C48-8B9E-FDD3FD38C49C}" dt="2024-05-23T13:36:08.342" v="8932" actId="1076"/>
          <ac:picMkLst>
            <pc:docMk/>
            <pc:sldMk cId="0" sldId="280"/>
            <ac:picMk id="23" creationId="{35DB998F-5397-5620-9F06-129C0D479E6D}"/>
          </ac:picMkLst>
        </pc:picChg>
        <pc:picChg chg="add mod">
          <ac:chgData name="Thiago Panini" userId="cc6a5c77081c362d" providerId="LiveId" clId="{1E56A7F8-8C41-4C48-8B9E-FDD3FD38C49C}" dt="2024-05-23T23:56:28.172" v="8956" actId="1076"/>
          <ac:picMkLst>
            <pc:docMk/>
            <pc:sldMk cId="0" sldId="280"/>
            <ac:picMk id="24" creationId="{AC022162-E408-7EA4-CF85-527D3A495D00}"/>
          </ac:picMkLst>
        </pc:picChg>
        <pc:picChg chg="add mod">
          <ac:chgData name="Thiago Panini" userId="cc6a5c77081c362d" providerId="LiveId" clId="{1E56A7F8-8C41-4C48-8B9E-FDD3FD38C49C}" dt="2024-05-23T23:56:32.606" v="8958" actId="1076"/>
          <ac:picMkLst>
            <pc:docMk/>
            <pc:sldMk cId="0" sldId="280"/>
            <ac:picMk id="25" creationId="{FF3EDF6A-1CD4-924F-4269-713D286E9A0B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26" creationId="{D47975DD-901C-F62F-B24A-8C8C95B1DF94}"/>
          </ac:picMkLst>
        </pc:picChg>
        <pc:picChg chg="add mod">
          <ac:chgData name="Thiago Panini" userId="cc6a5c77081c362d" providerId="LiveId" clId="{1E56A7F8-8C41-4C48-8B9E-FDD3FD38C49C}" dt="2024-05-23T23:57:05.627" v="8963" actId="1076"/>
          <ac:picMkLst>
            <pc:docMk/>
            <pc:sldMk cId="0" sldId="280"/>
            <ac:picMk id="27" creationId="{A9CFFAF3-ADAE-BC1C-F7C1-F559C691101D}"/>
          </ac:picMkLst>
        </pc:picChg>
        <pc:picChg chg="add mod">
          <ac:chgData name="Thiago Panini" userId="cc6a5c77081c362d" providerId="LiveId" clId="{1E56A7F8-8C41-4C48-8B9E-FDD3FD38C49C}" dt="2024-05-23T23:57:12.005" v="8965" actId="1076"/>
          <ac:picMkLst>
            <pc:docMk/>
            <pc:sldMk cId="0" sldId="280"/>
            <ac:picMk id="28" creationId="{7A449B90-C6B5-5181-03EC-6A7B3EBE1F13}"/>
          </ac:picMkLst>
        </pc:picChg>
        <pc:picChg chg="add mod">
          <ac:chgData name="Thiago Panini" userId="cc6a5c77081c362d" providerId="LiveId" clId="{1E56A7F8-8C41-4C48-8B9E-FDD3FD38C49C}" dt="2024-05-23T23:57:16.880" v="8967" actId="1076"/>
          <ac:picMkLst>
            <pc:docMk/>
            <pc:sldMk cId="0" sldId="280"/>
            <ac:picMk id="29" creationId="{3C7EA17F-58D9-2CEB-5DB0-19B637ADAB89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0" creationId="{C5AEE94D-4E7E-7D0C-2772-48C2A585D7EA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1" creationId="{D530BE91-8DA3-FA72-B987-C054A551A981}"/>
          </ac:picMkLst>
        </pc:picChg>
        <pc:picChg chg="add del mod">
          <ac:chgData name="Thiago Panini" userId="cc6a5c77081c362d" providerId="LiveId" clId="{1E56A7F8-8C41-4C48-8B9E-FDD3FD38C49C}" dt="2024-05-24T00:02:57.490" v="8989" actId="478"/>
          <ac:picMkLst>
            <pc:docMk/>
            <pc:sldMk cId="0" sldId="280"/>
            <ac:picMk id="32" creationId="{560F6690-FA49-4AC1-B777-C9A8FB5BC780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6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7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8" creationId="{329CC023-10A1-94D8-CBEA-CA8F8BB231DF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9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03:24.503" v="8996" actId="478"/>
          <ac:picMkLst>
            <pc:docMk/>
            <pc:sldMk cId="0" sldId="280"/>
            <ac:picMk id="40" creationId="{38F91CB0-118D-61AF-4C3F-D6201467BF10}"/>
          </ac:picMkLst>
        </pc:picChg>
        <pc:picChg chg="add mod">
          <ac:chgData name="Thiago Panini" userId="cc6a5c77081c362d" providerId="LiveId" clId="{1E56A7F8-8C41-4C48-8B9E-FDD3FD38C49C}" dt="2024-05-24T00:05:30.775" v="9017"/>
          <ac:picMkLst>
            <pc:docMk/>
            <pc:sldMk cId="0" sldId="280"/>
            <ac:picMk id="41" creationId="{D47975DD-901C-F62F-B24A-8C8C95B1DF94}"/>
          </ac:picMkLst>
        </pc:picChg>
        <pc:picChg chg="add mod">
          <ac:chgData name="Thiago Panini" userId="cc6a5c77081c362d" providerId="LiveId" clId="{1E56A7F8-8C41-4C48-8B9E-FDD3FD38C49C}" dt="2024-05-24T00:08:41.246" v="9042" actId="1076"/>
          <ac:picMkLst>
            <pc:docMk/>
            <pc:sldMk cId="0" sldId="280"/>
            <ac:picMk id="42" creationId="{C5AEE94D-4E7E-7D0C-2772-48C2A585D7EA}"/>
          </ac:picMkLst>
        </pc:picChg>
        <pc:picChg chg="add del mod">
          <ac:chgData name="Thiago Panini" userId="cc6a5c77081c362d" providerId="LiveId" clId="{1E56A7F8-8C41-4C48-8B9E-FDD3FD38C49C}" dt="2024-05-24T00:27:55.486" v="9132" actId="21"/>
          <ac:picMkLst>
            <pc:docMk/>
            <pc:sldMk cId="0" sldId="280"/>
            <ac:picMk id="43" creationId="{D530BE91-8DA3-FA72-B987-C054A551A981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6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7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8" creationId="{329CC023-10A1-94D8-CBEA-CA8F8BB231DF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9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0" creationId="{C9C90E64-C69E-4ECD-2A71-3415A4281A59}"/>
          </ac:picMkLst>
        </pc:picChg>
        <pc:picChg chg="add mod">
          <ac:chgData name="Thiago Panini" userId="cc6a5c77081c362d" providerId="LiveId" clId="{1E56A7F8-8C41-4C48-8B9E-FDD3FD38C49C}" dt="2024-05-24T00:07:28.036" v="9022" actId="14100"/>
          <ac:picMkLst>
            <pc:docMk/>
            <pc:sldMk cId="0" sldId="280"/>
            <ac:picMk id="51" creationId="{CB0B550E-2C68-A272-D788-70A223661552}"/>
          </ac:picMkLst>
        </pc:picChg>
        <pc:picChg chg="add del mod">
          <ac:chgData name="Thiago Panini" userId="cc6a5c77081c362d" providerId="LiveId" clId="{1E56A7F8-8C41-4C48-8B9E-FDD3FD38C49C}" dt="2024-05-24T00:31:40.842" v="9171" actId="21"/>
          <ac:picMkLst>
            <pc:docMk/>
            <pc:sldMk cId="0" sldId="280"/>
            <ac:picMk id="52" creationId="{347B2340-A4B5-DF75-76E8-2D7B736F624F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3" creationId="{790A1FA6-E340-9C26-9EBD-501FE824347B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4" creationId="{266CD41B-9784-B2B1-5E49-887FFC62795E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02:48.202" v="8986" actId="1076"/>
          <ac:picMkLst>
            <pc:docMk/>
            <pc:sldMk cId="0" sldId="280"/>
            <ac:picMk id="1026" creationId="{EB331F38-7312-4BA2-F441-471E6B100A74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7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04:03.739" v="9002" actId="478"/>
          <ac:picMkLst>
            <pc:docMk/>
            <pc:sldMk cId="0" sldId="280"/>
            <ac:picMk id="1028" creationId="{AB24B52A-B6EE-709C-A865-A2F0AA937392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9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05:15.098" v="9011" actId="478"/>
          <ac:picMkLst>
            <pc:docMk/>
            <pc:sldMk cId="0" sldId="280"/>
            <ac:picMk id="1030" creationId="{2503A3B6-FDE9-736C-49A0-512E30061F6E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31" creationId="{329CC023-10A1-94D8-CBEA-CA8F8BB231DF}"/>
          </ac:picMkLst>
        </pc:picChg>
        <pc:picChg chg="add">
          <ac:chgData name="Thiago Panini" userId="cc6a5c77081c362d" providerId="LiveId" clId="{1E56A7F8-8C41-4C48-8B9E-FDD3FD38C49C}" dt="2024-05-24T00:04:04.316" v="9003"/>
          <ac:picMkLst>
            <pc:docMk/>
            <pc:sldMk cId="0" sldId="280"/>
            <ac:picMk id="1032" creationId="{13456966-3858-08C3-B343-D3A1288F5438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33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05:13.373" v="9010" actId="478"/>
          <ac:picMkLst>
            <pc:docMk/>
            <pc:sldMk cId="0" sldId="280"/>
            <ac:picMk id="1034" creationId="{047553DE-DAD4-ACB0-B601-2E03758F2A2F}"/>
          </ac:picMkLst>
        </pc:picChg>
        <pc:picChg chg="add mod">
          <ac:chgData name="Thiago Panini" userId="cc6a5c77081c362d" providerId="LiveId" clId="{1E56A7F8-8C41-4C48-8B9E-FDD3FD38C49C}" dt="2024-05-24T00:29:15.784" v="9151" actId="1076"/>
          <ac:picMkLst>
            <pc:docMk/>
            <pc:sldMk cId="0" sldId="280"/>
            <ac:picMk id="1035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19:10.286" v="9073" actId="478"/>
          <ac:picMkLst>
            <pc:docMk/>
            <pc:sldMk cId="0" sldId="280"/>
            <ac:picMk id="1036" creationId="{B469BDA8-0B99-4832-B084-E1325240E4DD}"/>
          </ac:picMkLst>
        </pc:picChg>
        <pc:picChg chg="add mod">
          <ac:chgData name="Thiago Panini" userId="cc6a5c77081c362d" providerId="LiveId" clId="{1E56A7F8-8C41-4C48-8B9E-FDD3FD38C49C}" dt="2024-05-24T00:29:35.761" v="9155" actId="1076"/>
          <ac:picMkLst>
            <pc:docMk/>
            <pc:sldMk cId="0" sldId="280"/>
            <ac:picMk id="1037" creationId="{FE8F39B9-D516-D277-B136-19237956B62C}"/>
          </ac:picMkLst>
        </pc:picChg>
        <pc:picChg chg="add mod">
          <ac:chgData name="Thiago Panini" userId="cc6a5c77081c362d" providerId="LiveId" clId="{1E56A7F8-8C41-4C48-8B9E-FDD3FD38C49C}" dt="2024-05-24T00:28:12.706" v="9136" actId="14100"/>
          <ac:picMkLst>
            <pc:docMk/>
            <pc:sldMk cId="0" sldId="280"/>
            <ac:picMk id="1038" creationId="{27E57062-25DF-BB3B-FFA4-87FABEF3257B}"/>
          </ac:picMkLst>
        </pc:picChg>
        <pc:picChg chg="add mod">
          <ac:chgData name="Thiago Panini" userId="cc6a5c77081c362d" providerId="LiveId" clId="{1E56A7F8-8C41-4C48-8B9E-FDD3FD38C49C}" dt="2024-05-24T00:29:35.761" v="9155" actId="1076"/>
          <ac:picMkLst>
            <pc:docMk/>
            <pc:sldMk cId="0" sldId="280"/>
            <ac:picMk id="1039" creationId="{118E2A23-4CBD-28DF-B7D8-F00E5031C1FE}"/>
          </ac:picMkLst>
        </pc:picChg>
        <pc:picChg chg="add mod">
          <ac:chgData name="Thiago Panini" userId="cc6a5c77081c362d" providerId="LiveId" clId="{1E56A7F8-8C41-4C48-8B9E-FDD3FD38C49C}" dt="2024-05-24T00:28:39.568" v="9141" actId="14100"/>
          <ac:picMkLst>
            <pc:docMk/>
            <pc:sldMk cId="0" sldId="280"/>
            <ac:picMk id="1040" creationId="{E5028C54-567E-9AD2-DC0C-2F2BFD813981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1" creationId="{394B0AFA-FE9B-255E-50A3-8B403D6BA4CD}"/>
          </ac:picMkLst>
        </pc:picChg>
        <pc:picChg chg="add mod">
          <ac:chgData name="Thiago Panini" userId="cc6a5c77081c362d" providerId="LiveId" clId="{1E56A7F8-8C41-4C48-8B9E-FDD3FD38C49C}" dt="2024-05-24T00:28:51.481" v="9144" actId="1076"/>
          <ac:picMkLst>
            <pc:docMk/>
            <pc:sldMk cId="0" sldId="280"/>
            <ac:picMk id="1042" creationId="{AC7668D6-21C8-7741-D5BE-502E1A93AB7D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3" creationId="{329CC023-10A1-94D8-CBEA-CA8F8BB231DF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4" creationId="{70C55ACA-F894-DFCB-EE2D-0F7DA42669D9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2" creationId="{C9C90E64-C69E-4ECD-2A71-3415A4281A59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3" creationId="{790A1FA6-E340-9C26-9EBD-501FE824347B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4" creationId="{266CD41B-9784-B2B1-5E49-887FFC62795E}"/>
          </ac:picMkLst>
        </pc:picChg>
        <pc:picChg chg="add mod">
          <ac:chgData name="Thiago Panini" userId="cc6a5c77081c362d" providerId="LiveId" clId="{1E56A7F8-8C41-4C48-8B9E-FDD3FD38C49C}" dt="2024-05-24T00:31:41.963" v="9172"/>
          <ac:picMkLst>
            <pc:docMk/>
            <pc:sldMk cId="0" sldId="280"/>
            <ac:picMk id="1055" creationId="{347B2340-A4B5-DF75-76E8-2D7B736F624F}"/>
          </ac:picMkLst>
        </pc:picChg>
        <pc:picChg chg="del mod ord">
          <ac:chgData name="Thiago Panini" userId="cc6a5c77081c362d" providerId="LiveId" clId="{1E56A7F8-8C41-4C48-8B9E-FDD3FD38C49C}" dt="2024-05-24T00:25:01.218" v="9109" actId="21"/>
          <ac:picMkLst>
            <pc:docMk/>
            <pc:sldMk cId="0" sldId="280"/>
            <ac:picMk id="4068" creationId="{00000000-0000-0000-0000-000000000000}"/>
          </ac:picMkLst>
        </pc:picChg>
        <pc:picChg chg="add mod">
          <ac:chgData name="Thiago Panini" userId="cc6a5c77081c362d" providerId="LiveId" clId="{1E56A7F8-8C41-4C48-8B9E-FDD3FD38C49C}" dt="2024-05-24T00:24:27.761" v="9104" actId="1076"/>
          <ac:picMkLst>
            <pc:docMk/>
            <pc:sldMk cId="0" sldId="280"/>
            <ac:picMk id="4083" creationId="{1EAC4716-BD85-6A32-87AB-218DB52DF26F}"/>
          </ac:picMkLst>
        </pc:picChg>
        <pc:picChg chg="add mod ord">
          <ac:chgData name="Thiago Panini" userId="cc6a5c77081c362d" providerId="LiveId" clId="{1E56A7F8-8C41-4C48-8B9E-FDD3FD38C49C}" dt="2024-05-24T00:26:32.416" v="9119" actId="166"/>
          <ac:picMkLst>
            <pc:docMk/>
            <pc:sldMk cId="0" sldId="280"/>
            <ac:picMk id="4084" creationId="{684FB3CB-14C3-C3CF-CBC1-101ED6668D05}"/>
          </ac:picMkLst>
        </pc:picChg>
        <pc:picChg chg="add mod ord">
          <ac:chgData name="Thiago Panini" userId="cc6a5c77081c362d" providerId="LiveId" clId="{1E56A7F8-8C41-4C48-8B9E-FDD3FD38C49C}" dt="2024-05-24T00:36:06.106" v="9200" actId="1076"/>
          <ac:picMkLst>
            <pc:docMk/>
            <pc:sldMk cId="0" sldId="280"/>
            <ac:picMk id="4086" creationId="{00000000-0000-0000-0000-000000000000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89" creationId="{D530BE91-8DA3-FA72-B987-C054A551A981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0" creationId="{77D76B15-E14A-1F82-0D32-1F82387B29F9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1" creationId="{FE8F39B9-D516-D277-B136-19237956B62C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2" creationId="{118E2A23-4CBD-28DF-B7D8-F00E5031C1FE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3" creationId="{394B0AFA-FE9B-255E-50A3-8B403D6BA4CD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4" creationId="{329CC023-10A1-94D8-CBEA-CA8F8BB231DF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5" creationId="{70C55ACA-F894-DFCB-EE2D-0F7DA42669D9}"/>
          </ac:picMkLst>
        </pc:pic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56" creationId="{AD64E0B3-5A89-BD15-790F-E92797736E9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58" creationId="{D1780B87-E3C3-FE19-DA97-0B1DADBE49DA}"/>
          </ac:cxnSpMkLst>
        </pc:cxnChg>
        <pc:cxnChg chg="add mod">
          <ac:chgData name="Thiago Panini" userId="cc6a5c77081c362d" providerId="LiveId" clId="{1E56A7F8-8C41-4C48-8B9E-FDD3FD38C49C}" dt="2024-05-24T00:30:25.874" v="9162" actId="14100"/>
          <ac:cxnSpMkLst>
            <pc:docMk/>
            <pc:sldMk cId="0" sldId="280"/>
            <ac:cxnSpMk id="1046" creationId="{2E4AF710-F75B-DEEF-7193-B2DF183B462C}"/>
          </ac:cxnSpMkLst>
        </pc:cxnChg>
        <pc:cxnChg chg="add mod">
          <ac:chgData name="Thiago Panini" userId="cc6a5c77081c362d" providerId="LiveId" clId="{1E56A7F8-8C41-4C48-8B9E-FDD3FD38C49C}" dt="2024-05-24T00:30:27.747" v="9163" actId="14100"/>
          <ac:cxnSpMkLst>
            <pc:docMk/>
            <pc:sldMk cId="0" sldId="280"/>
            <ac:cxnSpMk id="1047" creationId="{68491CF2-A3D8-B20A-B2A3-92CFA7942788}"/>
          </ac:cxnSpMkLst>
        </pc:cxnChg>
        <pc:cxnChg chg="add mod">
          <ac:chgData name="Thiago Panini" userId="cc6a5c77081c362d" providerId="LiveId" clId="{1E56A7F8-8C41-4C48-8B9E-FDD3FD38C49C}" dt="2024-05-24T00:34:36.008" v="9187" actId="14100"/>
          <ac:cxnSpMkLst>
            <pc:docMk/>
            <pc:sldMk cId="0" sldId="280"/>
            <ac:cxnSpMk id="1056" creationId="{AD64E0B3-5A89-BD15-790F-E92797736E97}"/>
          </ac:cxnSpMkLst>
        </pc:cxnChg>
        <pc:cxnChg chg="add mod">
          <ac:chgData name="Thiago Panini" userId="cc6a5c77081c362d" providerId="LiveId" clId="{1E56A7F8-8C41-4C48-8B9E-FDD3FD38C49C}" dt="2024-05-24T00:34:39.424" v="9188" actId="14100"/>
          <ac:cxnSpMkLst>
            <pc:docMk/>
            <pc:sldMk cId="0" sldId="280"/>
            <ac:cxnSpMk id="1057" creationId="{D1780B87-E3C3-FE19-DA97-0B1DADBE49DA}"/>
          </ac:cxnSpMkLst>
        </pc:cxnChg>
        <pc:cxnChg chg="add mod">
          <ac:chgData name="Thiago Panini" userId="cc6a5c77081c362d" providerId="LiveId" clId="{1E56A7F8-8C41-4C48-8B9E-FDD3FD38C49C}" dt="2024-05-24T00:34:43.641" v="9189" actId="14100"/>
          <ac:cxnSpMkLst>
            <pc:docMk/>
            <pc:sldMk cId="0" sldId="280"/>
            <ac:cxnSpMk id="1058" creationId="{2A3E91A1-4577-AFAC-B2F6-A2AEE7E28529}"/>
          </ac:cxnSpMkLst>
        </pc:cxnChg>
        <pc:cxnChg chg="add mod">
          <ac:chgData name="Thiago Panini" userId="cc6a5c77081c362d" providerId="LiveId" clId="{1E56A7F8-8C41-4C48-8B9E-FDD3FD38C49C}" dt="2024-05-24T00:34:46.591" v="9190" actId="14100"/>
          <ac:cxnSpMkLst>
            <pc:docMk/>
            <pc:sldMk cId="0" sldId="280"/>
            <ac:cxnSpMk id="1059" creationId="{686F8C63-9A3B-E53C-247F-CBE4A74BB357}"/>
          </ac:cxnSpMkLst>
        </pc:cxnChg>
        <pc:cxnChg chg="add mod">
          <ac:chgData name="Thiago Panini" userId="cc6a5c77081c362d" providerId="LiveId" clId="{1E56A7F8-8C41-4C48-8B9E-FDD3FD38C49C}" dt="2024-05-24T00:34:51.124" v="9191" actId="14100"/>
          <ac:cxnSpMkLst>
            <pc:docMk/>
            <pc:sldMk cId="0" sldId="280"/>
            <ac:cxnSpMk id="1060" creationId="{7265FDA3-26F5-567F-EA94-12F8CF84DB8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69" creationId="{2A3E91A1-4577-AFAC-B2F6-A2AEE7E28529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72" creationId="{686F8C63-9A3B-E53C-247F-CBE4A74BB35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75" creationId="{7265FDA3-26F5-567F-EA94-12F8CF84DB87}"/>
          </ac:cxnSpMkLst>
        </pc:cxnChg>
      </pc:sldChg>
      <pc:sldChg chg="modSp mod">
        <pc:chgData name="Thiago Panini" userId="cc6a5c77081c362d" providerId="LiveId" clId="{1E56A7F8-8C41-4C48-8B9E-FDD3FD38C49C}" dt="2024-05-22T13:24:20.816" v="1737" actId="1076"/>
        <pc:sldMkLst>
          <pc:docMk/>
          <pc:sldMk cId="95833091" sldId="311"/>
        </pc:sldMkLst>
        <pc:spChg chg="mod">
          <ac:chgData name="Thiago Panini" userId="cc6a5c77081c362d" providerId="LiveId" clId="{1E56A7F8-8C41-4C48-8B9E-FDD3FD38C49C}" dt="2024-05-22T13:24:20.816" v="1737" actId="1076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37.373" v="912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modSp mod">
        <pc:chgData name="Thiago Panini" userId="cc6a5c77081c362d" providerId="LiveId" clId="{1E56A7F8-8C41-4C48-8B9E-FDD3FD38C49C}" dt="2024-05-22T13:14:18.365" v="888" actId="20577"/>
        <pc:sldMkLst>
          <pc:docMk/>
          <pc:sldMk cId="4269654865" sldId="312"/>
        </pc:sldMkLst>
        <pc:spChg chg="mod">
          <ac:chgData name="Thiago Panini" userId="cc6a5c77081c362d" providerId="LiveId" clId="{1E56A7F8-8C41-4C48-8B9E-FDD3FD38C49C}" dt="2024-05-22T13:06:47.923" v="149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25.820" v="758" actId="554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8:29.978" v="341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29.574" v="759" actId="14100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9:01.929" v="388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31.299" v="760" actId="14100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9:40.385" v="426" actId="14100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12.859" v="879" actId="14100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0:07.953" v="473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18.365" v="888" actId="20577"/>
          <ac:spMkLst>
            <pc:docMk/>
            <pc:sldMk cId="4269654865" sldId="312"/>
            <ac:spMk id="3437" creationId="{00000000-0000-0000-0000-000000000000}"/>
          </ac:spMkLst>
        </pc:sp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034400557" sldId="320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95376072" sldId="32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2658966" sldId="32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9250363" sldId="33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557042407" sldId="33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397599081" sldId="336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003470885" sldId="338"/>
        </pc:sldMkLst>
      </pc:sldChg>
      <pc:sldChg chg="modSp add mod">
        <pc:chgData name="Thiago Panini" userId="cc6a5c77081c362d" providerId="LiveId" clId="{1E56A7F8-8C41-4C48-8B9E-FDD3FD38C49C}" dt="2024-05-23T13:24:43.817" v="8253" actId="14100"/>
        <pc:sldMkLst>
          <pc:docMk/>
          <pc:sldMk cId="709079250" sldId="339"/>
        </pc:sldMkLst>
        <pc:spChg chg="mod">
          <ac:chgData name="Thiago Panini" userId="cc6a5c77081c362d" providerId="LiveId" clId="{1E56A7F8-8C41-4C48-8B9E-FDD3FD38C49C}" dt="2024-05-23T11:44:54.772" v="6419" actId="207"/>
          <ac:spMkLst>
            <pc:docMk/>
            <pc:sldMk cId="709079250" sldId="339"/>
            <ac:spMk id="2" creationId="{06541BF1-96A9-4502-913D-37CCD7612802}"/>
          </ac:spMkLst>
        </pc:spChg>
        <pc:spChg chg="mod">
          <ac:chgData name="Thiago Panini" userId="cc6a5c77081c362d" providerId="LiveId" clId="{1E56A7F8-8C41-4C48-8B9E-FDD3FD38C49C}" dt="2024-05-23T11:28:08.498" v="5963" actId="2085"/>
          <ac:spMkLst>
            <pc:docMk/>
            <pc:sldMk cId="709079250" sldId="339"/>
            <ac:spMk id="1784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3:24:43.817" v="8253" actId="14100"/>
          <ac:spMkLst>
            <pc:docMk/>
            <pc:sldMk cId="709079250" sldId="339"/>
            <ac:spMk id="1790" creationId="{00000000-0000-0000-0000-000000000000}"/>
          </ac:spMkLst>
        </pc:spChg>
        <pc:picChg chg="mod">
          <ac:chgData name="Thiago Panini" userId="cc6a5c77081c362d" providerId="LiveId" clId="{1E56A7F8-8C41-4C48-8B9E-FDD3FD38C49C}" dt="2024-05-23T11:44:50.369" v="6418"/>
          <ac:picMkLst>
            <pc:docMk/>
            <pc:sldMk cId="709079250" sldId="339"/>
            <ac:picMk id="2050" creationId="{3C8197F4-FA1B-5BA8-46F6-9501F6FDCC58}"/>
          </ac:picMkLst>
        </pc:picChg>
      </pc:sldChg>
      <pc:sldChg chg="delSp modSp add mod">
        <pc:chgData name="Thiago Panini" userId="cc6a5c77081c362d" providerId="LiveId" clId="{1E56A7F8-8C41-4C48-8B9E-FDD3FD38C49C}" dt="2024-05-24T21:32:51.609" v="9527" actId="478"/>
        <pc:sldMkLst>
          <pc:docMk/>
          <pc:sldMk cId="2480718203" sldId="340"/>
        </pc:sldMkLst>
        <pc:spChg chg="mod">
          <ac:chgData name="Thiago Panini" userId="cc6a5c77081c362d" providerId="LiveId" clId="{1E56A7F8-8C41-4C48-8B9E-FDD3FD38C49C}" dt="2024-05-24T21:32:49.513" v="9526" actId="207"/>
          <ac:spMkLst>
            <pc:docMk/>
            <pc:sldMk cId="2480718203" sldId="340"/>
            <ac:spMk id="1790" creationId="{00000000-0000-0000-0000-000000000000}"/>
          </ac:spMkLst>
        </pc:spChg>
        <pc:picChg chg="del">
          <ac:chgData name="Thiago Panini" userId="cc6a5c77081c362d" providerId="LiveId" clId="{1E56A7F8-8C41-4C48-8B9E-FDD3FD38C49C}" dt="2024-05-24T21:32:51.609" v="9527" actId="478"/>
          <ac:picMkLst>
            <pc:docMk/>
            <pc:sldMk cId="2480718203" sldId="340"/>
            <ac:picMk id="20" creationId="{EF35E33F-941A-7EC8-0A39-C0E92CA13D9D}"/>
          </ac:picMkLst>
        </pc:picChg>
      </pc:sldChg>
      <pc:sldChg chg="addSp delSp modSp del mod delAnim modAnim">
        <pc:chgData name="Thiago Panini" userId="cc6a5c77081c362d" providerId="LiveId" clId="{1E56A7F8-8C41-4C48-8B9E-FDD3FD38C49C}" dt="2024-05-22T14:46:16.888" v="3365" actId="47"/>
        <pc:sldMkLst>
          <pc:docMk/>
          <pc:sldMk cId="897133685" sldId="342"/>
        </pc:sldMkLst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1E56A7F8-8C41-4C48-8B9E-FDD3FD38C49C}" dt="2024-05-22T13:44:48.613" v="2084" actId="20577"/>
          <ac:spMkLst>
            <pc:docMk/>
            <pc:sldMk cId="897133685" sldId="342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39" creationId="{9451ABAF-FBB8-5AC3-2F5B-2F3D8FBE397B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4" creationId="{4D503190-0D2C-8345-A98F-0BB30A4E3E3A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6" creationId="{3467C134-3EB0-6BBB-F63D-F7A680046D29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1E56A7F8-8C41-4C48-8B9E-FDD3FD38C49C}" dt="2024-05-22T13:54:39.129" v="2097" actId="6549"/>
          <ac:spMkLst>
            <pc:docMk/>
            <pc:sldMk cId="897133685" sldId="342"/>
            <ac:spMk id="60" creationId="{8E4159BD-E7C2-01D1-B1D3-7F39727890EB}"/>
          </ac:spMkLst>
        </pc:s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" creationId="{505A7CC4-CA42-DBAF-F287-707E893F6B7B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5" creationId="{11498DAF-C258-CB87-0187-C7ADF067AABE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7" creationId="{F9927FCC-06A7-550F-AF03-3A78B6452B4A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10" creationId="{059CEDD7-2CAB-0722-52C2-8A0A45E7C8F8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3" creationId="{8DB53022-A487-126A-46C6-426AA254DA1A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5" creationId="{A0445AE1-B12E-0EE4-6DB4-0BFC56448065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6" creationId="{97C22245-8349-9617-C8DF-9EE354450179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8" creationId="{A2E4C3E0-A3B3-59F0-18AF-9DB672171E47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9" creationId="{DD862E55-6A15-07B2-433E-C6694D5A20ED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070" creationId="{6BFE0A63-7C56-7317-5ED4-3D252B6D1596}"/>
          </ac:grpSpMkLst>
        </pc:grp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4" creationId="{0F1028F3-61ED-0CB3-6B76-67D42C35004B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6" creationId="{770C8238-D313-7878-1FAC-73E30E708EE3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30" creationId="{7EBB0E13-F3B2-46C2-56A2-F2DE82C4B3B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31" creationId="{705F9543-11C9-BFA3-0C58-42DBBC8A47E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48" creationId="{C0C08CB2-BB60-FEAC-5FCC-58B868FBF1F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0" creationId="{0A96CECC-7810-9A99-CD8C-6C0A32B1E9F4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1" creationId="{FA8666FA-258F-5AA8-919D-213F78356807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2" creationId="{65BEDA2B-0754-D229-87E6-0D15CDE399A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3" creationId="{A7EF3A8C-B3B2-8CEB-14CB-E1F2B6FDBAE2}"/>
          </ac:picMkLst>
        </pc:picChg>
        <pc:picChg chg="add del mod">
          <ac:chgData name="Thiago Panini" userId="cc6a5c77081c362d" providerId="LiveId" clId="{1E56A7F8-8C41-4C48-8B9E-FDD3FD38C49C}" dt="2024-05-22T13:58:15.299" v="2115" actId="478"/>
          <ac:picMkLst>
            <pc:docMk/>
            <pc:sldMk cId="897133685" sldId="342"/>
            <ac:picMk id="54" creationId="{0251598B-1A3A-60AC-5D77-5892D1ACD77F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5" creationId="{FA7B4EBF-C3B2-DF77-E401-5116D93690B3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6" creationId="{5FBFECA0-5027-71B2-9C82-FBEBAF8B0813}"/>
          </ac:picMkLst>
        </pc:picChg>
        <pc:picChg chg="add mod">
          <ac:chgData name="Thiago Panini" userId="cc6a5c77081c362d" providerId="LiveId" clId="{1E56A7F8-8C41-4C48-8B9E-FDD3FD38C49C}" dt="2024-05-22T13:58:20.721" v="2117" actId="1076"/>
          <ac:picMkLst>
            <pc:docMk/>
            <pc:sldMk cId="897133685" sldId="342"/>
            <ac:picMk id="57" creationId="{22FE9E04-542E-68CD-3E88-DF438B52C083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8" creationId="{4726F158-CBDC-59FE-166A-4142CE6C333A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9" creationId="{A01E1A6F-4102-CAF9-7CB6-913EEA233138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1" creationId="{91574382-4385-E2A2-C93E-CEB0084A8FB6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2" creationId="{7C60C2D6-E811-94FC-0ECC-62101BE23ED3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63" creationId="{BBF9A9C9-A35D-F7C3-5008-4A6EAAF87DB4}"/>
          </ac:picMkLst>
        </pc:picChg>
        <pc:picChg chg="add mod">
          <ac:chgData name="Thiago Panini" userId="cc6a5c77081c362d" providerId="LiveId" clId="{1E56A7F8-8C41-4C48-8B9E-FDD3FD38C49C}" dt="2024-05-22T13:59:35.364" v="2129" actId="1076"/>
          <ac:picMkLst>
            <pc:docMk/>
            <pc:sldMk cId="897133685" sldId="342"/>
            <ac:picMk id="1026" creationId="{C06DF919-42B5-482F-20C9-3353069E8488}"/>
          </ac:picMkLst>
        </pc:picChg>
        <pc:picChg chg="add mod">
          <ac:chgData name="Thiago Panini" userId="cc6a5c77081c362d" providerId="LiveId" clId="{1E56A7F8-8C41-4C48-8B9E-FDD3FD38C49C}" dt="2024-05-22T14:00:06.598" v="2131" actId="1076"/>
          <ac:picMkLst>
            <pc:docMk/>
            <pc:sldMk cId="897133685" sldId="342"/>
            <ac:picMk id="1028" creationId="{76A29994-A62E-C5C9-C435-218DE9A9C06D}"/>
          </ac:picMkLst>
        </pc:picChg>
        <pc:picChg chg="add mod">
          <ac:chgData name="Thiago Panini" userId="cc6a5c77081c362d" providerId="LiveId" clId="{1E56A7F8-8C41-4C48-8B9E-FDD3FD38C49C}" dt="2024-05-22T14:00:24.611" v="2133" actId="1076"/>
          <ac:picMkLst>
            <pc:docMk/>
            <pc:sldMk cId="897133685" sldId="342"/>
            <ac:picMk id="1030" creationId="{FD7C312A-A593-1812-09B7-88534ADDDB54}"/>
          </ac:picMkLst>
        </pc:picChg>
        <pc:picChg chg="add mod">
          <ac:chgData name="Thiago Panini" userId="cc6a5c77081c362d" providerId="LiveId" clId="{1E56A7F8-8C41-4C48-8B9E-FDD3FD38C49C}" dt="2024-05-22T14:00:37.358" v="2135" actId="1076"/>
          <ac:picMkLst>
            <pc:docMk/>
            <pc:sldMk cId="897133685" sldId="342"/>
            <ac:picMk id="1032" creationId="{02992C24-E055-006C-07B4-58C5B4CD74E5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8" creationId="{72D3DE42-BD01-99D8-A4C3-3BE85367FEA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1" creationId="{CD79148E-4210-C8D5-D00D-476D4235683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2" creationId="{8558CEBF-FFA1-5052-9D8C-E75F6D9A0E89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3" creationId="{48DFEA24-AE31-46E6-A432-CA044C33B844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4" creationId="{A5E46D2F-BD70-474D-1439-C34F2BF0F132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5" creationId="{8C079ACC-02BE-5E61-7DD3-3CA953564835}"/>
          </ac:picMkLst>
        </pc:pic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2" creationId="{D6AEE67D-39E8-54EC-4E89-CB82080968E4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2075" creationId="{BEE0B99D-512B-6E81-8239-7084B3672B6C}"/>
          </ac:cxnSpMkLst>
        </pc:cxnChg>
      </pc:sldChg>
      <pc:sldChg chg="addSp delSp modSp mod delAnim modAnim">
        <pc:chgData name="Thiago Panini" userId="cc6a5c77081c362d" providerId="LiveId" clId="{1E56A7F8-8C41-4C48-8B9E-FDD3FD38C49C}" dt="2024-05-22T15:20:13.101" v="4694" actId="207"/>
        <pc:sldMkLst>
          <pc:docMk/>
          <pc:sldMk cId="2070610411" sldId="343"/>
        </pc:sldMkLst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" creationId="{8E5FB0D4-9FD2-A7C3-CA1A-C3F81C508AC4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6" creationId="{04CAF00F-5DD6-6FB8-2945-D0D08784CF09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3" creationId="{373DF212-C67D-8431-8EAE-E2E51EBD87FE}"/>
          </ac:spMkLst>
        </pc:spChg>
        <pc:spChg chg="mod">
          <ac:chgData name="Thiago Panini" userId="cc6a5c77081c362d" providerId="LiveId" clId="{1E56A7F8-8C41-4C48-8B9E-FDD3FD38C49C}" dt="2024-05-22T14:52:42.646" v="3687" actId="20577"/>
          <ac:spMkLst>
            <pc:docMk/>
            <pc:sldMk cId="2070610411" sldId="34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39" creationId="{9451ABAF-FBB8-5AC3-2F5B-2F3D8FBE39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1" creationId="{267D38BD-ED44-71D8-E2D3-F4A91ED34EE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6" creationId="{6D19189E-FE11-6F23-6386-B6FAE276BB7E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7" creationId="{6DA0E9FC-00D8-0872-917B-8468DD31EE7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8" creationId="{26B0E3CD-7A4C-2A0B-1D42-EE574A2E510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9" creationId="{415CED3E-9B29-4F18-FB86-9C19F5C83D0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0" creationId="{38637BA0-E22F-D9BB-0086-2C504A20E00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1" creationId="{A319D67C-09C5-9BA1-55E3-07FBF60E14C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2" creationId="{42E81796-3DD6-798F-77B8-C3F9B55E0F3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3" creationId="{648E7C2F-9F99-7CBD-7436-206534F2394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4" creationId="{7C90DB69-7EDA-FEC7-9165-0D39A671A5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5" creationId="{259D97EA-D1D0-DA15-904A-8870BF0A8E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6" creationId="{A56A818B-75A0-A655-60FD-A23DC44C2CD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7" creationId="{A1BA977C-50E7-F30D-1BE3-D9A14071C5A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8" creationId="{75E19A2C-7854-CB44-9813-6CDC40F1D6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9" creationId="{85C9B86D-E945-23E4-8A94-991EDBE71A29}"/>
          </ac:spMkLst>
        </pc:spChg>
        <pc:spChg chg="mod">
          <ac:chgData name="Thiago Panini" userId="cc6a5c77081c362d" providerId="LiveId" clId="{1E56A7F8-8C41-4C48-8B9E-FDD3FD38C49C}" dt="2024-05-22T14:53:03.816" v="3786" actId="20577"/>
          <ac:spMkLst>
            <pc:docMk/>
            <pc:sldMk cId="2070610411" sldId="343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1" creationId="{E5A4F24B-4B95-9D6F-C16D-2E5BDCDB73D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2" creationId="{A0F6FC08-8364-FCEA-E76A-92886B75CE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3" creationId="{BA1D6639-A77E-5765-14A4-5B2D94FA991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8" creationId="{027B5AE1-21B2-8B68-8D05-53000AB9EF9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9" creationId="{E8A35F11-289A-D060-4451-319DE0C9805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1" creationId="{01557018-087E-8B61-91EA-E0D6ADCA48F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2" creationId="{95917D12-F78F-4BE7-18C4-0E1A83596E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3" creationId="{FAF29D99-99CF-4074-6C3B-F3FAEA09C8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4" creationId="{DCBD0046-D000-C19A-661F-DDD359885BE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5" creationId="{F179735A-FD6B-9B17-7F57-C5631438252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7" creationId="{397BAD8E-2210-C4D9-886A-8DDE6EAC5A7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0" creationId="{39FB8100-7A7D-E13B-A585-9D26F00EA0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1" creationId="{D1550ECB-E601-45EF-2787-CB9EE6B9A9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3" creationId="{08458A9E-1453-D754-C149-93C6E596039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4" creationId="{F0E3B1D3-8F58-7B69-F786-212C316EF2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6" creationId="{45110461-9943-9E59-951A-0189DD8368A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7" creationId="{F7B47FB6-6AE2-BBB3-6504-29C5289E367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9" creationId="{7CE328F9-8A73-A7E3-7B0A-F9E18FE42EE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1" creationId="{530A2B56-EDCC-5CC4-0708-1AB6C44A82B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2" creationId="{57CE3084-E568-59C7-1152-2A6C78F63DE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3" creationId="{136E2635-D91E-E919-CAAD-4293AAF5708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4" creationId="{73D7FC6B-B2D2-6E95-C1AD-62AF9A57FC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6" creationId="{E34CE69B-7657-6E23-1C7A-29ED9DD60A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7" creationId="{101E1725-CD16-A27A-9F6E-16296029C8A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8" creationId="{726CA7C6-1FB3-E7D0-421D-19A25EAD3DF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9" creationId="{181B0E46-8F22-356B-0673-D8B1CF4040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0" creationId="{A20D8C85-7658-DD91-E28D-244AF5F393F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1" creationId="{E6DD919F-8E58-B4E3-2223-E4459DCADB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2" creationId="{92275AAD-9675-7BD2-6D22-D11DCD7443B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3" creationId="{C99E760F-FD29-EB66-F022-8ECEB9A6D3C3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4" creationId="{FDE731DB-FCD4-5BA2-1456-8412E67558E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5" creationId="{3006A7D0-25A3-27CF-E314-3D6360275FF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6" creationId="{59E7E373-F2C5-BEC4-E636-6A422504038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7" creationId="{D3D42BB2-20F0-5485-A330-CD75301D4F2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9" creationId="{9911172E-57E2-1705-B260-D02B28908C1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0" creationId="{EBDF5B43-4CAD-FEE9-F822-C081A157D08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1" creationId="{7BB1F7AC-D7E6-5C13-F484-9571A4F7900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2" creationId="{C045C4FA-D984-E1E8-0033-433DFE0BA9C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3" creationId="{EB0A9009-81BD-6150-557A-FDC662D2478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4" creationId="{46125115-929B-BDCA-29AF-37C73F95C4F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6" creationId="{D01C2485-55EA-AB2A-B771-9226303BD1E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7" creationId="{02187064-211D-E403-B51F-3E1BDB2927C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8" creationId="{43AA64AF-2B5C-9531-12E7-7D5B00DCA8D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0" creationId="{E8CAD382-7FC4-8FDB-D06E-B489E8A0CA7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1" creationId="{FB666D15-1505-5842-D034-157ABA4E528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2" creationId="{D18878F1-92C7-BB63-A8BD-7124671553D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3" creationId="{ADCC33C8-8A31-EB60-AB04-201E6CF621D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4" creationId="{FA61B088-D8A0-549E-9B7C-151B42AA121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5" creationId="{E15AAA54-748D-A667-3D4A-D517B6C297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6" creationId="{8BC00AF3-8A40-28B4-85C4-25E2CBB5FD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7" creationId="{CA003A59-4038-68AF-6443-5FF804586C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8" creationId="{83161AFF-8A04-0256-C86A-E3B8E12DAB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9" creationId="{8BB0719D-0530-5319-5C1E-E65F7FEA918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0" creationId="{1C82BA90-61C0-5D56-A8C1-D5716E7AE1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1" creationId="{7D486DD7-A66F-8F15-40B1-37DE0E8E951D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113" creationId="{6C28A915-3C10-57EC-BE08-805A0F07B45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4" creationId="{C84E3FA2-CA43-1639-E879-5383BE59A66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5" creationId="{B1C811D6-8052-F135-3823-FCD6859F4C1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6" creationId="{42FC6951-8BCC-1EC9-940F-03FE8161B3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7" creationId="{E651F6DB-5C73-46E6-90CE-9E5746619FE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8" creationId="{022B26DE-B489-47D8-43AB-31F23548936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9" creationId="{F754C7EA-A31F-6396-B06B-DD9ACBB236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0" creationId="{FE82D1E1-F761-1167-8144-9E94118C9B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1" creationId="{0370BF82-F0E2-03D4-122B-79D23F2EAEB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2" creationId="{81A20A2E-648B-3EF4-D553-BD0CA4C1F7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3" creationId="{9B094F0B-6842-3AB8-05D4-2A30F36677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4" creationId="{2A98E2E0-476B-7E2A-73C7-7B8471B8668E}"/>
          </ac:spMkLst>
        </pc:spChg>
        <pc:spChg chg="mod">
          <ac:chgData name="Thiago Panini" userId="cc6a5c77081c362d" providerId="LiveId" clId="{1E56A7F8-8C41-4C48-8B9E-FDD3FD38C49C}" dt="2024-05-22T14:53:56.857" v="3792" actId="207"/>
          <ac:spMkLst>
            <pc:docMk/>
            <pc:sldMk cId="2070610411" sldId="343"/>
            <ac:spMk id="2125" creationId="{4A13E2BC-EFE3-63A6-419C-4490B4287975}"/>
          </ac:spMkLst>
        </pc:spChg>
        <pc:spChg chg="mod">
          <ac:chgData name="Thiago Panini" userId="cc6a5c77081c362d" providerId="LiveId" clId="{1E56A7F8-8C41-4C48-8B9E-FDD3FD38C49C}" dt="2024-05-22T14:53:59.570" v="3793" actId="207"/>
          <ac:spMkLst>
            <pc:docMk/>
            <pc:sldMk cId="2070610411" sldId="343"/>
            <ac:spMk id="2126" creationId="{41D4A6E5-9BC8-A7CD-3123-C04360445C9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7" creationId="{C983B560-AEE2-EBAC-DDF3-D42E77C33BB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8" creationId="{98D5C36A-CF06-ADD1-B3A5-12EF2726974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9" creationId="{F8CEA5DB-773B-C187-891F-E4376438FCB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0" creationId="{8C0AA3E5-6D36-D29D-C1CE-29B08A25347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1" creationId="{8A064930-641E-36C7-33EC-19F14F30E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2" creationId="{A8D30678-37E0-74A4-5C41-01F820334A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3" creationId="{6B97F91F-67B7-F50E-9EC1-80D47CD3A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4" creationId="{F031170E-99D6-9290-4CF5-F405ECE637A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5" creationId="{92D7A47B-88DA-55D7-D259-2BA0475CD99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6" creationId="{E7DD993A-535F-102B-D764-E78F3B0F7529}"/>
          </ac:spMkLst>
        </pc:spChg>
        <pc:spChg chg="mod">
          <ac:chgData name="Thiago Panini" userId="cc6a5c77081c362d" providerId="LiveId" clId="{1E56A7F8-8C41-4C48-8B9E-FDD3FD38C49C}" dt="2024-05-22T14:53:51.692" v="3791" actId="207"/>
          <ac:spMkLst>
            <pc:docMk/>
            <pc:sldMk cId="2070610411" sldId="343"/>
            <ac:spMk id="2137" creationId="{65EDAB27-4436-F7C8-2139-4061A924E8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8" creationId="{036544A4-74C0-A473-2F55-10B12EDFB7A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9" creationId="{5F3F4BB2-59C4-C8DD-EBC2-13C4B78440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0" creationId="{AEC37678-E516-1329-EF89-FB653B9731C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1" creationId="{27A694AC-D0D0-E9EE-DA81-6FBF957CC9A9}"/>
          </ac:spMkLst>
        </pc:spChg>
        <pc:spChg chg="mod">
          <ac:chgData name="Thiago Panini" userId="cc6a5c77081c362d" providerId="LiveId" clId="{1E56A7F8-8C41-4C48-8B9E-FDD3FD38C49C}" dt="2024-05-22T14:53:49.410" v="3790" actId="207"/>
          <ac:spMkLst>
            <pc:docMk/>
            <pc:sldMk cId="2070610411" sldId="343"/>
            <ac:spMk id="2142" creationId="{CBB82100-88E5-DE2F-AC6D-16B9810650D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3" creationId="{AA755670-FB54-4DEB-4693-B50AA8227D15}"/>
          </ac:spMkLst>
        </pc:spChg>
        <pc:spChg chg="mod">
          <ac:chgData name="Thiago Panini" userId="cc6a5c77081c362d" providerId="LiveId" clId="{1E56A7F8-8C41-4C48-8B9E-FDD3FD38C49C}" dt="2024-05-22T14:53:46.883" v="3789" actId="207"/>
          <ac:spMkLst>
            <pc:docMk/>
            <pc:sldMk cId="2070610411" sldId="343"/>
            <ac:spMk id="2144" creationId="{98CCBA73-D90D-7CC0-B83E-EE8A78E2AA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5" creationId="{6B7EFAB9-0866-A717-AAF6-61F60072D4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6" creationId="{DB44FA1F-C8BE-B783-C88E-A3C3C0A1B29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7" creationId="{6B564B42-5830-9939-958A-27B82F3CC4B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8" creationId="{F5D11E10-0A13-018E-D2E7-FA59E7AD891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9" creationId="{E8462DE4-58A2-9F30-719A-597F7587E5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50" creationId="{5A08894B-1AC7-D1AE-8961-D949B292035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1" creationId="{DFA85E58-27FB-4BDB-E04D-6E12AC38BABB}"/>
          </ac:spMkLst>
        </pc:spChg>
        <pc:spChg chg="add del mod">
          <ac:chgData name="Thiago Panini" userId="cc6a5c77081c362d" providerId="LiveId" clId="{1E56A7F8-8C41-4C48-8B9E-FDD3FD38C49C}" dt="2024-05-22T14:56:01.628" v="3841" actId="21"/>
          <ac:spMkLst>
            <pc:docMk/>
            <pc:sldMk cId="2070610411" sldId="343"/>
            <ac:spMk id="2152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3" creationId="{EDD47BDF-665F-3684-FDF5-299B217499FD}"/>
          </ac:spMkLst>
        </pc:spChg>
        <pc:spChg chg="add mod">
          <ac:chgData name="Thiago Panini" userId="cc6a5c77081c362d" providerId="LiveId" clId="{1E56A7F8-8C41-4C48-8B9E-FDD3FD38C49C}" dt="2024-05-22T15:20:13.101" v="4694" actId="207"/>
          <ac:spMkLst>
            <pc:docMk/>
            <pc:sldMk cId="2070610411" sldId="343"/>
            <ac:spMk id="2154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5:04:15.184" v="4244" actId="1076"/>
          <ac:spMkLst>
            <pc:docMk/>
            <pc:sldMk cId="2070610411" sldId="343"/>
            <ac:spMk id="2155" creationId="{E4C90305-091D-A434-A6F8-1424B3DD485D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6" creationId="{CD93900F-A67D-0134-06E3-3CB904909850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7" creationId="{E583435E-D94B-2191-DB40-8FA220751CE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8" creationId="{1F9BA0F0-C22A-AE3C-B0D5-E5198ACA579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9" creationId="{7AF593D3-5E50-C365-3A51-CFAB11CAB6AC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0" creationId="{452022CD-5C52-FB60-19D6-2B24984811CE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1" creationId="{70A9EB8C-8971-CD7A-9894-10B6FA6EEE09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2" creationId="{DED90FA8-306B-8E5A-FEAC-53AC5A606028}"/>
          </ac:spMkLst>
        </pc:spChg>
        <pc:spChg chg="add mod">
          <ac:chgData name="Thiago Panini" userId="cc6a5c77081c362d" providerId="LiveId" clId="{1E56A7F8-8C41-4C48-8B9E-FDD3FD38C49C}" dt="2024-05-22T14:57:50.325" v="3915" actId="6549"/>
          <ac:spMkLst>
            <pc:docMk/>
            <pc:sldMk cId="2070610411" sldId="343"/>
            <ac:spMk id="2163" creationId="{B91959F0-AFBD-5435-C84F-EC928D4708AE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4" creationId="{47B6AFF9-24C8-7E43-B070-E93276BCDF67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65" creationId="{D3B3D7FD-2E00-787A-7F06-7BAC92181AAD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6" creationId="{D5311149-19F3-B549-9C8E-D25C2EC6915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7" creationId="{A16B23B5-9A79-7011-70EF-FD1DD6B288B8}"/>
          </ac:spMkLst>
        </pc:spChg>
        <pc:spChg chg="add mod">
          <ac:chgData name="Thiago Panini" userId="cc6a5c77081c362d" providerId="LiveId" clId="{1E56A7F8-8C41-4C48-8B9E-FDD3FD38C49C}" dt="2024-05-22T14:57:51.909" v="3917" actId="6549"/>
          <ac:spMkLst>
            <pc:docMk/>
            <pc:sldMk cId="2070610411" sldId="343"/>
            <ac:spMk id="2168" creationId="{9D32E565-CC54-826F-7E66-B829857FC87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9" creationId="{7FDCC0DB-5884-0117-B14F-41DED20B6E3E}"/>
          </ac:spMkLst>
        </pc:spChg>
        <pc:spChg chg="add mod">
          <ac:chgData name="Thiago Panini" userId="cc6a5c77081c362d" providerId="LiveId" clId="{1E56A7F8-8C41-4C48-8B9E-FDD3FD38C49C}" dt="2024-05-22T14:57:59.391" v="3922" actId="1037"/>
          <ac:spMkLst>
            <pc:docMk/>
            <pc:sldMk cId="2070610411" sldId="343"/>
            <ac:spMk id="2170" creationId="{864845CA-794C-9FB5-C3AA-32D8F4EE04A8}"/>
          </ac:spMkLst>
        </pc:spChg>
        <pc:spChg chg="add mod">
          <ac:chgData name="Thiago Panini" userId="cc6a5c77081c362d" providerId="LiveId" clId="{1E56A7F8-8C41-4C48-8B9E-FDD3FD38C49C}" dt="2024-05-22T14:58:01.450" v="3924" actId="1038"/>
          <ac:spMkLst>
            <pc:docMk/>
            <pc:sldMk cId="2070610411" sldId="343"/>
            <ac:spMk id="2171" creationId="{B41EB59F-DB9C-9DE6-8515-363E89C15954}"/>
          </ac:spMkLst>
        </pc:spChg>
        <pc:spChg chg="add mod">
          <ac:chgData name="Thiago Panini" userId="cc6a5c77081c362d" providerId="LiveId" clId="{1E56A7F8-8C41-4C48-8B9E-FDD3FD38C49C}" dt="2024-05-22T14:58:49.064" v="3979" actId="1076"/>
          <ac:spMkLst>
            <pc:docMk/>
            <pc:sldMk cId="2070610411" sldId="343"/>
            <ac:spMk id="2172" creationId="{48028CF3-01A7-7839-AAEE-6BBFA05C967D}"/>
          </ac:spMkLst>
        </pc:spChg>
        <pc:spChg chg="add mod">
          <ac:chgData name="Thiago Panini" userId="cc6a5c77081c362d" providerId="LiveId" clId="{1E56A7F8-8C41-4C48-8B9E-FDD3FD38C49C}" dt="2024-05-22T14:59:06.150" v="4034" actId="20577"/>
          <ac:spMkLst>
            <pc:docMk/>
            <pc:sldMk cId="2070610411" sldId="343"/>
            <ac:spMk id="2173" creationId="{C0AA0AF7-B502-B378-9688-3759E3732077}"/>
          </ac:spMkLst>
        </pc:spChg>
        <pc:spChg chg="add mod">
          <ac:chgData name="Thiago Panini" userId="cc6a5c77081c362d" providerId="LiveId" clId="{1E56A7F8-8C41-4C48-8B9E-FDD3FD38C49C}" dt="2024-05-22T14:59:07.745" v="4035"/>
          <ac:spMkLst>
            <pc:docMk/>
            <pc:sldMk cId="2070610411" sldId="343"/>
            <ac:spMk id="2174" creationId="{3326B6DB-6185-EB61-3C07-67FB6FBEAB6D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5" creationId="{6240F845-681A-8FA8-B713-A841AEA34BD0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6" creationId="{607C5346-0CD4-47A5-AC5A-DA6AD8049AD6}"/>
          </ac:spMkLst>
        </pc:spChg>
        <pc:spChg chg="add mod">
          <ac:chgData name="Thiago Panini" userId="cc6a5c77081c362d" providerId="LiveId" clId="{1E56A7F8-8C41-4C48-8B9E-FDD3FD38C49C}" dt="2024-05-22T15:00:52.804" v="4227" actId="1076"/>
          <ac:spMkLst>
            <pc:docMk/>
            <pc:sldMk cId="2070610411" sldId="343"/>
            <ac:spMk id="2178" creationId="{BA219BA3-A0FD-A42E-C909-2B118A1B13AC}"/>
          </ac:spMkLst>
        </pc:s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7" creationId="{96F620F0-9209-5907-F88D-17AE9F0B6AAB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3" creationId="{684E99C7-1BF1-6937-A56C-8C37BCA1C5B4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6" creationId="{F5C4E4D5-3AF0-7AC1-C9B4-3ACA637D69B8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9" creationId="{7B23D4B5-DD08-F1F8-D1DF-A5C88A875627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24" creationId="{F2F5F1F1-9D95-C28A-2D34-E60F4CE7FAB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32" creationId="{195BA17E-32EA-DA70-DD7B-02DCD9D51356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35" creationId="{E98EEB1E-4D38-D024-2D56-C03F56DAD25C}"/>
          </ac:grpSpMkLst>
        </pc:grpChg>
        <pc:grpChg chg="add mod">
          <ac:chgData name="Thiago Panini" userId="cc6a5c77081c362d" providerId="LiveId" clId="{1E56A7F8-8C41-4C48-8B9E-FDD3FD38C49C}" dt="2024-05-22T15:01:20.724" v="4231" actId="1076"/>
          <ac:grpSpMkLst>
            <pc:docMk/>
            <pc:sldMk cId="2070610411" sldId="343"/>
            <ac:grpSpMk id="40" creationId="{0849A365-1F4A-38FD-32F0-8E39C06FF10C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2070" creationId="{6BFE0A63-7C56-7317-5ED4-3D252B6D1596}"/>
          </ac:grpSpMkLst>
        </pc:grp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" creationId="{1176416D-28FC-1381-61DB-D5A67BB9C03F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5" creationId="{0D809B60-384D-2B11-A1FC-25A4997E95F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33" creationId="{CCAECE05-FE5E-EA6B-97F0-0735D4029477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112" creationId="{8F197988-D8E1-0CFC-E0F8-70F8862AB56A}"/>
          </ac:picMkLst>
        </pc:picChg>
        <pc:picChg chg="add mod">
          <ac:chgData name="Thiago Panini" userId="cc6a5c77081c362d" providerId="LiveId" clId="{1E56A7F8-8C41-4C48-8B9E-FDD3FD38C49C}" dt="2024-05-22T15:01:00.281" v="4230" actId="1036"/>
          <ac:picMkLst>
            <pc:docMk/>
            <pc:sldMk cId="2070610411" sldId="343"/>
            <ac:picMk id="2177" creationId="{5C25C5FB-81EB-D1DB-6A1F-E948BB5255A2}"/>
          </ac:picMkLst>
        </pc:picChg>
        <pc:picChg chg="add mod">
          <ac:chgData name="Thiago Panini" userId="cc6a5c77081c362d" providerId="LiveId" clId="{1E56A7F8-8C41-4C48-8B9E-FDD3FD38C49C}" dt="2024-05-22T15:03:20.126" v="4234" actId="1076"/>
          <ac:picMkLst>
            <pc:docMk/>
            <pc:sldMk cId="2070610411" sldId="343"/>
            <ac:picMk id="2180" creationId="{C1122507-015D-A774-E185-5FA81C3AC518}"/>
          </ac:picMkLst>
        </pc:picChg>
        <pc:picChg chg="add mod">
          <ac:chgData name="Thiago Panini" userId="cc6a5c77081c362d" providerId="LiveId" clId="{1E56A7F8-8C41-4C48-8B9E-FDD3FD38C49C}" dt="2024-05-22T15:03:25.896" v="4236" actId="1076"/>
          <ac:picMkLst>
            <pc:docMk/>
            <pc:sldMk cId="2070610411" sldId="343"/>
            <ac:picMk id="2181" creationId="{AF2F3BBA-8E2A-D5CB-F2B4-57CA3753717E}"/>
          </ac:picMkLst>
        </pc:picChg>
        <pc:picChg chg="add mod">
          <ac:chgData name="Thiago Panini" userId="cc6a5c77081c362d" providerId="LiveId" clId="{1E56A7F8-8C41-4C48-8B9E-FDD3FD38C49C}" dt="2024-05-22T15:03:35.944" v="4238" actId="1076"/>
          <ac:picMkLst>
            <pc:docMk/>
            <pc:sldMk cId="2070610411" sldId="343"/>
            <ac:picMk id="2182" creationId="{C2131171-4ACB-63BF-7512-C5E89537AA7E}"/>
          </ac:picMkLst>
        </pc:picChg>
        <pc:picChg chg="add mod">
          <ac:chgData name="Thiago Panini" userId="cc6a5c77081c362d" providerId="LiveId" clId="{1E56A7F8-8C41-4C48-8B9E-FDD3FD38C49C}" dt="2024-05-22T15:03:38.939" v="4239" actId="1076"/>
          <ac:picMkLst>
            <pc:docMk/>
            <pc:sldMk cId="2070610411" sldId="343"/>
            <ac:picMk id="2183" creationId="{CA0EE98D-F343-B202-6EE6-3A643595714F}"/>
          </ac:picMkLst>
        </pc:picChg>
        <pc:picChg chg="add mod">
          <ac:chgData name="Thiago Panini" userId="cc6a5c77081c362d" providerId="LiveId" clId="{1E56A7F8-8C41-4C48-8B9E-FDD3FD38C49C}" dt="2024-05-22T15:03:42.996" v="4240" actId="1076"/>
          <ac:picMkLst>
            <pc:docMk/>
            <pc:sldMk cId="2070610411" sldId="343"/>
            <ac:picMk id="2184" creationId="{87606F4E-C4BB-1EB4-F847-276FE4A386D9}"/>
          </ac:picMkLst>
        </pc:picChg>
        <pc:picChg chg="add mod">
          <ac:chgData name="Thiago Panini" userId="cc6a5c77081c362d" providerId="LiveId" clId="{1E56A7F8-8C41-4C48-8B9E-FDD3FD38C49C}" dt="2024-05-22T15:03:45.103" v="4241" actId="1076"/>
          <ac:picMkLst>
            <pc:docMk/>
            <pc:sldMk cId="2070610411" sldId="343"/>
            <ac:picMk id="2185" creationId="{12A43A6A-670A-7AAA-5FD8-F71BEC31311F}"/>
          </ac:picMkLst>
        </pc:pic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30" creationId="{3595EA54-C448-3831-04B3-BE2C8F912DEF}"/>
          </ac:cxnSpMkLst>
        </pc:cxnChg>
        <pc:cxnChg chg="mod">
          <ac:chgData name="Thiago Panini" userId="cc6a5c77081c362d" providerId="LiveId" clId="{1E56A7F8-8C41-4C48-8B9E-FDD3FD38C49C}" dt="2024-05-22T15:01:27.269" v="4232" actId="14100"/>
          <ac:cxnSpMkLst>
            <pc:docMk/>
            <pc:sldMk cId="2070610411" sldId="343"/>
            <ac:cxnSpMk id="42" creationId="{2174B7B6-3D9D-588F-F070-592C9F6DAAA5}"/>
          </ac:cxnSpMkLst>
        </pc:cxnChg>
        <pc:cxnChg chg="mod">
          <ac:chgData name="Thiago Panini" userId="cc6a5c77081c362d" providerId="LiveId" clId="{1E56A7F8-8C41-4C48-8B9E-FDD3FD38C49C}" dt="2024-05-22T14:53:15.605" v="3788"/>
          <ac:cxnSpMkLst>
            <pc:docMk/>
            <pc:sldMk cId="2070610411" sldId="343"/>
            <ac:cxnSpMk id="44" creationId="{6CA92804-29DC-F3D9-7B35-271512502350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2075" creationId="{BEE0B99D-512B-6E81-8239-7084B3672B6C}"/>
          </ac:cxnSpMkLst>
        </pc:cxnChg>
      </pc:sldChg>
      <pc:sldChg chg="addSp delSp modSp mod modAnim">
        <pc:chgData name="Thiago Panini" userId="cc6a5c77081c362d" providerId="LiveId" clId="{1E56A7F8-8C41-4C48-8B9E-FDD3FD38C49C}" dt="2024-05-23T13:19:22.402" v="8166" actId="478"/>
        <pc:sldMkLst>
          <pc:docMk/>
          <pc:sldMk cId="3991721910" sldId="345"/>
        </pc:sldMkLst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" creationId="{8E5FB0D4-9FD2-A7C3-CA1A-C3F81C508AC4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7" creationId="{F571A711-BA8B-0005-7BF1-5E79929E2F87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3" creationId="{A293E2CE-7D88-A74C-4B12-45C6139854B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4" creationId="{4B47B3C9-7BBD-D2C7-EE87-677294AD0978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5" creationId="{F17DBB85-6283-3B28-1B9B-2F07A618C00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6" creationId="{01474CEC-BD73-EA6B-328C-4ADF504546A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7" creationId="{80C887B6-CE3A-A974-E6E5-23271127389F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8" creationId="{AA87397D-3D1C-9B57-3CE8-47F886984351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9" creationId="{4DA04143-B666-7CD1-C14D-B4059121620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20" creationId="{5B6E5F4C-00A4-6383-33DE-3602E3D2845A}"/>
          </ac:spMkLst>
        </pc:spChg>
        <pc:spChg chg="add mod">
          <ac:chgData name="Thiago Panini" userId="cc6a5c77081c362d" providerId="LiveId" clId="{1E56A7F8-8C41-4C48-8B9E-FDD3FD38C49C}" dt="2024-05-22T15:18:58.973" v="4686" actId="14100"/>
          <ac:spMkLst>
            <pc:docMk/>
            <pc:sldMk cId="3991721910" sldId="345"/>
            <ac:spMk id="21" creationId="{B7B1CCAB-F63E-9FC7-1F8A-C04AFAD66FA6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3" creationId="{373DF212-C67D-8431-8EAE-E2E51EBD87FE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4" creationId="{21009C6A-7992-CFBC-498E-3E7ED8AF6756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5" creationId="{B1A74371-C1BF-321C-6307-30806B9AFD79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6" creationId="{2747FC4B-2AB0-6D4E-B8E2-9A4331BF5CDA}"/>
          </ac:spMkLst>
        </pc:spChg>
        <pc:spChg chg="mod">
          <ac:chgData name="Thiago Panini" userId="cc6a5c77081c362d" providerId="LiveId" clId="{1E56A7F8-8C41-4C48-8B9E-FDD3FD38C49C}" dt="2024-05-22T15:14:52.162" v="4451" actId="313"/>
          <ac:spMkLst>
            <pc:docMk/>
            <pc:sldMk cId="3991721910" sldId="345"/>
            <ac:spMk id="27" creationId="{D0D43115-B93C-E569-0E8E-6984E03F6667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8" creationId="{FA0EE4E5-F621-C934-52F6-73CF68236EC4}"/>
          </ac:spMkLst>
        </pc:spChg>
        <pc:spChg chg="add mod">
          <ac:chgData name="Thiago Panini" userId="cc6a5c77081c362d" providerId="LiveId" clId="{1E56A7F8-8C41-4C48-8B9E-FDD3FD38C49C}" dt="2024-05-22T15:19:02.019" v="4687" actId="14100"/>
          <ac:spMkLst>
            <pc:docMk/>
            <pc:sldMk cId="3991721910" sldId="345"/>
            <ac:spMk id="30" creationId="{B7DCF8A1-F5E3-3A7C-67D7-59F13EA603B3}"/>
          </ac:spMkLst>
        </pc:spChg>
        <pc:spChg chg="add mod">
          <ac:chgData name="Thiago Panini" userId="cc6a5c77081c362d" providerId="LiveId" clId="{1E56A7F8-8C41-4C48-8B9E-FDD3FD38C49C}" dt="2024-05-22T15:19:14.429" v="4690" actId="1037"/>
          <ac:spMkLst>
            <pc:docMk/>
            <pc:sldMk cId="3991721910" sldId="345"/>
            <ac:spMk id="31" creationId="{55B91DFD-E0B4-6D19-AD5D-4B1B08C7C904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38" creationId="{D8D47B04-B316-5593-C536-F26DC311CEC5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39" creationId="{9451ABAF-FBB8-5AC3-2F5B-2F3D8FBE397B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0" creationId="{C93CB976-638E-340C-9DA6-1C838166ACE0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1" creationId="{9770FF2F-E78F-3DDC-7D39-4272E83D864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7" creationId="{6DA0E9FC-00D8-0872-917B-8468DD31EE7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5" creationId="{A52AA5D5-AFEE-6A16-4CEA-1C3D5CC28DEB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6" creationId="{205599DA-B558-44A6-249E-723F8859AE6E}"/>
          </ac:spMkLst>
        </pc:spChg>
        <pc:spChg chg="mod">
          <ac:chgData name="Thiago Panini" userId="cc6a5c77081c362d" providerId="LiveId" clId="{1E56A7F8-8C41-4C48-8B9E-FDD3FD38C49C}" dt="2024-05-23T11:31:06.377" v="6007" actId="20577"/>
          <ac:spMkLst>
            <pc:docMk/>
            <pc:sldMk cId="3991721910" sldId="345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23:06.483" v="4753" actId="1076"/>
          <ac:spMkLst>
            <pc:docMk/>
            <pc:sldMk cId="3991721910" sldId="345"/>
            <ac:spMk id="2051" creationId="{D7FD7EEB-4D72-881A-7DA7-D2A47CB6788F}"/>
          </ac:spMkLst>
        </pc:spChg>
        <pc:spChg chg="add mod">
          <ac:chgData name="Thiago Panini" userId="cc6a5c77081c362d" providerId="LiveId" clId="{1E56A7F8-8C41-4C48-8B9E-FDD3FD38C49C}" dt="2024-05-22T15:23:11.407" v="4760" actId="20577"/>
          <ac:spMkLst>
            <pc:docMk/>
            <pc:sldMk cId="3991721910" sldId="345"/>
            <ac:spMk id="2052" creationId="{8258D6C9-5E0A-08B5-7504-133F5C1ADEFA}"/>
          </ac:spMkLst>
        </pc:spChg>
        <pc:spChg chg="add mod">
          <ac:chgData name="Thiago Panini" userId="cc6a5c77081c362d" providerId="LiveId" clId="{1E56A7F8-8C41-4C48-8B9E-FDD3FD38C49C}" dt="2024-05-22T15:23:27.672" v="4780" actId="1036"/>
          <ac:spMkLst>
            <pc:docMk/>
            <pc:sldMk cId="3991721910" sldId="345"/>
            <ac:spMk id="2053" creationId="{9D567C79-F784-EEA1-2710-E8B769B37C67}"/>
          </ac:spMkLst>
        </pc:spChg>
        <pc:spChg chg="add mod">
          <ac:chgData name="Thiago Panini" userId="cc6a5c77081c362d" providerId="LiveId" clId="{1E56A7F8-8C41-4C48-8B9E-FDD3FD38C49C}" dt="2024-05-22T15:23:23.923" v="4779" actId="20577"/>
          <ac:spMkLst>
            <pc:docMk/>
            <pc:sldMk cId="3991721910" sldId="345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0" creationId="{E4A10865-4236-E1C3-78C3-54B163B513A2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23:47.625" v="4785" actId="1035"/>
          <ac:spMkLst>
            <pc:docMk/>
            <pc:sldMk cId="3991721910" sldId="345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24:16.863" v="4814" actId="114"/>
          <ac:spMkLst>
            <pc:docMk/>
            <pc:sldMk cId="3991721910" sldId="345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26:35.651" v="4871" actId="20577"/>
          <ac:spMkLst>
            <pc:docMk/>
            <pc:sldMk cId="3991721910" sldId="345"/>
            <ac:spMk id="2069" creationId="{4198EAA0-D867-42B7-973F-81E3E29077F2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113" creationId="{6C28A915-3C10-57EC-BE08-805A0F07B45F}"/>
          </ac:spMkLst>
        </pc:s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" creationId="{2317DF47-EA89-4E7B-E2A3-30E019AC526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5" creationId="{37E2C64E-5B60-1A3F-DBAF-AC8D8F5D7BD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6" creationId="{36489396-E903-825A-C0CE-790CAAD8928F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070" creationId="{6BFE0A63-7C56-7317-5ED4-3D252B6D1596}"/>
          </ac:grpSpMkLst>
        </pc:grp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2" creationId="{D34310EF-2249-3789-1404-FE37F8DF6C24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" creationId="{1176416D-28FC-1381-61DB-D5A67BB9C03F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3" creationId="{7550FCAA-831D-20D2-C6AE-BB516F2FC1D9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4" creationId="{5A191840-8E02-2EDF-BEE3-C051B8A53D04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5" creationId="{D24FC2F2-2561-F86B-3EE6-1B04960218B3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6" creationId="{5B98A755-3877-4FA1-8DC7-5797D18FE5B0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9" creationId="{38131AF8-1D33-D8A9-3B5B-489126775D64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11" creationId="{4A82AB59-F316-5D42-6222-38EC957B0CA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4" creationId="{DBD6CCDE-7784-B8AA-87EA-53688C5927A0}"/>
          </ac:picMkLst>
        </pc:picChg>
        <pc:picChg chg="add del mod">
          <ac:chgData name="Thiago Panini" userId="cc6a5c77081c362d" providerId="LiveId" clId="{1E56A7F8-8C41-4C48-8B9E-FDD3FD38C49C}" dt="2024-05-22T15:22:46.382" v="4731" actId="478"/>
          <ac:picMkLst>
            <pc:docMk/>
            <pc:sldMk cId="3991721910" sldId="345"/>
            <ac:picMk id="42" creationId="{A03B6CC0-4B38-A9C8-BCA1-C2087010D65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43" creationId="{96431FF2-889C-7363-040D-B15DDBE930CF}"/>
          </ac:picMkLst>
        </pc:picChg>
        <pc:picChg chg="add mod">
          <ac:chgData name="Thiago Panini" userId="cc6a5c77081c362d" providerId="LiveId" clId="{1E56A7F8-8C41-4C48-8B9E-FDD3FD38C49C}" dt="2024-05-22T15:20:43.272" v="4706" actId="1036"/>
          <ac:picMkLst>
            <pc:docMk/>
            <pc:sldMk cId="3991721910" sldId="345"/>
            <ac:picMk id="50" creationId="{91B32E55-04BB-310E-0ECC-CC3DB6474FD3}"/>
          </ac:picMkLst>
        </pc:picChg>
        <pc:picChg chg="add del mod">
          <ac:chgData name="Thiago Panini" userId="cc6a5c77081c362d" providerId="LiveId" clId="{1E56A7F8-8C41-4C48-8B9E-FDD3FD38C49C}" dt="2024-05-22T15:22:04.126" v="4722" actId="478"/>
          <ac:picMkLst>
            <pc:docMk/>
            <pc:sldMk cId="3991721910" sldId="345"/>
            <ac:picMk id="57" creationId="{8368521A-2F3F-B3D3-84CE-F4736273C68F}"/>
          </ac:picMkLst>
        </pc:picChg>
        <pc:picChg chg="add del mod">
          <ac:chgData name="Thiago Panini" userId="cc6a5c77081c362d" providerId="LiveId" clId="{1E56A7F8-8C41-4C48-8B9E-FDD3FD38C49C}" dt="2024-05-22T15:22:02.666" v="4721" actId="478"/>
          <ac:picMkLst>
            <pc:docMk/>
            <pc:sldMk cId="3991721910" sldId="345"/>
            <ac:picMk id="59" creationId="{5262A833-DE2B-E845-CA49-62E269DBA4A2}"/>
          </ac:picMkLst>
        </pc:picChg>
        <pc:picChg chg="add mod">
          <ac:chgData name="Thiago Panini" userId="cc6a5c77081c362d" providerId="LiveId" clId="{1E56A7F8-8C41-4C48-8B9E-FDD3FD38C49C}" dt="2024-05-22T15:22:49.158" v="4732" actId="1038"/>
          <ac:picMkLst>
            <pc:docMk/>
            <pc:sldMk cId="3991721910" sldId="345"/>
            <ac:picMk id="62" creationId="{AE68BE04-8936-CEC6-1B2D-0AAEFF609152}"/>
          </ac:picMkLst>
        </pc:picChg>
        <pc:picChg chg="add mod">
          <ac:chgData name="Thiago Panini" userId="cc6a5c77081c362d" providerId="LiveId" clId="{1E56A7F8-8C41-4C48-8B9E-FDD3FD38C49C}" dt="2024-05-22T15:21:58.268" v="4719" actId="14100"/>
          <ac:picMkLst>
            <pc:docMk/>
            <pc:sldMk cId="3991721910" sldId="345"/>
            <ac:picMk id="2048" creationId="{FE2FF72F-94F0-B9BC-C496-178685A38DD7}"/>
          </ac:picMkLst>
        </pc:picChg>
        <pc:picChg chg="add mod">
          <ac:chgData name="Thiago Panini" userId="cc6a5c77081c362d" providerId="LiveId" clId="{1E56A7F8-8C41-4C48-8B9E-FDD3FD38C49C}" dt="2024-05-22T15:22:19.646" v="4728" actId="1076"/>
          <ac:picMkLst>
            <pc:docMk/>
            <pc:sldMk cId="3991721910" sldId="345"/>
            <ac:picMk id="2049" creationId="{37C03494-F0C6-0DAC-80BA-6288DA488E4F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5" creationId="{28C0DE19-C2D7-A2FC-6507-E4E458898C7B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7" creationId="{EFFB3706-C295-A305-C02A-028CA0C97B89}"/>
          </ac:picMkLst>
        </pc:picChg>
        <pc:picChg chg="add mod">
          <ac:chgData name="Thiago Panini" userId="cc6a5c77081c362d" providerId="LiveId" clId="{1E56A7F8-8C41-4C48-8B9E-FDD3FD38C49C}" dt="2024-05-22T15:23:47.625" v="4785" actId="1035"/>
          <ac:picMkLst>
            <pc:docMk/>
            <pc:sldMk cId="3991721910" sldId="345"/>
            <ac:picMk id="2063" creationId="{C210DD0E-5F36-3906-6BF4-CCCAEC9C73A0}"/>
          </ac:picMkLst>
        </pc:picChg>
        <pc:picChg chg="add mod">
          <ac:chgData name="Thiago Panini" userId="cc6a5c77081c362d" providerId="LiveId" clId="{1E56A7F8-8C41-4C48-8B9E-FDD3FD38C49C}" dt="2024-05-22T15:25:09.675" v="4816" actId="1076"/>
          <ac:picMkLst>
            <pc:docMk/>
            <pc:sldMk cId="3991721910" sldId="345"/>
            <ac:picMk id="2067" creationId="{A4D1A2A9-2929-D02E-1B75-E6785BE0480D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112" creationId="{8F197988-D8E1-0CFC-E0F8-70F8862AB56A}"/>
          </ac:picMkLst>
        </pc:pic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9" creationId="{934CEDC0-F8FA-8710-67FC-F03D834E2A9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54" creationId="{C31BBD3C-28C4-A089-B296-164651C70A3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2075" creationId="{BEE0B99D-512B-6E81-8239-7084B3672B6C}"/>
          </ac:cxnSpMkLst>
        </pc:cxn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85855683" sldId="34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64369995" sldId="34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753232818" sldId="349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92503520" sldId="35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611373428" sldId="35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828493619" sldId="353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85389272" sldId="35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91943166" sldId="35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512937823" sldId="35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583373659" sldId="35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11565837" sldId="36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309062905" sldId="36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313298974" sldId="366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224407580" sldId="36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040542403" sldId="37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02287827" sldId="37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331189734" sldId="37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474720504" sldId="38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719374234" sldId="386"/>
        </pc:sldMkLst>
      </pc:sldChg>
      <pc:sldChg chg="addSp modSp mod">
        <pc:chgData name="Thiago Panini" userId="cc6a5c77081c362d" providerId="LiveId" clId="{1E56A7F8-8C41-4C48-8B9E-FDD3FD38C49C}" dt="2024-05-22T12:26:39.417" v="125" actId="1038"/>
        <pc:sldMkLst>
          <pc:docMk/>
          <pc:sldMk cId="4100568124" sldId="389"/>
        </pc:sldMkLst>
        <pc:spChg chg="mod">
          <ac:chgData name="Thiago Panini" userId="cc6a5c77081c362d" providerId="LiveId" clId="{1E56A7F8-8C41-4C48-8B9E-FDD3FD38C49C}" dt="2024-05-22T12:26:39.417" v="125" actId="1038"/>
          <ac:spMkLst>
            <pc:docMk/>
            <pc:sldMk cId="4100568124" sldId="389"/>
            <ac:spMk id="2" creationId="{D49CEE6B-6121-6103-05CB-2068E1656405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8" creationId="{1D697688-449A-1EBA-AE3C-CA3D0760087A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9" creationId="{985294B9-EF80-FEC1-8FD5-FE3F54DEA046}"/>
          </ac:spMkLst>
        </pc:spChg>
        <pc:spChg chg="mod">
          <ac:chgData name="Thiago Panini" userId="cc6a5c77081c362d" providerId="LiveId" clId="{1E56A7F8-8C41-4C48-8B9E-FDD3FD38C49C}" dt="2024-05-22T12:26:02.431" v="20" actId="164"/>
          <ac:spMkLst>
            <pc:docMk/>
            <pc:sldMk cId="4100568124" sldId="389"/>
            <ac:spMk id="10" creationId="{116C18F0-3EAB-4639-40B6-6E9056F8B7AB}"/>
          </ac:spMkLst>
        </pc:spChg>
        <pc:spChg chg="mod">
          <ac:chgData name="Thiago Panini" userId="cc6a5c77081c362d" providerId="LiveId" clId="{1E56A7F8-8C41-4C48-8B9E-FDD3FD38C49C}" dt="2024-05-22T12:25:51.893" v="18" actId="20577"/>
          <ac:spMkLst>
            <pc:docMk/>
            <pc:sldMk cId="4100568124" sldId="389"/>
            <ac:spMk id="3408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2T12:26:04.307" v="21" actId="1076"/>
          <ac:grpSpMkLst>
            <pc:docMk/>
            <pc:sldMk cId="4100568124" sldId="389"/>
            <ac:grpSpMk id="3" creationId="{4324C452-EFE5-1D5D-0F63-61CCEC0E74B2}"/>
          </ac:grpSpMkLst>
        </pc:grpChg>
        <pc:grpChg chg="add mod">
          <ac:chgData name="Thiago Panini" userId="cc6a5c77081c362d" providerId="LiveId" clId="{1E56A7F8-8C41-4C48-8B9E-FDD3FD38C49C}" dt="2024-05-22T12:26:12.992" v="52" actId="1036"/>
          <ac:grpSpMkLst>
            <pc:docMk/>
            <pc:sldMk cId="4100568124" sldId="389"/>
            <ac:grpSpMk id="5" creationId="{7787AE47-95BD-6D8C-17CF-8344AC30731A}"/>
          </ac:grpSpMkLst>
        </pc:grpChg>
        <pc:grpChg chg="mod">
          <ac:chgData name="Thiago Panini" userId="cc6a5c77081c362d" providerId="LiveId" clId="{1E56A7F8-8C41-4C48-8B9E-FDD3FD38C49C}" dt="2024-05-22T12:26:20.390" v="53" actId="1076"/>
          <ac:grpSpMkLst>
            <pc:docMk/>
            <pc:sldMk cId="4100568124" sldId="389"/>
            <ac:grpSpMk id="3410" creationId="{00000000-0000-0000-0000-000000000000}"/>
          </ac:grpSpMkLst>
        </pc:grpChg>
        <pc:picChg chg="mod">
          <ac:chgData name="Thiago Panini" userId="cc6a5c77081c362d" providerId="LiveId" clId="{1E56A7F8-8C41-4C48-8B9E-FDD3FD38C49C}" dt="2024-05-22T12:26:02.431" v="20" actId="164"/>
          <ac:picMkLst>
            <pc:docMk/>
            <pc:sldMk cId="4100568124" sldId="389"/>
            <ac:picMk id="4" creationId="{34F63140-22CA-F7D4-E2BC-836A50944350}"/>
          </ac:picMkLst>
        </pc:picChg>
        <pc:picChg chg="mod">
          <ac:chgData name="Thiago Panini" userId="cc6a5c77081c362d" providerId="LiveId" clId="{1E56A7F8-8C41-4C48-8B9E-FDD3FD38C49C}" dt="2024-05-22T12:26:09.397" v="22" actId="164"/>
          <ac:picMkLst>
            <pc:docMk/>
            <pc:sldMk cId="4100568124" sldId="389"/>
            <ac:picMk id="7" creationId="{18E6CDD2-E008-E2DA-BA9D-86695AD89E6E}"/>
          </ac:picMkLst>
        </pc:pic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029621656" sldId="390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152019844" sldId="39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54331351" sldId="39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791534372" sldId="393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296016494" sldId="39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43783934" sldId="39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01506372" sldId="39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143101575" sldId="40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230835655" sldId="40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608052151" sldId="403"/>
        </pc:sldMkLst>
      </pc:sldChg>
      <pc:sldChg chg="addSp delSp modSp add del mod ord setBg modNotes">
        <pc:chgData name="Thiago Panini" userId="cc6a5c77081c362d" providerId="LiveId" clId="{1E56A7F8-8C41-4C48-8B9E-FDD3FD38C49C}" dt="2024-05-22T14:46:19.089" v="3366" actId="47"/>
        <pc:sldMkLst>
          <pc:docMk/>
          <pc:sldMk cId="2975130353" sldId="404"/>
        </pc:sldMkLst>
        <pc:spChg chg="add mod">
          <ac:chgData name="Thiago Panini" userId="cc6a5c77081c362d" providerId="LiveId" clId="{1E56A7F8-8C41-4C48-8B9E-FDD3FD38C49C}" dt="2024-05-22T13:23:23.963" v="1595" actId="14100"/>
          <ac:spMkLst>
            <pc:docMk/>
            <pc:sldMk cId="2975130353" sldId="404"/>
            <ac:spMk id="2" creationId="{C052D60A-25CA-2AF4-DACE-172697C51702}"/>
          </ac:spMkLst>
        </pc:spChg>
        <pc:spChg chg="add mod">
          <ac:chgData name="Thiago Panini" userId="cc6a5c77081c362d" providerId="LiveId" clId="{1E56A7F8-8C41-4C48-8B9E-FDD3FD38C49C}" dt="2024-05-22T13:23:08.520" v="1592" actId="1076"/>
          <ac:spMkLst>
            <pc:docMk/>
            <pc:sldMk cId="2975130353" sldId="404"/>
            <ac:spMk id="3" creationId="{AF7ACACE-6C97-79BF-DEA1-9CF4627709F7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4" creationId="{2C752ABB-75F5-7DC7-E408-FA99513159A1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5" creationId="{3668CDAA-E82B-709E-F67F-5267F2206C54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6" creationId="{3F08719C-00EF-2240-365A-5E33BACDA0F8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7" creationId="{25D6898A-2081-1349-F29D-9C736CC4013B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8" creationId="{9CDE9956-1C2D-9181-81C6-DDD74E855A0E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9" creationId="{283DEF00-6442-D6F6-1FEF-AD4CFD0C621E}"/>
          </ac:spMkLst>
        </pc:spChg>
        <pc:spChg chg="add mod">
          <ac:chgData name="Thiago Panini" userId="cc6a5c77081c362d" providerId="LiveId" clId="{1E56A7F8-8C41-4C48-8B9E-FDD3FD38C49C}" dt="2024-05-22T13:22:59.974" v="1591"/>
          <ac:spMkLst>
            <pc:docMk/>
            <pc:sldMk cId="2975130353" sldId="404"/>
            <ac:spMk id="10" creationId="{0C4CB3B4-D479-F0A7-72A1-F16F1D25F0BC}"/>
          </ac:spMkLst>
        </pc:spChg>
        <pc:spChg chg="mod">
          <ac:chgData name="Thiago Panini" userId="cc6a5c77081c362d" providerId="LiveId" clId="{1E56A7F8-8C41-4C48-8B9E-FDD3FD38C49C}" dt="2024-05-22T13:22:18.140" v="1538" actId="1076"/>
          <ac:spMkLst>
            <pc:docMk/>
            <pc:sldMk cId="2975130353" sldId="404"/>
            <ac:spMk id="345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4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" creationId="{D02BB4DF-D914-CC20-ECFE-92B0F702457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3" creationId="{BE9CA6A9-A0E0-963F-D183-47B983B729D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4" creationId="{76872385-BC5B-3274-29A2-B36C1B50951C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5" creationId="{9EF6413C-2F7A-AAD5-376D-2125FE729DB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6" creationId="{EF8D0FDA-7D79-6677-F42E-0BBBB1ADAFEA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7" creationId="{647B1B09-385E-CAE2-51BC-C91F462101E3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8" creationId="{F8547AB2-85A7-20B7-FFC1-009B9B6AEF8D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9" creationId="{72B7A7E5-D618-A26D-31CF-13FF024CB6B2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0" creationId="{B9940804-AD71-647B-C983-217F40F913B7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1" creationId="{D337EAB0-594D-343F-A44F-C3CAC4FB1895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2" creationId="{5BB443B4-0DF5-BB10-02C6-C9E03C9E4014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3" creationId="{533A4DA9-E79F-B298-EF0B-61DB2D8B742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4" creationId="{B678208B-D8CF-1873-0A88-F0A217C1932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5" creationId="{FFED245F-EFEE-0A06-CD3B-08253E29D87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6" creationId="{58DA90D6-7D60-6EA3-E8C7-8054260054DD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7" creationId="{256ECE50-0AEE-C7DE-640D-6E35E53C09A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8" creationId="{C167F1B4-45D8-B38B-5334-2CC2BE9E897B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9" creationId="{2BF0961B-8F49-D030-0398-6C5FB7CFC218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" creationId="{33481137-C60D-D3BA-1007-CF5D7A4C1467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4" creationId="{0F1028F3-61ED-0CB3-6B76-67D42C35004B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6" creationId="{770C8238-D313-7878-1FAC-73E30E708EE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7" creationId="{22FE9E04-542E-68CD-3E88-DF438B52C08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8" creationId="{4726F158-CBDC-59FE-166A-4142CE6C333A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9" creationId="{A01E1A6F-4102-CAF9-7CB6-913EEA23313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1" creationId="{91574382-4385-E2A2-C93E-CEB0084A8FB6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2" creationId="{7C60C2D6-E811-94FC-0ECC-62101BE23ED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3" creationId="{BBF9A9C9-A35D-F7C3-5008-4A6EAAF87DB4}"/>
          </ac:picMkLst>
        </pc:picChg>
        <pc:picChg chg="mod">
          <ac:chgData name="Thiago Panini" userId="cc6a5c77081c362d" providerId="LiveId" clId="{1E56A7F8-8C41-4C48-8B9E-FDD3FD38C49C}" dt="2024-05-22T14:02:52.005" v="2183" actId="1076"/>
          <ac:picMkLst>
            <pc:docMk/>
            <pc:sldMk cId="2975130353" sldId="404"/>
            <ac:picMk id="1026" creationId="{C06DF919-42B5-482F-20C9-3353069E8488}"/>
          </ac:picMkLst>
        </pc:picChg>
        <pc:picChg chg="mod">
          <ac:chgData name="Thiago Panini" userId="cc6a5c77081c362d" providerId="LiveId" clId="{1E56A7F8-8C41-4C48-8B9E-FDD3FD38C49C}" dt="2024-05-22T14:02:50.015" v="2182" actId="1076"/>
          <ac:picMkLst>
            <pc:docMk/>
            <pc:sldMk cId="2975130353" sldId="404"/>
            <ac:picMk id="1028" creationId="{76A29994-A62E-C5C9-C435-218DE9A9C06D}"/>
          </ac:picMkLst>
        </pc:picChg>
        <pc:picChg chg="mod">
          <ac:chgData name="Thiago Panini" userId="cc6a5c77081c362d" providerId="LiveId" clId="{1E56A7F8-8C41-4C48-8B9E-FDD3FD38C49C}" dt="2024-05-22T14:02:49.166" v="2181" actId="1076"/>
          <ac:picMkLst>
            <pc:docMk/>
            <pc:sldMk cId="2975130353" sldId="404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8" creationId="{72D3DE42-BD01-99D8-A4C3-3BE85367FEA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50" creationId="{D4CDFFDA-0FF4-7B09-3A33-612B9F18FEA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1" creationId="{CD79148E-4210-C8D5-D00D-476D4235683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2" creationId="{8558CEBF-FFA1-5052-9D8C-E75F6D9A0E89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3" creationId="{48DFEA24-AE31-46E6-A432-CA044C33B844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4" creationId="{A5E46D2F-BD70-474D-1439-C34F2BF0F132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5" creationId="{8C079ACC-02BE-5E61-7DD3-3CA953564835}"/>
          </ac:picMkLst>
        </pc:picChg>
      </pc:sldChg>
      <pc:sldChg chg="addSp delSp modSp add mod">
        <pc:chgData name="Thiago Panini" userId="cc6a5c77081c362d" providerId="LiveId" clId="{1E56A7F8-8C41-4C48-8B9E-FDD3FD38C49C}" dt="2024-05-22T14:29:43.665" v="3052" actId="1037"/>
        <pc:sldMkLst>
          <pc:docMk/>
          <pc:sldMk cId="2440172384" sldId="405"/>
        </pc:sldMkLst>
        <pc:spChg chg="add mod">
          <ac:chgData name="Thiago Panini" userId="cc6a5c77081c362d" providerId="LiveId" clId="{1E56A7F8-8C41-4C48-8B9E-FDD3FD38C49C}" dt="2024-05-22T14:13:05.943" v="2588" actId="14100"/>
          <ac:spMkLst>
            <pc:docMk/>
            <pc:sldMk cId="2440172384" sldId="405"/>
            <ac:spMk id="9" creationId="{0033FAD2-FAAC-C2CD-8570-04B8C6E0A295}"/>
          </ac:spMkLst>
        </pc:spChg>
        <pc:spChg chg="add mod">
          <ac:chgData name="Thiago Panini" userId="cc6a5c77081c362d" providerId="LiveId" clId="{1E56A7F8-8C41-4C48-8B9E-FDD3FD38C49C}" dt="2024-05-22T14:14:35.785" v="2603" actId="14100"/>
          <ac:spMkLst>
            <pc:docMk/>
            <pc:sldMk cId="2440172384" sldId="405"/>
            <ac:spMk id="10" creationId="{81C07A07-9E15-8399-B698-8747FD45D0AC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11" creationId="{FE323C44-23F3-DB8B-D104-294F986AE0DB}"/>
          </ac:spMkLst>
        </pc:spChg>
        <pc:spChg chg="add mod">
          <ac:chgData name="Thiago Panini" userId="cc6a5c77081c362d" providerId="LiveId" clId="{1E56A7F8-8C41-4C48-8B9E-FDD3FD38C49C}" dt="2024-05-22T14:05:15.915" v="2305" actId="14100"/>
          <ac:spMkLst>
            <pc:docMk/>
            <pc:sldMk cId="2440172384" sldId="405"/>
            <ac:spMk id="12" creationId="{E01D78C3-16C0-BF48-39C3-E1DC291042BD}"/>
          </ac:spMkLst>
        </pc:spChg>
        <pc:spChg chg="add mod">
          <ac:chgData name="Thiago Panini" userId="cc6a5c77081c362d" providerId="LiveId" clId="{1E56A7F8-8C41-4C48-8B9E-FDD3FD38C49C}" dt="2024-05-22T14:05:58.336" v="2332" actId="14100"/>
          <ac:spMkLst>
            <pc:docMk/>
            <pc:sldMk cId="2440172384" sldId="405"/>
            <ac:spMk id="21" creationId="{48421FD1-B2C4-5D03-FD4F-12026BAFB382}"/>
          </ac:spMkLst>
        </pc:spChg>
        <pc:spChg chg="add mod">
          <ac:chgData name="Thiago Panini" userId="cc6a5c77081c362d" providerId="LiveId" clId="{1E56A7F8-8C41-4C48-8B9E-FDD3FD38C49C}" dt="2024-05-22T14:06:09.116" v="2344" actId="1038"/>
          <ac:spMkLst>
            <pc:docMk/>
            <pc:sldMk cId="2440172384" sldId="405"/>
            <ac:spMk id="22" creationId="{BF41A4C4-3EDF-450D-A513-EFB7E4A78FD0}"/>
          </ac:spMkLst>
        </pc:spChg>
        <pc:spChg chg="add mod">
          <ac:chgData name="Thiago Panini" userId="cc6a5c77081c362d" providerId="LiveId" clId="{1E56A7F8-8C41-4C48-8B9E-FDD3FD38C49C}" dt="2024-05-22T14:07:47.335" v="2402" actId="1036"/>
          <ac:spMkLst>
            <pc:docMk/>
            <pc:sldMk cId="2440172384" sldId="405"/>
            <ac:spMk id="23" creationId="{FD6183D9-59A5-7803-AC00-CA27652E9CEC}"/>
          </ac:spMkLst>
        </pc:spChg>
        <pc:spChg chg="add mod">
          <ac:chgData name="Thiago Panini" userId="cc6a5c77081c362d" providerId="LiveId" clId="{1E56A7F8-8C41-4C48-8B9E-FDD3FD38C49C}" dt="2024-05-22T14:29:43.665" v="3052" actId="1037"/>
          <ac:spMkLst>
            <pc:docMk/>
            <pc:sldMk cId="2440172384" sldId="405"/>
            <ac:spMk id="24" creationId="{3E889247-A9D7-8316-4D3D-76258AA69E0F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6" creationId="{169B01AE-9387-C737-04BB-8C29DC6ED485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7" creationId="{9A162036-824E-EF16-4D4C-3749684FCF43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8" creationId="{1D6B2E91-426E-1143-936E-C34842AC2915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9" creationId="{DF900FD1-4613-1503-1937-3000B21FD78F}"/>
          </ac:spMkLst>
        </pc:spChg>
        <pc:spChg chg="add mod">
          <ac:chgData name="Thiago Panini" userId="cc6a5c77081c362d" providerId="LiveId" clId="{1E56A7F8-8C41-4C48-8B9E-FDD3FD38C49C}" dt="2024-05-22T14:26:18.657" v="2917" actId="1076"/>
          <ac:spMkLst>
            <pc:docMk/>
            <pc:sldMk cId="2440172384" sldId="405"/>
            <ac:spMk id="50" creationId="{8AA61384-F5D9-8D45-12C3-710D1FF82AB1}"/>
          </ac:spMkLst>
        </pc:spChg>
        <pc:spChg chg="add mod">
          <ac:chgData name="Thiago Panini" userId="cc6a5c77081c362d" providerId="LiveId" clId="{1E56A7F8-8C41-4C48-8B9E-FDD3FD38C49C}" dt="2024-05-22T14:26:13.987" v="2916" actId="1076"/>
          <ac:spMkLst>
            <pc:docMk/>
            <pc:sldMk cId="2440172384" sldId="405"/>
            <ac:spMk id="51" creationId="{BE3CFDF5-F8B4-4F2B-3807-9BF0037F5C09}"/>
          </ac:spMkLst>
        </pc:spChg>
        <pc:spChg chg="mod">
          <ac:chgData name="Thiago Panini" userId="cc6a5c77081c362d" providerId="LiveId" clId="{1E56A7F8-8C41-4C48-8B9E-FDD3FD38C49C}" dt="2024-05-22T14:03:33.028" v="2271" actId="20577"/>
          <ac:spMkLst>
            <pc:docMk/>
            <pc:sldMk cId="2440172384" sldId="405"/>
            <ac:spMk id="60" creationId="{8E4159BD-E7C2-01D1-B1D3-7F39727890EB}"/>
          </ac:spMkLst>
        </pc:sp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" creationId="{D02BB4DF-D914-CC20-ECFE-92B0F702457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3" creationId="{BE9CA6A9-A0E0-963F-D183-47B983B729D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4" creationId="{76872385-BC5B-3274-29A2-B36C1B50951C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5" creationId="{9EF6413C-2F7A-AAD5-376D-2125FE729DB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6" creationId="{EF8D0FDA-7D79-6677-F42E-0BBBB1ADAFEA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7" creationId="{647B1B09-385E-CAE2-51BC-C91F462101E3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8" creationId="{F8547AB2-85A7-20B7-FFC1-009B9B6AEF8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3" creationId="{533A4DA9-E79F-B298-EF0B-61DB2D8B742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4" creationId="{B678208B-D8CF-1873-0A88-F0A217C1932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5" creationId="{FFED245F-EFEE-0A06-CD3B-08253E29D87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6" creationId="{58DA90D6-7D60-6EA3-E8C7-8054260054D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7" creationId="{256ECE50-0AEE-C7DE-640D-6E35E53C09A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8" creationId="{C167F1B4-45D8-B38B-5334-2CC2BE9E897B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9" creationId="{2BF0961B-8F49-D030-0398-6C5FB7CFC21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" creationId="{33481137-C60D-D3BA-1007-CF5D7A4C146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5" creationId="{EE7DBC88-D32A-BD6E-9D29-FE5E8724858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6" creationId="{81561EF1-EC78-0B38-8A72-4C24B7C35DEE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8" creationId="{7A5CF759-8176-12F9-B294-EB0965BE3261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9" creationId="{786A28F6-78D9-3191-72EA-8A711FC2958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0" creationId="{8136F096-D70D-DA85-61D6-DCC34603155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1" creationId="{0D6F1177-4B18-6BDA-B0E8-8586B22F8B1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2" creationId="{D4726CAD-9F05-6F4E-9621-D353664E6C05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3" creationId="{AD580D26-4933-B14F-CA72-57446D887330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4" creationId="{B5554CE6-98A1-18E1-555D-2525BA99AA9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5" creationId="{3F2F4120-6A22-EA01-A453-CAE02D11F022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6" creationId="{C44FF060-942A-9550-7DAA-085896DAD4C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7" creationId="{DDB6F752-28F1-6BE4-94B2-ECAB58CA40A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8" creationId="{73214326-5676-E031-A1DB-D7116CDE0CC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9" creationId="{7560C27D-49F0-1374-DEC6-4FAE35BFB54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0" creationId="{8938F008-3463-DB32-9E9F-F1B6BAA2B36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1" creationId="{C3B99401-9DE0-05B9-1D61-5E2987EB187D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2" creationId="{E45FE60F-0738-26E6-B7B2-79F854F48DF0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3" creationId="{01B1ABF9-6646-85B3-B262-73D8F04E7132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4" creationId="{C3AE3D8A-BDEA-4827-E4DA-F9F4163AF9A7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5" creationId="{5E408F47-7967-3445-CC55-AB59CFC7ADDF}"/>
          </ac:picMkLst>
        </pc:picChg>
        <pc:picChg chg="add mod">
          <ac:chgData name="Thiago Panini" userId="cc6a5c77081c362d" providerId="LiveId" clId="{1E56A7F8-8C41-4C48-8B9E-FDD3FD38C49C}" dt="2024-05-22T14:26:44.339" v="2920" actId="1076"/>
          <ac:picMkLst>
            <pc:docMk/>
            <pc:sldMk cId="2440172384" sldId="405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27:25.441" v="2928" actId="1076"/>
          <ac:picMkLst>
            <pc:docMk/>
            <pc:sldMk cId="2440172384" sldId="405"/>
            <ac:picMk id="54" creationId="{3A6EB6DC-37AE-47D3-77E6-8D3EBAD32A72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6" creationId="{C06DF919-42B5-482F-20C9-3353069E848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8" creationId="{76A29994-A62E-C5C9-C435-218DE9A9C06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0" creationId="{FD7C312A-A593-1812-09B7-88534ADDDB54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50" creationId="{D4CDFFDA-0FF4-7B09-3A33-612B9F18FEA8}"/>
          </ac:picMkLst>
        </pc:picChg>
        <pc:picChg chg="add mod">
          <ac:chgData name="Thiago Panini" userId="cc6a5c77081c362d" providerId="LiveId" clId="{1E56A7F8-8C41-4C48-8B9E-FDD3FD38C49C}" dt="2024-05-22T14:23:49.713" v="2636" actId="1035"/>
          <ac:picMkLst>
            <pc:docMk/>
            <pc:sldMk cId="2440172384" sldId="405"/>
            <ac:picMk id="3074" creationId="{E59379CE-41CF-0636-FACF-B1A43BF17F93}"/>
          </ac:picMkLst>
        </pc:picChg>
        <pc:picChg chg="add del mod">
          <ac:chgData name="Thiago Panini" userId="cc6a5c77081c362d" providerId="LiveId" clId="{1E56A7F8-8C41-4C48-8B9E-FDD3FD38C49C}" dt="2024-05-22T14:23:47.531" v="2635" actId="478"/>
          <ac:picMkLst>
            <pc:docMk/>
            <pc:sldMk cId="2440172384" sldId="405"/>
            <ac:picMk id="3076" creationId="{A76D28D4-17E5-847B-0538-95DD2EB7268C}"/>
          </ac:picMkLst>
        </pc:picChg>
        <pc:picChg chg="add mod">
          <ac:chgData name="Thiago Panini" userId="cc6a5c77081c362d" providerId="LiveId" clId="{1E56A7F8-8C41-4C48-8B9E-FDD3FD38C49C}" dt="2024-05-22T14:23:38.212" v="2633" actId="1076"/>
          <ac:picMkLst>
            <pc:docMk/>
            <pc:sldMk cId="2440172384" sldId="405"/>
            <ac:picMk id="3078" creationId="{52148CC4-9A7C-48F0-B462-75B8A2087989}"/>
          </ac:picMkLst>
        </pc:picChg>
      </pc:sldChg>
      <pc:sldChg chg="addSp delSp modSp add mod">
        <pc:chgData name="Thiago Panini" userId="cc6a5c77081c362d" providerId="LiveId" clId="{1E56A7F8-8C41-4C48-8B9E-FDD3FD38C49C}" dt="2024-05-22T14:47:58.500" v="3636" actId="20577"/>
        <pc:sldMkLst>
          <pc:docMk/>
          <pc:sldMk cId="829739936" sldId="406"/>
        </pc:sldMkLst>
        <pc:spChg chg="add 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2" creationId="{B2771DF7-EBA6-E32B-F6E8-764B724309B4}"/>
          </ac:spMkLst>
        </pc:spChg>
        <pc:spChg chg="add mod">
          <ac:chgData name="Thiago Panini" userId="cc6a5c77081c362d" providerId="LiveId" clId="{1E56A7F8-8C41-4C48-8B9E-FDD3FD38C49C}" dt="2024-05-22T14:32:44.510" v="3123" actId="1076"/>
          <ac:spMkLst>
            <pc:docMk/>
            <pc:sldMk cId="829739936" sldId="406"/>
            <ac:spMk id="3" creationId="{7A7840CA-8A4D-090B-44DF-D99A97EDD5DD}"/>
          </ac:spMkLst>
        </pc:spChg>
        <pc:spChg chg="add 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4" creationId="{969BAD12-E5E4-105A-32B0-69C764001D1E}"/>
          </ac:spMkLst>
        </pc:spChg>
        <pc:spChg chg="add mod">
          <ac:chgData name="Thiago Panini" userId="cc6a5c77081c362d" providerId="LiveId" clId="{1E56A7F8-8C41-4C48-8B9E-FDD3FD38C49C}" dt="2024-05-22T14:34:10.087" v="3145" actId="20577"/>
          <ac:spMkLst>
            <pc:docMk/>
            <pc:sldMk cId="829739936" sldId="406"/>
            <ac:spMk id="5" creationId="{6F01ECBE-014B-BF5C-411D-3080E6EF4E8A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6" creationId="{AA9ED607-6E97-2E96-37FB-C855B204097C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7" creationId="{DBBCB04D-2F64-964A-2D0A-5D966B8C96F6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8" creationId="{28B8BB80-0A28-A2B3-4218-426B272F6F39}"/>
          </ac:spMkLst>
        </pc:spChg>
        <pc:spChg chg="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10" creationId="{81C07A07-9E15-8399-B698-8747FD45D0A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11" creationId="{FE323C44-23F3-DB8B-D104-294F986AE0DB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13" creationId="{B0B007D7-CC99-16CE-70A3-C105042F2BCD}"/>
          </ac:spMkLst>
        </pc:spChg>
        <pc:spChg chg="add mod">
          <ac:chgData name="Thiago Panini" userId="cc6a5c77081c362d" providerId="LiveId" clId="{1E56A7F8-8C41-4C48-8B9E-FDD3FD38C49C}" dt="2024-05-22T14:34:57.167" v="3167" actId="14100"/>
          <ac:spMkLst>
            <pc:docMk/>
            <pc:sldMk cId="829739936" sldId="406"/>
            <ac:spMk id="14" creationId="{C77D2394-B766-1F80-EECF-F21122E04510}"/>
          </ac:spMkLst>
        </pc:spChg>
        <pc:spChg chg="add mod">
          <ac:chgData name="Thiago Panini" userId="cc6a5c77081c362d" providerId="LiveId" clId="{1E56A7F8-8C41-4C48-8B9E-FDD3FD38C49C}" dt="2024-05-22T14:35:07.543" v="3180" actId="1076"/>
          <ac:spMkLst>
            <pc:docMk/>
            <pc:sldMk cId="829739936" sldId="406"/>
            <ac:spMk id="15" creationId="{16C14BC3-5411-2AA5-425A-3329D830DE5C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20" creationId="{0AD7F69F-15B7-B401-7AFF-4D29D2364F39}"/>
          </ac:spMkLst>
        </pc:spChg>
        <pc:spChg chg="mod">
          <ac:chgData name="Thiago Panini" userId="cc6a5c77081c362d" providerId="LiveId" clId="{1E56A7F8-8C41-4C48-8B9E-FDD3FD38C49C}" dt="2024-05-22T14:29:35.143" v="3041" actId="20577"/>
          <ac:spMkLst>
            <pc:docMk/>
            <pc:sldMk cId="829739936" sldId="406"/>
            <ac:spMk id="21" creationId="{48421FD1-B2C4-5D03-FD4F-12026BAFB382}"/>
          </ac:spMkLst>
        </pc:spChg>
        <pc:spChg chg="mod">
          <ac:chgData name="Thiago Panini" userId="cc6a5c77081c362d" providerId="LiveId" clId="{1E56A7F8-8C41-4C48-8B9E-FDD3FD38C49C}" dt="2024-05-22T14:34:48.194" v="3164" actId="122"/>
          <ac:spMkLst>
            <pc:docMk/>
            <pc:sldMk cId="829739936" sldId="406"/>
            <ac:spMk id="23" creationId="{FD6183D9-59A5-7803-AC00-CA27652E9CE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24" creationId="{3E889247-A9D7-8316-4D3D-76258AA69E0F}"/>
          </ac:spMkLst>
        </pc:spChg>
        <pc:spChg chg="mod">
          <ac:chgData name="Thiago Panini" userId="cc6a5c77081c362d" providerId="LiveId" clId="{1E56A7F8-8C41-4C48-8B9E-FDD3FD38C49C}" dt="2024-05-22T14:28:50.447" v="2934" actId="20577"/>
          <ac:spMkLst>
            <pc:docMk/>
            <pc:sldMk cId="829739936" sldId="406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6" creationId="{169B01AE-9387-C737-04BB-8C29DC6ED48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7" creationId="{9A162036-824E-EF16-4D4C-3749684FCF43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8" creationId="{1D6B2E91-426E-1143-936E-C34842AC291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9" creationId="{DF900FD1-4613-1503-1937-3000B21FD78F}"/>
          </ac:spMkLst>
        </pc:spChg>
        <pc:spChg chg="mod">
          <ac:chgData name="Thiago Panini" userId="cc6a5c77081c362d" providerId="LiveId" clId="{1E56A7F8-8C41-4C48-8B9E-FDD3FD38C49C}" dt="2024-05-22T14:46:33.665" v="3400" actId="20577"/>
          <ac:spMkLst>
            <pc:docMk/>
            <pc:sldMk cId="829739936" sldId="406"/>
            <ac:spMk id="50" creationId="{8AA61384-F5D9-8D45-12C3-710D1FF82AB1}"/>
          </ac:spMkLst>
        </pc:spChg>
        <pc:spChg chg="mod">
          <ac:chgData name="Thiago Panini" userId="cc6a5c77081c362d" providerId="LiveId" clId="{1E56A7F8-8C41-4C48-8B9E-FDD3FD38C49C}" dt="2024-05-22T14:47:58.500" v="3636" actId="20577"/>
          <ac:spMkLst>
            <pc:docMk/>
            <pc:sldMk cId="829739936" sldId="406"/>
            <ac:spMk id="51" creationId="{BE3CFDF5-F8B4-4F2B-3807-9BF0037F5C09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3" creationId="{845AC07E-FA13-F023-0623-D5EBCB82C74C}"/>
          </ac:spMkLst>
        </pc:spChg>
        <pc:spChg chg="add del mod">
          <ac:chgData name="Thiago Panini" userId="cc6a5c77081c362d" providerId="LiveId" clId="{1E56A7F8-8C41-4C48-8B9E-FDD3FD38C49C}" dt="2024-05-22T14:38:42.060" v="3267" actId="21"/>
          <ac:spMkLst>
            <pc:docMk/>
            <pc:sldMk cId="829739936" sldId="406"/>
            <ac:spMk id="55" creationId="{9327582E-2C4A-E33B-B8EC-CB79CEC00517}"/>
          </ac:spMkLst>
        </pc:spChg>
        <pc:spChg chg="add del mod">
          <ac:chgData name="Thiago Panini" userId="cc6a5c77081c362d" providerId="LiveId" clId="{1E56A7F8-8C41-4C48-8B9E-FDD3FD38C49C}" dt="2024-05-22T14:39:24.170" v="3289" actId="478"/>
          <ac:spMkLst>
            <pc:docMk/>
            <pc:sldMk cId="829739936" sldId="406"/>
            <ac:spMk id="56" creationId="{6B322675-2CFD-1E9F-FED6-D599D85691B8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7" creationId="{81D5AEA8-5860-70E3-2FC6-99C5A4E917C3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8" creationId="{9327582E-2C4A-E33B-B8EC-CB79CEC00517}"/>
          </ac:spMkLst>
        </pc:spChg>
        <pc:spChg chg="add mod">
          <ac:chgData name="Thiago Panini" userId="cc6a5c77081c362d" providerId="LiveId" clId="{1E56A7F8-8C41-4C48-8B9E-FDD3FD38C49C}" dt="2024-05-22T14:38:55.576" v="3273"/>
          <ac:spMkLst>
            <pc:docMk/>
            <pc:sldMk cId="829739936" sldId="406"/>
            <ac:spMk id="59" creationId="{F9F98F29-A65D-E0DD-0F97-50B766FF4C58}"/>
          </ac:spMkLst>
        </pc:spChg>
        <pc:spChg chg="mod">
          <ac:chgData name="Thiago Panini" userId="cc6a5c77081c362d" providerId="LiveId" clId="{1E56A7F8-8C41-4C48-8B9E-FDD3FD38C49C}" dt="2024-05-22T14:29:12.362" v="3020" actId="20577"/>
          <ac:spMkLst>
            <pc:docMk/>
            <pc:sldMk cId="829739936" sldId="406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61" creationId="{BEB6DF38-A3ED-642A-58A7-3228EABC7471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62" creationId="{D4D4F821-69EE-FF88-7276-FB139C6531E1}"/>
          </ac:spMkLst>
        </pc:sp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6" creationId="{44E27AC2-9335-1F47-09E6-73C01CF11915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7" creationId="{2CE81FCB-A76D-4FFC-AC4B-1134BF05464A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8" creationId="{8CBF76A5-1A7A-2DDF-0710-78DE4C33E6BF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9" creationId="{E766B5A7-079F-881C-45FF-74988BEE819A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5" creationId="{EE7DBC88-D32A-BD6E-9D29-FE5E8724858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6" creationId="{81561EF1-EC78-0B38-8A72-4C24B7C35DEE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8" creationId="{7A5CF759-8176-12F9-B294-EB0965BE3261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9" creationId="{786A28F6-78D9-3191-72EA-8A711FC2958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0" creationId="{8136F096-D70D-DA85-61D6-DCC34603155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1" creationId="{0D6F1177-4B18-6BDA-B0E8-8586B22F8B1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2" creationId="{D4726CAD-9F05-6F4E-9621-D353664E6C05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3" creationId="{AD580D26-4933-B14F-CA72-57446D887330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4" creationId="{B5554CE6-98A1-18E1-555D-2525BA99AA9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5" creationId="{3F2F4120-6A22-EA01-A453-CAE02D11F022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6" creationId="{C44FF060-942A-9550-7DAA-085896DAD4C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7" creationId="{DDB6F752-28F1-6BE4-94B2-ECAB58CA40A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8" creationId="{73214326-5676-E031-A1DB-D7116CDE0CC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9" creationId="{7560C27D-49F0-1374-DEC6-4FAE35BFB54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0" creationId="{8938F008-3463-DB32-9E9F-F1B6BAA2B36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1" creationId="{C3B99401-9DE0-05B9-1D61-5E2987EB187D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2" creationId="{E45FE60F-0738-26E6-B7B2-79F854F48DF0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3" creationId="{01B1ABF9-6646-85B3-B262-73D8F04E7132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4" creationId="{C3AE3D8A-BDEA-4827-E4DA-F9F4163AF9A7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5" creationId="{5E408F47-7967-3445-CC55-AB59CFC7ADDF}"/>
          </ac:picMkLst>
        </pc:picChg>
        <pc:picChg chg="del">
          <ac:chgData name="Thiago Panini" userId="cc6a5c77081c362d" providerId="LiveId" clId="{1E56A7F8-8C41-4C48-8B9E-FDD3FD38C49C}" dt="2024-05-22T14:47:16.498" v="3403" actId="478"/>
          <ac:picMkLst>
            <pc:docMk/>
            <pc:sldMk cId="829739936" sldId="406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47:21.005" v="3406" actId="1076"/>
          <ac:picMkLst>
            <pc:docMk/>
            <pc:sldMk cId="829739936" sldId="406"/>
            <ac:picMk id="63" creationId="{AC5A26D2-5DCF-C04B-136A-271631F934AD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098" creationId="{4A664BA2-490D-9939-460C-AD431846CEA2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0" creationId="{5694E7E0-E449-38E4-5AAA-D0B96D424078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02" creationId="{B622CD50-9701-25D2-B5C1-6C61593C05DA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04" creationId="{5FB53392-95CC-151B-69FA-3E88D3B2576C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6" creationId="{E157620E-6870-3DC8-BDF9-09E7B667E951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8" creationId="{04F40FE2-8337-BF12-125E-2F9D0DDEED81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10" creationId="{1990DA44-3C18-E6EE-12A5-75D597D9E934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12" creationId="{4D3BD761-AB4E-E801-3C2D-B3D61C2AE93C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14" creationId="{419E08E2-F1C9-5085-3499-7637DB546E07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16" creationId="{326A9D0B-1CEB-1B9A-BC44-EFE9DEE2F9A4}"/>
          </ac:picMkLst>
        </pc:picChg>
        <pc:picChg chg="add del mod">
          <ac:chgData name="Thiago Panini" userId="cc6a5c77081c362d" providerId="LiveId" clId="{1E56A7F8-8C41-4C48-8B9E-FDD3FD38C49C}" dt="2024-05-22T14:36:35.203" v="3202" actId="478"/>
          <ac:picMkLst>
            <pc:docMk/>
            <pc:sldMk cId="829739936" sldId="406"/>
            <ac:picMk id="4118" creationId="{3D4AB3BB-6E5C-FB21-762F-41A6BEA5F954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20" creationId="{4EC13B7C-B680-F9C7-B768-114824D94E8C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22" creationId="{910196FE-ED45-E0ED-7D3D-C0F7F027BEEB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24" creationId="{AC805D7A-2BE8-E3C5-E7CE-120EE7C2003F}"/>
          </ac:picMkLst>
        </pc:picChg>
        <pc:picChg chg="add mod">
          <ac:chgData name="Thiago Panini" userId="cc6a5c77081c362d" providerId="LiveId" clId="{1E56A7F8-8C41-4C48-8B9E-FDD3FD38C49C}" dt="2024-05-22T14:45:14.216" v="3356" actId="1037"/>
          <ac:picMkLst>
            <pc:docMk/>
            <pc:sldMk cId="829739936" sldId="406"/>
            <ac:picMk id="4126" creationId="{6502254F-161F-0563-2CEA-B45EC2384D34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28" creationId="{0F8A9A68-C80F-AEE0-63D9-53F600592C79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0" creationId="{EA8B3B69-7BDF-5203-C540-FF4363204170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2" creationId="{8D698474-D42C-BFEE-B7FB-F3D515F4B5D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4" creationId="{1D1C0CD9-34D1-E279-BB97-5BC164916EAE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6" creationId="{E5C76818-9C52-D6EA-F5E0-DBCA5BA1C9A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8" creationId="{B76D2640-B9B8-4EE8-E9F9-C17811F07813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0" creationId="{D904E2B4-097B-4804-21FE-32E086328D38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2" creationId="{13429961-EC16-81B7-84FA-30E6A6198C36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4" creationId="{F93DB6FD-67FF-7500-4ACD-1DBB5A2641FE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6" creationId="{D508D672-6B0E-531F-18E2-9689C6F9C986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8" creationId="{69970323-C02F-A995-5E0C-C9C27CD2246C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0" creationId="{B8E52D29-48F8-3A84-56B0-E18CCC923FA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2" creationId="{34FF7A9F-6D53-A61A-0D8F-689F28C3B5EF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4" creationId="{7C6F93B5-26A8-DE2F-73E1-3E57C3583961}"/>
          </ac:picMkLst>
        </pc:picChg>
      </pc:sldChg>
      <pc:sldChg chg="addSp delSp modSp add del mod ord delAnim modAnim modShow">
        <pc:chgData name="Thiago Panini" userId="cc6a5c77081c362d" providerId="LiveId" clId="{1E56A7F8-8C41-4C48-8B9E-FDD3FD38C49C}" dt="2024-06-08T02:30:06.916" v="17209" actId="47"/>
        <pc:sldMkLst>
          <pc:docMk/>
          <pc:sldMk cId="3355027661" sldId="407"/>
        </pc:sldMkLst>
        <pc:spChg chg="add mod">
          <ac:chgData name="Thiago Panini" userId="cc6a5c77081c362d" providerId="LiveId" clId="{1E56A7F8-8C41-4C48-8B9E-FDD3FD38C49C}" dt="2024-05-23T11:44:21.427" v="6417" actId="20577"/>
          <ac:spMkLst>
            <pc:docMk/>
            <pc:sldMk cId="3355027661" sldId="407"/>
            <ac:spMk id="3" creationId="{63D2FE1C-01EA-BCD0-4EDF-9111EC27B722}"/>
          </ac:spMkLst>
        </pc:spChg>
        <pc:spChg chg="add del mod">
          <ac:chgData name="Thiago Panini" userId="cc6a5c77081c362d" providerId="LiveId" clId="{1E56A7F8-8C41-4C48-8B9E-FDD3FD38C49C}" dt="2024-05-22T15:04:55.566" v="4279" actId="478"/>
          <ac:spMkLst>
            <pc:docMk/>
            <pc:sldMk cId="3355027661" sldId="407"/>
            <ac:spMk id="3" creationId="{E56B3FE4-87EA-C346-A1E2-BC058576F5F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5" creationId="{98B12999-0F2F-65CA-2A0B-8E96A36AFE9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6" creationId="{D62A78D0-5AEB-2CAD-FE20-55F2E5A4D7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7" creationId="{B8555D06-58F0-1428-2967-EF964147416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8" creationId="{1D0B9763-50C6-5E5D-F463-20322CE71F3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9" creationId="{1FEDEB0E-6957-6C9E-9FF6-C633E9FED9C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0" creationId="{6C75DE33-5721-4690-E18D-EAAB21C51813}"/>
          </ac:spMkLst>
        </pc:spChg>
        <pc:spChg chg="mod">
          <ac:chgData name="Thiago Panini" userId="cc6a5c77081c362d" providerId="LiveId" clId="{1E56A7F8-8C41-4C48-8B9E-FDD3FD38C49C}" dt="2024-05-22T15:07:51.702" v="4282" actId="207"/>
          <ac:spMkLst>
            <pc:docMk/>
            <pc:sldMk cId="3355027661" sldId="407"/>
            <ac:spMk id="11" creationId="{435FCC06-BA1E-B483-E8B3-40183CFF6B64}"/>
          </ac:spMkLst>
        </pc:spChg>
        <pc:spChg chg="mod">
          <ac:chgData name="Thiago Panini" userId="cc6a5c77081c362d" providerId="LiveId" clId="{1E56A7F8-8C41-4C48-8B9E-FDD3FD38C49C}" dt="2024-05-22T15:07:56.509" v="4284" actId="207"/>
          <ac:spMkLst>
            <pc:docMk/>
            <pc:sldMk cId="3355027661" sldId="407"/>
            <ac:spMk id="12" creationId="{59F0EF6D-4807-AD1B-640F-7FE4BAA2435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3" creationId="{2A13CDBB-4F3C-D861-24D2-3D263E2B79AD}"/>
          </ac:spMkLst>
        </pc:spChg>
        <pc:spChg chg="mod">
          <ac:chgData name="Thiago Panini" userId="cc6a5c77081c362d" providerId="LiveId" clId="{1E56A7F8-8C41-4C48-8B9E-FDD3FD38C49C}" dt="2024-05-22T15:07:54.037" v="4283" actId="207"/>
          <ac:spMkLst>
            <pc:docMk/>
            <pc:sldMk cId="3355027661" sldId="407"/>
            <ac:spMk id="14" creationId="{0F737FC9-8978-4461-AD23-EF2C3DAE2E7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5" creationId="{9AD544D3-D9B3-A184-ADC6-C95B13836D26}"/>
          </ac:spMkLst>
        </pc:spChg>
        <pc:spChg chg="mod">
          <ac:chgData name="Thiago Panini" userId="cc6a5c77081c362d" providerId="LiveId" clId="{1E56A7F8-8C41-4C48-8B9E-FDD3FD38C49C}" dt="2024-05-22T15:08:55.484" v="4303" actId="207"/>
          <ac:spMkLst>
            <pc:docMk/>
            <pc:sldMk cId="3355027661" sldId="407"/>
            <ac:spMk id="16" creationId="{0C0D3401-B096-5C32-1375-521D15CC7BB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7" creationId="{3D4840B0-BABE-9A55-9FC9-C6090048C4EE}"/>
          </ac:spMkLst>
        </pc:spChg>
        <pc:spChg chg="mod">
          <ac:chgData name="Thiago Panini" userId="cc6a5c77081c362d" providerId="LiveId" clId="{1E56A7F8-8C41-4C48-8B9E-FDD3FD38C49C}" dt="2024-05-22T15:08:53.269" v="4302" actId="207"/>
          <ac:spMkLst>
            <pc:docMk/>
            <pc:sldMk cId="3355027661" sldId="407"/>
            <ac:spMk id="18" creationId="{B784BE3E-98F1-AB63-36DE-FA7BA63088F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9" creationId="{7DF22734-E613-7723-C05F-3BAB413C26D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" creationId="{D58D4D76-7D2E-EE43-2558-8DD565EB94A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" creationId="{5DF76E20-946B-F351-745B-6C7CC31299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" creationId="{2F1BDF1A-AC48-D314-8523-36F6FF1F6BD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3" creationId="{E99D69D5-146B-9D3E-B4BC-E85B3AB654E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4" creationId="{8E7621F8-5823-6F41-4983-D70AB0C782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5" creationId="{09CCBA2B-03F8-6BF4-C57B-B8C1CE3ED4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6" creationId="{EAD0390A-5649-AECA-BE15-E64FE5C08522}"/>
          </ac:spMkLst>
        </pc:spChg>
        <pc:spChg chg="mod">
          <ac:chgData name="Thiago Panini" userId="cc6a5c77081c362d" providerId="LiveId" clId="{1E56A7F8-8C41-4C48-8B9E-FDD3FD38C49C}" dt="2024-05-22T15:10:14.973" v="4329" actId="20577"/>
          <ac:spMkLst>
            <pc:docMk/>
            <pc:sldMk cId="3355027661" sldId="407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8" creationId="{454947FC-2C42-6C97-BA24-BEC1AD873C4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9" creationId="{1BEE9639-20D6-72F8-0826-549836BF180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0" creationId="{A7D4C2D3-4992-297D-EA1B-5333A43C4F7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1" creationId="{42525E19-692E-24FF-B44C-ECE2E9E25D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2" creationId="{4A954167-E891-B35F-99EC-0464571FBF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3" creationId="{50B72285-E347-B8DA-0670-8CD0B4D9E08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4" creationId="{4C11EF75-9FBF-9FAA-5302-3C8069621AA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5" creationId="{BDF3B421-99BF-575E-1E62-CF268712527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6" creationId="{2C4FCAFB-369E-6028-0A16-429058387EC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7" creationId="{CA56D11B-E7BA-DDC5-53F6-308A5130DEE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8" creationId="{3BED9CB4-6F1D-0145-9AF4-44CE640FF7D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9" creationId="{7EB838CF-4A76-D772-E658-B656F770AC2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3" creationId="{D32B7985-8D1C-65B1-D058-13D4C629209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5" creationId="{A250A63A-393E-BB63-8702-AEC9F531DE9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7" creationId="{8AB10E52-9747-4304-DC64-A77667880778}"/>
          </ac:spMkLst>
        </pc:spChg>
        <pc:spChg chg="mod">
          <ac:chgData name="Thiago Panini" userId="cc6a5c77081c362d" providerId="LiveId" clId="{1E56A7F8-8C41-4C48-8B9E-FDD3FD38C49C}" dt="2024-05-22T15:10:31.130" v="4392" actId="20577"/>
          <ac:spMkLst>
            <pc:docMk/>
            <pc:sldMk cId="3355027661" sldId="407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0" creationId="{553952DA-C1D2-07EB-D914-36F090617CF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6" creationId="{3E8E4416-9AEB-F318-5C07-4265D40C97B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8" creationId="{C97C9EE2-7783-4122-3881-CADD81795449}"/>
          </ac:spMkLst>
        </pc:spChg>
        <pc:spChg chg="mod">
          <ac:chgData name="Thiago Panini" userId="cc6a5c77081c362d" providerId="LiveId" clId="{1E56A7F8-8C41-4C48-8B9E-FDD3FD38C49C}" dt="2024-05-22T15:08:39.492" v="4297" actId="207"/>
          <ac:spMkLst>
            <pc:docMk/>
            <pc:sldMk cId="3355027661" sldId="407"/>
            <ac:spMk id="2059" creationId="{0D16A783-3D56-B259-42A9-4CC809AF4AC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2" creationId="{7D1468F0-E4D6-DCF0-CB92-C0678D2BB91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5" creationId="{755AAB8E-6989-674D-9E2B-F5CE8737AA3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8" creationId="{82B0BCAE-65E0-5BD1-ECE0-BCDD55AA350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70" creationId="{A15B8E55-8C2D-366C-833A-2208D5BFD719}"/>
          </ac:spMkLst>
        </pc:spChg>
        <pc:spChg chg="add del mod">
          <ac:chgData name="Thiago Panini" userId="cc6a5c77081c362d" providerId="LiveId" clId="{1E56A7F8-8C41-4C48-8B9E-FDD3FD38C49C}" dt="2024-05-22T15:08:22.291" v="4290" actId="478"/>
          <ac:spMkLst>
            <pc:docMk/>
            <pc:sldMk cId="3355027661" sldId="407"/>
            <ac:spMk id="2075" creationId="{46561B5F-527F-6D76-4303-5C645871B870}"/>
          </ac:spMkLst>
        </pc:spChg>
        <pc:spChg chg="add del mod">
          <ac:chgData name="Thiago Panini" userId="cc6a5c77081c362d" providerId="LiveId" clId="{1E56A7F8-8C41-4C48-8B9E-FDD3FD38C49C}" dt="2024-05-22T15:08:29.243" v="4292" actId="478"/>
          <ac:spMkLst>
            <pc:docMk/>
            <pc:sldMk cId="3355027661" sldId="407"/>
            <ac:spMk id="2088" creationId="{8F4ED884-1B6D-E03F-8CC1-B94A9424B456}"/>
          </ac:spMkLst>
        </pc:spChg>
        <pc:spChg chg="del mod">
          <ac:chgData name="Thiago Panini" userId="cc6a5c77081c362d" providerId="LiveId" clId="{1E56A7F8-8C41-4C48-8B9E-FDD3FD38C49C}" dt="2024-05-22T15:08:12.380" v="4287" actId="478"/>
          <ac:spMkLst>
            <pc:docMk/>
            <pc:sldMk cId="3355027661" sldId="407"/>
            <ac:spMk id="2095" creationId="{92611804-4AE9-7402-4FC6-4C7C85AA552F}"/>
          </ac:spMkLst>
        </pc:spChg>
        <pc:spChg chg="del mod">
          <ac:chgData name="Thiago Panini" userId="cc6a5c77081c362d" providerId="LiveId" clId="{1E56A7F8-8C41-4C48-8B9E-FDD3FD38C49C}" dt="2024-05-22T15:08:13.493" v="4288" actId="478"/>
          <ac:spMkLst>
            <pc:docMk/>
            <pc:sldMk cId="3355027661" sldId="407"/>
            <ac:spMk id="2099" creationId="{E62803A0-4EC6-977D-B6FA-0B3A28326FC7}"/>
          </ac:spMkLst>
        </pc:spChg>
        <pc:spChg chg="del mod">
          <ac:chgData name="Thiago Panini" userId="cc6a5c77081c362d" providerId="LiveId" clId="{1E56A7F8-8C41-4C48-8B9E-FDD3FD38C49C}" dt="2024-05-22T15:08:31.961" v="4293" actId="478"/>
          <ac:spMkLst>
            <pc:docMk/>
            <pc:sldMk cId="3355027661" sldId="407"/>
            <ac:spMk id="2112" creationId="{0356DC99-D3CB-FAEC-9F69-5855BCF79506}"/>
          </ac:spMkLst>
        </pc:spChg>
        <pc:spChg chg="del mod">
          <ac:chgData name="Thiago Panini" userId="cc6a5c77081c362d" providerId="LiveId" clId="{1E56A7F8-8C41-4C48-8B9E-FDD3FD38C49C}" dt="2024-05-22T15:08:10.980" v="4286" actId="478"/>
          <ac:spMkLst>
            <pc:docMk/>
            <pc:sldMk cId="3355027661" sldId="407"/>
            <ac:spMk id="2113" creationId="{BB66C3CB-8C08-B92A-7774-1A0E433253D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1" creationId="{DFA85E58-27FB-4BDB-E04D-6E12AC38BABB}"/>
          </ac:spMkLst>
        </pc:spChg>
        <pc:spChg chg="del mod">
          <ac:chgData name="Thiago Panini" userId="cc6a5c77081c362d" providerId="LiveId" clId="{1E56A7F8-8C41-4C48-8B9E-FDD3FD38C49C}" dt="2024-05-22T15:08:24.580" v="4291" actId="478"/>
          <ac:spMkLst>
            <pc:docMk/>
            <pc:sldMk cId="3355027661" sldId="407"/>
            <ac:spMk id="2152" creationId="{9A65BE8D-EEE6-1CC5-1E6D-3555DFD04E6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3" creationId="{EDD47BDF-665F-3684-FDF5-299B217499F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4" creationId="{EF56AC1A-DAD0-A999-6C4B-DCCD86E8922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5" creationId="{E4C90305-091D-A434-A6F8-1424B3DD485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6" creationId="{CD93900F-A67D-0134-06E3-3CB90490985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7" creationId="{E583435E-D94B-2191-DB40-8FA220751CE2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8" creationId="{1F9BA0F0-C22A-AE3C-B0D5-E5198ACA579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9" creationId="{7AF593D3-5E50-C365-3A51-CFAB11CAB6A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0" creationId="{452022CD-5C52-FB60-19D6-2B24984811C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1" creationId="{70A9EB8C-8971-CD7A-9894-10B6FA6EEE09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2" creationId="{DED90FA8-306B-8E5A-FEAC-53AC5A60602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3" creationId="{B91959F0-AFBD-5435-C84F-EC928D4708A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4" creationId="{47B6AFF9-24C8-7E43-B070-E93276BCDF67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5" creationId="{D3B3D7FD-2E00-787A-7F06-7BAC92181AA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6" creationId="{D5311149-19F3-B549-9C8E-D25C2EC691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7" creationId="{A16B23B5-9A79-7011-70EF-FD1DD6B288B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8" creationId="{9D32E565-CC54-826F-7E66-B829857FC87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9" creationId="{7FDCC0DB-5884-0117-B14F-41DED20B6E3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0" creationId="{864845CA-794C-9FB5-C3AA-32D8F4EE04A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1" creationId="{B41EB59F-DB9C-9DE6-8515-363E89C1595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2" creationId="{48028CF3-01A7-7839-AAEE-6BBFA05C967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3" creationId="{C0AA0AF7-B502-B378-9688-3759E373207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4" creationId="{5A45D6CF-A78B-263C-751B-F0D216330D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5" creationId="{6240F845-681A-8FA8-B713-A841AEA34BD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6" creationId="{607C5346-0CD4-47A5-AC5A-DA6AD8049AD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8" creationId="{BA219BA3-A0FD-A42E-C909-2B118A1B13A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9" creationId="{1D20A4ED-0E2A-32B0-0B4E-E2B30A8893C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6" creationId="{98E768E7-6B50-822C-49C5-35F605BD9E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7" creationId="{5AC773E3-FD89-40B6-CBF0-2D70065B828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8" creationId="{B276D851-B2A0-7D59-BF04-353659B325C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9" creationId="{A77B9870-F485-0E34-3336-CFCDC8D0E1E7}"/>
          </ac:spMkLst>
        </pc:spChg>
        <pc:spChg chg="mod">
          <ac:chgData name="Thiago Panini" userId="cc6a5c77081c362d" providerId="LiveId" clId="{1E56A7F8-8C41-4C48-8B9E-FDD3FD38C49C}" dt="2024-05-22T15:08:35.722" v="4294" actId="207"/>
          <ac:spMkLst>
            <pc:docMk/>
            <pc:sldMk cId="3355027661" sldId="407"/>
            <ac:spMk id="2190" creationId="{826882E2-90DA-8996-6E19-23329E91425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1" creationId="{D3EC656B-E82A-B5C6-B825-30CC97AE120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2" creationId="{ACD04BB8-DADD-77B2-A459-EF4BC6E28409}"/>
          </ac:spMkLst>
        </pc:spChg>
        <pc:spChg chg="mod">
          <ac:chgData name="Thiago Panini" userId="cc6a5c77081c362d" providerId="LiveId" clId="{1E56A7F8-8C41-4C48-8B9E-FDD3FD38C49C}" dt="2024-05-22T15:08:42.114" v="4298" actId="207"/>
          <ac:spMkLst>
            <pc:docMk/>
            <pc:sldMk cId="3355027661" sldId="407"/>
            <ac:spMk id="2193" creationId="{7880E8F5-38B9-E451-05E8-4443F2ED4E9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4" creationId="{4D4C0800-8F40-1D3D-0853-967E3475F30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5" creationId="{1F043FB0-F036-E62E-F16D-F2F8B2FD846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6" creationId="{46D51947-8FBC-C53E-620F-1399CAEEF30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7" creationId="{2878E7BD-2AB3-A2CC-64CB-6768F308126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8" creationId="{B33D290A-88DB-3083-FEEF-D7827B723427}"/>
          </ac:spMkLst>
        </pc:spChg>
        <pc:spChg chg="mod">
          <ac:chgData name="Thiago Panini" userId="cc6a5c77081c362d" providerId="LiveId" clId="{1E56A7F8-8C41-4C48-8B9E-FDD3FD38C49C}" dt="2024-05-22T15:08:44.192" v="4299" actId="207"/>
          <ac:spMkLst>
            <pc:docMk/>
            <pc:sldMk cId="3355027661" sldId="407"/>
            <ac:spMk id="2199" creationId="{E5F37738-76AA-757E-A5CA-1F74546A2C8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0" creationId="{03713B8A-268B-776E-E8BE-6EFDD6716A3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1" creationId="{34962504-017F-D945-2456-4FC2A09D0A4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2" creationId="{A7681C65-658F-5542-9624-6A1DF4B657E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3" creationId="{04EBA6BD-DDC0-457B-B9E7-6A07EB0FE790}"/>
          </ac:spMkLst>
        </pc:spChg>
        <pc:spChg chg="mod">
          <ac:chgData name="Thiago Panini" userId="cc6a5c77081c362d" providerId="LiveId" clId="{1E56A7F8-8C41-4C48-8B9E-FDD3FD38C49C}" dt="2024-05-22T15:07:44.394" v="4281" actId="207"/>
          <ac:spMkLst>
            <pc:docMk/>
            <pc:sldMk cId="3355027661" sldId="407"/>
            <ac:spMk id="2204" creationId="{7A48F6B4-C21A-17D4-3C91-27E0BC23DAD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5" creationId="{F36EF13D-50CE-08B2-1317-64954C8EC5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6" creationId="{B8C90C41-09C9-EA8B-AC2F-3361A33EEB7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7" creationId="{727C2751-107A-708D-7A8E-84ECD0DA3AA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8" creationId="{3FE12CF5-9DC8-CE14-9F2B-DDA5A915843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9" creationId="{8E0BB8AC-4E4A-220A-8A92-D41BD51135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0" creationId="{F2906E32-8003-0F54-223B-495C8C53604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1" creationId="{D5EECDF2-D008-68E3-2453-7C3C9EE1509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2" creationId="{20DBE029-78A9-815E-BBC0-82BB8ADCD0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3" creationId="{97EA86AC-8F87-EA35-2258-61B2AD72428C}"/>
          </ac:spMkLst>
        </pc:spChg>
        <pc:spChg chg="mod">
          <ac:chgData name="Thiago Panini" userId="cc6a5c77081c362d" providerId="LiveId" clId="{1E56A7F8-8C41-4C48-8B9E-FDD3FD38C49C}" dt="2024-05-22T15:08:48.820" v="4300" actId="207"/>
          <ac:spMkLst>
            <pc:docMk/>
            <pc:sldMk cId="3355027661" sldId="407"/>
            <ac:spMk id="2214" creationId="{DAD8BF59-CF13-D040-B127-FBAF518A59B9}"/>
          </ac:spMkLst>
        </pc:spChg>
        <pc:spChg chg="mod">
          <ac:chgData name="Thiago Panini" userId="cc6a5c77081c362d" providerId="LiveId" clId="{1E56A7F8-8C41-4C48-8B9E-FDD3FD38C49C}" dt="2024-05-22T15:08:50.901" v="4301" actId="207"/>
          <ac:spMkLst>
            <pc:docMk/>
            <pc:sldMk cId="3355027661" sldId="407"/>
            <ac:spMk id="2215" creationId="{D33EB588-2673-49F8-3F23-D4C5D1DDAC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6" creationId="{4C24F1C5-A77D-88A1-FD75-73D0F2D01CB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7" creationId="{755A7B19-BF13-95E3-2522-14DF00A73539}"/>
          </ac:spMkLst>
        </pc:spChg>
        <pc:grpChg chg="add mod">
          <ac:chgData name="Thiago Panini" userId="cc6a5c77081c362d" providerId="LiveId" clId="{1E56A7F8-8C41-4C48-8B9E-FDD3FD38C49C}" dt="2024-05-22T15:14:24.088" v="4401" actId="1076"/>
          <ac:grpSpMkLst>
            <pc:docMk/>
            <pc:sldMk cId="3355027661" sldId="407"/>
            <ac:grpSpMk id="4" creationId="{A97A1A95-C74A-DA8E-2826-24BC04C87C2A}"/>
          </ac:grpSpMkLst>
        </pc:grpChg>
        <pc:grpChg chg="del">
          <ac:chgData name="Thiago Panini" userId="cc6a5c77081c362d" providerId="LiveId" clId="{1E56A7F8-8C41-4C48-8B9E-FDD3FD38C49C}" dt="2024-05-22T15:04:53.755" v="4278" actId="478"/>
          <ac:grpSpMkLst>
            <pc:docMk/>
            <pc:sldMk cId="3355027661" sldId="407"/>
            <ac:grpSpMk id="40" creationId="{0849A365-1F4A-38FD-32F0-8E39C06FF10C}"/>
          </ac:grpSpMkLst>
        </pc:grpChg>
        <pc:picChg chg="add mod">
          <ac:chgData name="Thiago Panini" userId="cc6a5c77081c362d" providerId="LiveId" clId="{1E56A7F8-8C41-4C48-8B9E-FDD3FD38C49C}" dt="2024-05-23T11:44:02.422" v="6396" actId="1076"/>
          <ac:picMkLst>
            <pc:docMk/>
            <pc:sldMk cId="3355027661" sldId="407"/>
            <ac:picMk id="2" creationId="{3F7E8CC5-1D8A-A57C-3781-5C1144E8324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77" creationId="{5C25C5FB-81EB-D1DB-6A1F-E948BB5255A2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0" creationId="{C1122507-015D-A774-E185-5FA81C3AC518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1" creationId="{AF2F3BBA-8E2A-D5CB-F2B4-57CA375371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2" creationId="{C2131171-4ACB-63BF-7512-C5E89537AA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3" creationId="{CA0EE98D-F343-B202-6EE6-3A643595714F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4" creationId="{87606F4E-C4BB-1EB4-F847-276FE4A386D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5" creationId="{12A43A6A-670A-7AAA-5FD8-F71BEC31311F}"/>
          </ac:picMkLst>
        </pc:picChg>
      </pc:sldChg>
      <pc:sldChg chg="addSp delSp modSp add mod delAnim modAnim">
        <pc:chgData name="Thiago Panini" userId="cc6a5c77081c362d" providerId="LiveId" clId="{1E56A7F8-8C41-4C48-8B9E-FDD3FD38C49C}" dt="2024-05-22T16:02:36.904" v="5949" actId="478"/>
        <pc:sldMkLst>
          <pc:docMk/>
          <pc:sldMk cId="3262036584" sldId="408"/>
        </pc:sldMkLst>
        <pc:spChg chg="add del mod">
          <ac:chgData name="Thiago Panini" userId="cc6a5c77081c362d" providerId="LiveId" clId="{1E56A7F8-8C41-4C48-8B9E-FDD3FD38C49C}" dt="2024-05-22T15:26:53.182" v="4874" actId="478"/>
          <ac:spMkLst>
            <pc:docMk/>
            <pc:sldMk cId="3262036584" sldId="408"/>
            <ac:spMk id="3" creationId="{79F04D89-38AD-776D-117C-28E846BDD9EE}"/>
          </ac:spMkLst>
        </pc:spChg>
        <pc:spChg chg="add del">
          <ac:chgData name="Thiago Panini" userId="cc6a5c77081c362d" providerId="LiveId" clId="{1E56A7F8-8C41-4C48-8B9E-FDD3FD38C49C}" dt="2024-05-22T15:26:54.189" v="4876" actId="22"/>
          <ac:spMkLst>
            <pc:docMk/>
            <pc:sldMk cId="3262036584" sldId="408"/>
            <ac:spMk id="5" creationId="{00192367-489B-5DC8-B48E-0C36A0C0224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7" creationId="{F571A711-BA8B-0005-7BF1-5E79929E2F8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27:43.785" v="4908" actId="313"/>
          <ac:spMkLst>
            <pc:docMk/>
            <pc:sldMk cId="3262036584" sldId="408"/>
            <ac:spMk id="9" creationId="{A0905C28-2312-AD60-0182-22C4892747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28:03.286" v="4985" actId="20577"/>
          <ac:spMkLst>
            <pc:docMk/>
            <pc:sldMk cId="3262036584" sldId="408"/>
            <ac:spMk id="11" creationId="{150DF707-226C-D749-C126-99B8B29039A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3" creationId="{A293E2CE-7D88-A74C-4B12-45C6139854B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4" creationId="{4B47B3C9-7BBD-D2C7-EE87-677294AD0978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5" creationId="{F17DBB85-6283-3B28-1B9B-2F07A618C00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6" creationId="{01474CEC-BD73-EA6B-328C-4ADF504546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7" creationId="{80C887B6-CE3A-A974-E6E5-23271127389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8" creationId="{AA87397D-3D1C-9B57-3CE8-47F88698435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9" creationId="{4DA04143-B666-7CD1-C14D-B405912162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" creationId="{5B6E5F4C-00A4-6383-33DE-3602E3D2845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1" creationId="{B7B1CCAB-F63E-9FC7-1F8A-C04AFAD66FA6}"/>
          </ac:spMkLst>
        </pc:spChg>
        <pc:spChg chg="add mod">
          <ac:chgData name="Thiago Panini" userId="cc6a5c77081c362d" providerId="LiveId" clId="{1E56A7F8-8C41-4C48-8B9E-FDD3FD38C49C}" dt="2024-05-22T15:30:48.078" v="5073" actId="14100"/>
          <ac:spMkLst>
            <pc:docMk/>
            <pc:sldMk cId="3262036584" sldId="408"/>
            <ac:spMk id="22" creationId="{27AAF07A-F6EB-91DE-FE0E-20FCD3C5CE0B}"/>
          </ac:spMkLst>
        </pc:spChg>
        <pc:spChg chg="add mod">
          <ac:chgData name="Thiago Panini" userId="cc6a5c77081c362d" providerId="LiveId" clId="{1E56A7F8-8C41-4C48-8B9E-FDD3FD38C49C}" dt="2024-05-22T15:31:11.672" v="5077"/>
          <ac:spMkLst>
            <pc:docMk/>
            <pc:sldMk cId="3262036584" sldId="408"/>
            <ac:spMk id="23" creationId="{89CFBC16-7683-001E-5CDE-4AB9EF7BFA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4" creationId="{21009C6A-7992-CFBC-498E-3E7ED8AF6756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5" creationId="{B1A74371-C1BF-321C-6307-30806B9AFD7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6" creationId="{8F22DCF4-D4E5-81E6-8FF1-13D0BE34231C}"/>
          </ac:spMkLst>
        </pc:spChg>
        <pc:spChg chg="del">
          <ac:chgData name="Thiago Panini" userId="cc6a5c77081c362d" providerId="LiveId" clId="{1E56A7F8-8C41-4C48-8B9E-FDD3FD38C49C}" dt="2024-05-22T15:27:03.534" v="4880" actId="478"/>
          <ac:spMkLst>
            <pc:docMk/>
            <pc:sldMk cId="3262036584" sldId="408"/>
            <ac:spMk id="27" creationId="{D0D43115-B93C-E569-0E8E-6984E03F6667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8" creationId="{8FF706C8-7009-4822-3C11-8745FB85496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9" creationId="{DAD534C5-3699-9BD9-5967-9E11734A82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0" creationId="{B7DCF8A1-F5E3-3A7C-67D7-59F13EA603B3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1" creationId="{55B91DFD-E0B4-6D19-AD5D-4B1B08C7C90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2" creationId="{DF572E89-D468-B5B2-7801-2EE0B7BD7BE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3" creationId="{4E45C920-0125-A978-57D8-3279E3ABFB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4" creationId="{728F6E2E-87CE-D998-0975-10C849E9B21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5" creationId="{3B3543CD-B90F-F0D1-E603-A0E551735DA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6" creationId="{DC35D4C6-FD7D-435C-5614-9DB4175094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38" creationId="{308D03A9-E2B8-C637-8ACF-F795AFDCE95E}"/>
          </ac:spMkLst>
        </pc:spChg>
        <pc:spChg chg="add del mod">
          <ac:chgData name="Thiago Panini" userId="cc6a5c77081c362d" providerId="LiveId" clId="{1E56A7F8-8C41-4C48-8B9E-FDD3FD38C49C}" dt="2024-05-22T15:34:23.526" v="5235" actId="478"/>
          <ac:spMkLst>
            <pc:docMk/>
            <pc:sldMk cId="3262036584" sldId="408"/>
            <ac:spMk id="40" creationId="{3422DCE3-2A93-EF98-EC56-F1F8D7FEB0A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41" creationId="{F478EDF3-7975-EACB-7ABC-F90C61CF8BF4}"/>
          </ac:spMkLst>
        </pc:spChg>
        <pc:spChg chg="add mod">
          <ac:chgData name="Thiago Panini" userId="cc6a5c77081c362d" providerId="LiveId" clId="{1E56A7F8-8C41-4C48-8B9E-FDD3FD38C49C}" dt="2024-05-22T15:51:57.843" v="5587" actId="6549"/>
          <ac:spMkLst>
            <pc:docMk/>
            <pc:sldMk cId="3262036584" sldId="408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3" creationId="{2BD3C3A5-1F28-B81C-1BFA-4DFE602F0E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4" creationId="{889A7A31-C8FB-B0AD-7783-18983491E94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5" creationId="{C0E3B545-404E-3A65-A14D-7928E22B864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6" creationId="{CB599B54-E58E-D23D-4987-FAB04B84BA3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7" creationId="{6A396720-10B6-5586-CE0F-B6FB28E3F76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8" creationId="{1303F8CD-2351-CB62-40E0-50D65A3B9D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9" creationId="{D4AA2C08-4E33-B114-D7ED-468738D7DD1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1" creationId="{F96031AE-B18E-2102-018A-34FD9CEC8A6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2" creationId="{10619AD3-65CC-B4D6-E4E4-A120933DDAE2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3" creationId="{5BE1E9A5-5ED8-84C5-08D5-8396A4D4586F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4" creationId="{C3E47493-09F0-0EA5-6E27-8053A54BB8BD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5" creationId="{DF4B42A8-184A-9583-9F0D-356984C0D77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6" creationId="{9B992D4D-224C-651E-15CA-FF5EC0AE178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7" creationId="{CB918FD7-0393-4B07-F9B3-0159B84C2B5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8" creationId="{88E188BF-8BCF-0ECA-8F73-BAD8B313132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9" creationId="{02E45C5E-0FB3-7DD9-F6EA-DCB737F48854}"/>
          </ac:spMkLst>
        </pc:spChg>
        <pc:spChg chg="del">
          <ac:chgData name="Thiago Panini" userId="cc6a5c77081c362d" providerId="LiveId" clId="{1E56A7F8-8C41-4C48-8B9E-FDD3FD38C49C}" dt="2024-05-22T15:27:00.090" v="4878" actId="478"/>
          <ac:spMkLst>
            <pc:docMk/>
            <pc:sldMk cId="3262036584" sldId="408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1" creationId="{3EB2D60A-2C80-92CE-2865-372C53E6DDD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0" creationId="{4C334FAB-69E9-7C3D-FB88-9ED9AF578A6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1" creationId="{D7FD7EEB-4D72-881A-7DA7-D2A47CB6788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2" creationId="{8258D6C9-5E0A-08B5-7504-133F5C1ADEF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3" creationId="{9D567C79-F784-EEA1-2710-E8B769B37C6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6" creationId="{0F301A00-6EB7-FD1C-DB2A-6E1C6ED789D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8" creationId="{2FC691B4-0515-4753-9A57-7F51C53DBE31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59" creationId="{F4BA90FE-24D0-7284-0038-DFB1092A6D35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0" creationId="{E4A10865-4236-E1C3-78C3-54B163B513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62" creationId="{E0737B6C-EE77-C3C5-D104-FECA39E6786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36:44.779" v="5336" actId="20577"/>
          <ac:spMkLst>
            <pc:docMk/>
            <pc:sldMk cId="3262036584" sldId="408"/>
            <ac:spMk id="2065" creationId="{4D528B61-2D96-B304-C52E-45BE12F3BEC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68" creationId="{A191F4D3-51C4-8589-81EF-CD7F4289C95D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9" creationId="{4198EAA0-D867-42B7-973F-81E3E29077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0" creationId="{364E009D-EC08-15AA-4EE3-915E95B7498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1" creationId="{6592763A-D3EB-1B9E-1D09-3F2382A68AD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2" creationId="{5EB52501-E46F-D947-868D-84F85CDF41C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3" creationId="{728414C6-9B3B-7901-EB54-59C1795B6C9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4" creationId="{BDEAF55D-5722-ACD8-7CA5-C41A6ADE1C9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5" creationId="{AEFE2777-E17E-22FE-D338-2AD71DEA4A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6" creationId="{2F6777D0-7752-04E7-9691-366C9187F3B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7" creationId="{FF53839D-2C0F-B71F-B55D-E1B9B17AFCB2}"/>
          </ac:spMkLst>
        </pc:spChg>
        <pc:spChg chg="add mod">
          <ac:chgData name="Thiago Panini" userId="cc6a5c77081c362d" providerId="LiveId" clId="{1E56A7F8-8C41-4C48-8B9E-FDD3FD38C49C}" dt="2024-05-22T15:36:37.060" v="5322" actId="1076"/>
          <ac:spMkLst>
            <pc:docMk/>
            <pc:sldMk cId="3262036584" sldId="408"/>
            <ac:spMk id="2078" creationId="{5DE982A8-A06F-029F-36B9-15D20A1F5486}"/>
          </ac:spMkLst>
        </pc:spChg>
        <pc:spChg chg="add mod">
          <ac:chgData name="Thiago Panini" userId="cc6a5c77081c362d" providerId="LiveId" clId="{1E56A7F8-8C41-4C48-8B9E-FDD3FD38C49C}" dt="2024-05-22T15:36:42.142" v="5328" actId="20577"/>
          <ac:spMkLst>
            <pc:docMk/>
            <pc:sldMk cId="3262036584" sldId="408"/>
            <ac:spMk id="2079" creationId="{DE668B3B-695E-BDB9-83D4-78443AC88F3B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2" creationId="{8467B03E-3F10-7FE3-C664-7371F8B27D18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3" creationId="{306E4D42-E18E-1B1B-88CB-60BCC0057126}"/>
          </ac:spMkLst>
        </pc:spChg>
        <pc:picChg chg="add del mod">
          <ac:chgData name="Thiago Panini" userId="cc6a5c77081c362d" providerId="LiveId" clId="{1E56A7F8-8C41-4C48-8B9E-FDD3FD38C49C}" dt="2024-05-22T15:38:28.981" v="5397" actId="478"/>
          <ac:picMkLst>
            <pc:docMk/>
            <pc:sldMk cId="3262036584" sldId="408"/>
            <ac:picMk id="6" creationId="{088A6107-9094-A95C-8375-1070978D52A2}"/>
          </ac:picMkLst>
        </pc:picChg>
        <pc:picChg chg="add mod">
          <ac:chgData name="Thiago Panini" userId="cc6a5c77081c362d" providerId="LiveId" clId="{1E56A7F8-8C41-4C48-8B9E-FDD3FD38C49C}" dt="2024-05-22T15:30:50.377" v="5074" actId="1076"/>
          <ac:picMkLst>
            <pc:docMk/>
            <pc:sldMk cId="3262036584" sldId="408"/>
            <ac:picMk id="12" creationId="{928C7543-06E4-A6B4-5F26-B47F92BE587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50" creationId="{91B32E55-04BB-310E-0ECC-CC3DB6474FD3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62" creationId="{AE68BE04-8936-CEC6-1B2D-0AAEFF609152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8" creationId="{FE2FF72F-94F0-B9BC-C496-178685A38DD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9" creationId="{37C03494-F0C6-0DAC-80BA-6288DA488E4F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5" creationId="{28C0DE19-C2D7-A2FC-6507-E4E458898C7B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7" creationId="{EFFB3706-C295-A305-C02A-028CA0C97B89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3" creationId="{C210DD0E-5F36-3906-6BF4-CCCAEC9C73A0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7" creationId="{A4D1A2A9-2929-D02E-1B75-E6785BE0480D}"/>
          </ac:picMkLst>
        </pc:picChg>
        <pc:picChg chg="add mod">
          <ac:chgData name="Thiago Panini" userId="cc6a5c77081c362d" providerId="LiveId" clId="{1E56A7F8-8C41-4C48-8B9E-FDD3FD38C49C}" dt="2024-05-22T15:47:51.891" v="5483" actId="1037"/>
          <ac:picMkLst>
            <pc:docMk/>
            <pc:sldMk cId="3262036584" sldId="408"/>
            <ac:picMk id="2085" creationId="{17243399-3CB4-E076-2523-9CBBBFDD0B55}"/>
          </ac:picMkLst>
        </pc:picChg>
        <pc:picChg chg="add mod">
          <ac:chgData name="Thiago Panini" userId="cc6a5c77081c362d" providerId="LiveId" clId="{1E56A7F8-8C41-4C48-8B9E-FDD3FD38C49C}" dt="2024-05-22T15:47:42.344" v="5471" actId="1076"/>
          <ac:picMkLst>
            <pc:docMk/>
            <pc:sldMk cId="3262036584" sldId="408"/>
            <ac:picMk id="2087" creationId="{21163BDC-1222-3926-2F54-B1918EAA124D}"/>
          </ac:picMkLst>
        </pc:picChg>
        <pc:picChg chg="add mod">
          <ac:chgData name="Thiago Panini" userId="cc6a5c77081c362d" providerId="LiveId" clId="{1E56A7F8-8C41-4C48-8B9E-FDD3FD38C49C}" dt="2024-05-22T15:47:36.633" v="5469" actId="1076"/>
          <ac:picMkLst>
            <pc:docMk/>
            <pc:sldMk cId="3262036584" sldId="408"/>
            <ac:picMk id="2089" creationId="{CA00DC23-661E-2BA2-A10D-4B22BB561FE9}"/>
          </ac:picMkLst>
        </pc:picChg>
        <pc:picChg chg="add mod">
          <ac:chgData name="Thiago Panini" userId="cc6a5c77081c362d" providerId="LiveId" clId="{1E56A7F8-8C41-4C48-8B9E-FDD3FD38C49C}" dt="2024-05-22T15:47:57.764" v="5487" actId="1038"/>
          <ac:picMkLst>
            <pc:docMk/>
            <pc:sldMk cId="3262036584" sldId="408"/>
            <ac:picMk id="2091" creationId="{964C6AE7-426A-163A-50BD-ABC8BD89A056}"/>
          </ac:picMkLst>
        </pc:picChg>
        <pc:cxnChg chg="add del mod">
          <ac:chgData name="Thiago Panini" userId="cc6a5c77081c362d" providerId="LiveId" clId="{1E56A7F8-8C41-4C48-8B9E-FDD3FD38C49C}" dt="2024-05-22T16:02:36.904" v="5949" actId="478"/>
          <ac:cxnSpMkLst>
            <pc:docMk/>
            <pc:sldMk cId="3262036584" sldId="408"/>
            <ac:cxnSpMk id="2081" creationId="{C5D5AC6D-5317-AFA6-C8DA-E0D1C1355510}"/>
          </ac:cxnSpMkLst>
        </pc:cxnChg>
      </pc:sldChg>
      <pc:sldChg chg="addSp modSp add del mod">
        <pc:chgData name="Thiago Panini" userId="cc6a5c77081c362d" providerId="LiveId" clId="{1E56A7F8-8C41-4C48-8B9E-FDD3FD38C49C}" dt="2024-05-22T15:39:44.146" v="5407" actId="47"/>
        <pc:sldMkLst>
          <pc:docMk/>
          <pc:sldMk cId="1493719528" sldId="409"/>
        </pc:sldMkLst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2" creationId="{F18A14A6-3665-3B3A-5131-405B0D220A1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3" creationId="{A079E4A9-F5C2-F8F3-0245-B41F8CD44DF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4" creationId="{1183CE6A-00EB-DA39-7023-E4B55EFF349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5" creationId="{2491491C-4314-77BA-3CB9-6F141B1B0E53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6" creationId="{6E618622-DD0A-665D-60F5-60E2A0EC17E8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7" creationId="{C2EC871F-0F62-D0CC-F058-632FBACDB84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8" creationId="{3B7FD231-9B5B-70F2-979C-164160D5EFBF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0" creationId="{0878C7B7-B179-D94E-C3DF-7DF45D7349A6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3" creationId="{513563CA-7CE9-26C3-C06B-B7576A2E5499}"/>
          </ac:spMkLst>
        </pc:spChg>
      </pc:sldChg>
      <pc:sldChg chg="addSp delSp modSp add mod modAnim">
        <pc:chgData name="Thiago Panini" userId="cc6a5c77081c362d" providerId="LiveId" clId="{1E56A7F8-8C41-4C48-8B9E-FDD3FD38C49C}" dt="2024-05-23T13:19:39.776" v="8167" actId="1035"/>
        <pc:sldMkLst>
          <pc:docMk/>
          <pc:sldMk cId="1548764977" sldId="410"/>
        </pc:sldMkLst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2" creationId="{A052B63E-BA75-2692-60E7-414A131FECC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3" creationId="{8B5B517C-AD8D-45FA-0BBD-8132494879CE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4" creationId="{C0BE9B70-A4BB-62A9-22A4-C6F15A2E6E2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5" creationId="{47AC8034-1218-6422-73C7-41FF1D195F2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6" creationId="{670452A9-DBB0-CD4D-3E66-CF7DAE93CF79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7" creationId="{05F9611F-2204-487F-35D6-DCB5E6C67F6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8" creationId="{68DC93D5-5C9D-83A5-0AF1-C512F2FBAB45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0" creationId="{06AAA685-38CC-D970-CF44-6921D75519C6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3" creationId="{F8F3386A-DA1C-F3F0-D1FB-322AFC4578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4" creationId="{ACB58E8E-03E7-399B-984F-BA3A146E33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5" creationId="{11C9629D-18C0-EC68-071A-58C297B1C29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6" creationId="{AC0043A0-E2B7-9ABC-B7C8-EF3AEFDC5EB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7" creationId="{AEE4414F-0520-F5B0-2905-6705756903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8" creationId="{BA2962E8-B464-832B-B9EA-26334601E14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9" creationId="{4249D647-9B28-C0E4-221F-657A3AF3049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" creationId="{143776C2-93A9-9334-93A2-BD0E7F22B3B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1" creationId="{E869277D-55FB-6711-D707-43FF55A4805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3" creationId="{E49C3C22-681F-96D1-32A1-1673BC94A0D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4" creationId="{96F64A3C-42AC-6738-61B2-4D71E97AB09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5" creationId="{F5D40E66-5772-D13D-4A5F-D248C5264BF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6" creationId="{8F22DCF4-D4E5-81E6-8FF1-13D0BE34231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7" creationId="{8DAB782D-0CFA-C662-057A-4AB7632B2FBF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8" creationId="{8FF706C8-7009-4822-3C11-8745FB85496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9" creationId="{DAD534C5-3699-9BD9-5967-9E11734A825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0" creationId="{B590B47B-25CE-3D49-EA27-8A514B093BF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1" creationId="{0B0E54ED-6132-813C-3E01-5E55C24B1386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2" creationId="{DF572E89-D468-B5B2-7801-2EE0B7BD7BE4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3" creationId="{4E45C920-0125-A978-57D8-3279E3ABFB55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4" creationId="{728F6E2E-87CE-D998-0975-10C849E9B21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5" creationId="{3B3543CD-B90F-F0D1-E603-A0E551735DAC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6" creationId="{DC35D4C6-FD7D-435C-5614-9DB4175094F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9" creationId="{1C2B3137-D965-DB0F-1637-F9C74F0B77D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40" creationId="{50697E3D-3405-1E1F-12CF-120A036E5B6F}"/>
          </ac:spMkLst>
        </pc:spChg>
        <pc:spChg chg="mod">
          <ac:chgData name="Thiago Panini" userId="cc6a5c77081c362d" providerId="LiveId" clId="{1E56A7F8-8C41-4C48-8B9E-FDD3FD38C49C}" dt="2024-05-22T15:51:52.682" v="5586" actId="20577"/>
          <ac:spMkLst>
            <pc:docMk/>
            <pc:sldMk cId="1548764977" sldId="410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50" creationId="{AF0B368F-B94A-5191-D4F6-3EC95E0D938F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0" creationId="{D583C347-F886-1105-0733-FBFB7F4AABB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2" creationId="{9FD357C3-5383-4A18-7AE6-F76870CAF014}"/>
          </ac:spMkLst>
        </pc:spChg>
        <pc:spChg chg="mod">
          <ac:chgData name="Thiago Panini" userId="cc6a5c77081c362d" providerId="LiveId" clId="{1E56A7F8-8C41-4C48-8B9E-FDD3FD38C49C}" dt="2024-05-22T15:43:41.050" v="5449" actId="1076"/>
          <ac:spMkLst>
            <pc:docMk/>
            <pc:sldMk cId="1548764977" sldId="410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8" creationId="{2251AD48-E7C4-C668-CCA7-2C50927A4E3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9" creationId="{62204B5F-DBBC-0F12-2EDD-2C363DEC5C8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1" creationId="{5D256929-3512-88AE-92EC-D4EABDF7B78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2" creationId="{8E6BB173-A81E-6518-7D71-29B9B067446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3" creationId="{33C5AB2A-5C83-9138-0D6D-EE091066D99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4" creationId="{DE62BE27-8726-EA8B-E5FC-FF7913C7533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5" creationId="{76342492-0AA3-7ADB-3E85-E3D17C88FB5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7" creationId="{F330800B-D11D-7D18-4A0E-B1D54422AD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0" creationId="{8F33B701-17D6-D4D2-FFD0-70B8A109F5B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1" creationId="{3FF00514-DAE8-596E-DC90-C772375ECE7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3" creationId="{8803533B-6573-D413-8739-8A4EED2726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4" creationId="{BA814B5D-388B-5D5C-ED0F-3CFD5EC2012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6" creationId="{19B852AB-DE43-25EC-43D7-18D620775D54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7" creationId="{0B6A91B3-EC2A-8884-B4EE-DF4544306B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9" creationId="{7EF1BF6D-0E43-A9C6-57E2-1FB8C0C5A98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0" creationId="{D5FFA36A-8F73-6437-2E3F-2EB3B66FB82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4" creationId="{242D3F8A-F037-3869-15CF-3911E7E4CB95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5" creationId="{2F47D05B-9195-DA8F-73D2-57DEAF7331D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6" creationId="{6E2F2344-9530-708B-EBF3-DDF7CC0E1A2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7" creationId="{22E667F5-9340-B173-F488-07A0AA2AE75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8" creationId="{3BB1B6FE-1F69-0489-046D-791FB9189CD1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9" creationId="{9F2D9A86-06CB-1300-A0B5-B4CADC4DF1F3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0" creationId="{353A9237-9172-438A-AD69-8FFF550FED80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1" creationId="{87C9E955-F065-7FD1-51D0-19A860132024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2" creationId="{90E770D8-207A-3BA7-67B5-56092D981ADC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3" creationId="{A7A4FCCA-A1E5-F1D6-1478-803D19D5B83D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4" creationId="{692F5C42-09F6-2BEE-1EB6-A935013B2BD3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5" creationId="{5CA85C74-98A5-E32C-29B0-65FCC626A0F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6" creationId="{ABBA6BE9-AA07-F76C-3A3F-9ED9541D2BD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7" creationId="{5EDF064A-3311-3858-AD65-012ABD655C78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8" creationId="{3D8DD76A-3791-F745-50F0-8030134A8B32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099" creationId="{4BB1EB67-BE19-AEFF-5770-FD1B83BB1F5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0" creationId="{23BB86E3-22E9-D3B1-ACDD-CA429FA75E1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1" creationId="{79623DE4-FD4F-316C-D990-1EE93CECF717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2" creationId="{76D01EA9-9FB3-6914-16DB-B1F7465D5470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3" creationId="{0CDB52F3-1684-C70D-AC4A-CDBE0F66E5DD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4" creationId="{C613996A-7D7C-ED6F-B2B3-5016B8831F9D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5" creationId="{02BEBA41-61C2-D472-CD2B-BBB664655B95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6" creationId="{8EB79007-8376-E1A8-51F1-08B8F9B8145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7" creationId="{64DEC6E4-287A-5628-3D39-1CA2D7ADA5AC}"/>
          </ac:spMkLst>
        </pc:spChg>
        <pc:spChg chg="add mod">
          <ac:chgData name="Thiago Panini" userId="cc6a5c77081c362d" providerId="LiveId" clId="{1E56A7F8-8C41-4C48-8B9E-FDD3FD38C49C}" dt="2024-05-22T15:48:43.178" v="5492" actId="1035"/>
          <ac:spMkLst>
            <pc:docMk/>
            <pc:sldMk cId="1548764977" sldId="410"/>
            <ac:spMk id="2108" creationId="{2AC0826D-08BE-E6A6-F0C7-65A22078CCCF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9" creationId="{B6173A8E-9DDD-FC7D-B649-11EB6A5F97C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0" creationId="{C0A80FF5-9ECB-A468-1F22-2F51371E6C6C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1" creationId="{5C082AC1-2687-C4C6-BE00-FCA7BDBF843B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2" creationId="{D39B1E0E-4FA6-EBD4-A3DB-82C5BE8E75F8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3" creationId="{43247386-6B40-84F3-9DEB-94A85397FE6E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4" creationId="{DAB32C6C-5640-3C22-617E-2F89EC19A39C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5" creationId="{F58C57E5-42EA-C2FF-7CF4-68E17B8EFF83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6" creationId="{D863CD5B-8211-7EB5-E665-68785DAB815F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7" creationId="{76EB9516-B357-F656-6741-9D70C55727B1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8" creationId="{CFE53841-9FBC-91E3-48E7-F96F2F3A5130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9" creationId="{B0919911-646D-7781-EDCC-1BF579599936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20" creationId="{D7C5E2CE-6279-E4C6-DB81-8A24EA8FA99C}"/>
          </ac:spMkLst>
        </pc:spChg>
        <pc:spChg chg="add mod">
          <ac:chgData name="Thiago Panini" userId="cc6a5c77081c362d" providerId="LiveId" clId="{1E56A7F8-8C41-4C48-8B9E-FDD3FD38C49C}" dt="2024-05-22T15:48:02.439" v="5488"/>
          <ac:spMkLst>
            <pc:docMk/>
            <pc:sldMk cId="1548764977" sldId="410"/>
            <ac:spMk id="2121" creationId="{1CF780D1-6EDD-C2ED-D0CD-7B2F175C522B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29" creationId="{D325FBD3-A64C-91B3-DF78-5DEFBD0F2CC2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1" creationId="{D4ED0878-4DF6-82A9-A42D-AA9892F4D141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2" creationId="{A5CCEEC3-9C9A-1D5D-43F1-9CE47FDE2453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3" creationId="{EA63FED2-B90E-DE8A-447C-E06BFB51EFDA}"/>
          </ac:spMkLst>
        </pc:spChg>
        <pc:spChg chg="add del mod">
          <ac:chgData name="Thiago Panini" userId="cc6a5c77081c362d" providerId="LiveId" clId="{1E56A7F8-8C41-4C48-8B9E-FDD3FD38C49C}" dt="2024-05-22T15:51:17.931" v="5559" actId="21"/>
          <ac:spMkLst>
            <pc:docMk/>
            <pc:sldMk cId="1548764977" sldId="410"/>
            <ac:spMk id="2135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6" creationId="{D3E7C262-FC9D-C139-4211-DF86DC16CCA0}"/>
          </ac:spMkLst>
        </pc:spChg>
        <pc:spChg chg="add mod">
          <ac:chgData name="Thiago Panini" userId="cc6a5c77081c362d" providerId="LiveId" clId="{1E56A7F8-8C41-4C48-8B9E-FDD3FD38C49C}" dt="2024-05-22T16:01:23.668" v="5942" actId="164"/>
          <ac:spMkLst>
            <pc:docMk/>
            <pc:sldMk cId="1548764977" sldId="410"/>
            <ac:spMk id="2137" creationId="{54D2C669-D8CB-1B09-6A4C-652E85473AC5}"/>
          </ac:spMkLst>
        </pc:spChg>
        <pc:spChg chg="add del mod">
          <ac:chgData name="Thiago Panini" userId="cc6a5c77081c362d" providerId="LiveId" clId="{1E56A7F8-8C41-4C48-8B9E-FDD3FD38C49C}" dt="2024-05-22T15:51:41.994" v="5573" actId="21"/>
          <ac:spMkLst>
            <pc:docMk/>
            <pc:sldMk cId="1548764977" sldId="410"/>
            <ac:spMk id="2139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0" creationId="{60095DD0-B454-7606-D3B0-E3DC92ED449F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42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4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5:58:14.910" v="5692" actId="1035"/>
          <ac:spMkLst>
            <pc:docMk/>
            <pc:sldMk cId="1548764977" sldId="410"/>
            <ac:spMk id="2145" creationId="{E4CFC27E-1928-267F-EAF7-856DE9B8C582}"/>
          </ac:spMkLst>
        </pc:spChg>
        <pc:spChg chg="add mod">
          <ac:chgData name="Thiago Panini" userId="cc6a5c77081c362d" providerId="LiveId" clId="{1E56A7F8-8C41-4C48-8B9E-FDD3FD38C49C}" dt="2024-05-22T15:58:17.463" v="5694" actId="1035"/>
          <ac:spMkLst>
            <pc:docMk/>
            <pc:sldMk cId="1548764977" sldId="410"/>
            <ac:spMk id="2146" creationId="{014A4847-0F0B-E5E1-2277-6CB3561099DD}"/>
          </ac:spMkLst>
        </pc:spChg>
        <pc:spChg chg="add mod">
          <ac:chgData name="Thiago Panini" userId="cc6a5c77081c362d" providerId="LiveId" clId="{1E56A7F8-8C41-4C48-8B9E-FDD3FD38C49C}" dt="2024-05-22T15:59:27.663" v="5716" actId="20577"/>
          <ac:spMkLst>
            <pc:docMk/>
            <pc:sldMk cId="1548764977" sldId="410"/>
            <ac:spMk id="2147" creationId="{8A2EC8B9-3332-260E-A387-1C819EF794DE}"/>
          </ac:spMkLst>
        </pc:spChg>
        <pc:spChg chg="add mod">
          <ac:chgData name="Thiago Panini" userId="cc6a5c77081c362d" providerId="LiveId" clId="{1E56A7F8-8C41-4C48-8B9E-FDD3FD38C49C}" dt="2024-05-22T15:59:36.831" v="5754" actId="20577"/>
          <ac:spMkLst>
            <pc:docMk/>
            <pc:sldMk cId="1548764977" sldId="410"/>
            <ac:spMk id="2148" creationId="{691F7BC6-2C16-76FB-407F-C14F79888E04}"/>
          </ac:spMkLst>
        </pc:spChg>
        <pc:spChg chg="add mod">
          <ac:chgData name="Thiago Panini" userId="cc6a5c77081c362d" providerId="LiveId" clId="{1E56A7F8-8C41-4C48-8B9E-FDD3FD38C49C}" dt="2024-05-23T13:19:39.776" v="8167" actId="1035"/>
          <ac:spMkLst>
            <pc:docMk/>
            <pc:sldMk cId="1548764977" sldId="410"/>
            <ac:spMk id="2149" creationId="{E6B4F240-E5D0-9FF2-3EDF-3F7AA295A8BC}"/>
          </ac:spMkLst>
        </pc:spChg>
        <pc:grpChg chg="add mod">
          <ac:chgData name="Thiago Panini" userId="cc6a5c77081c362d" providerId="LiveId" clId="{1E56A7F8-8C41-4C48-8B9E-FDD3FD38C49C}" dt="2024-05-22T16:01:04.254" v="5939" actId="164"/>
          <ac:grpSpMkLst>
            <pc:docMk/>
            <pc:sldMk cId="1548764977" sldId="410"/>
            <ac:grpSpMk id="2150" creationId="{4916C6A5-A160-EC48-6C73-D3248204B05E}"/>
          </ac:grpSpMkLst>
        </pc:grpChg>
        <pc:grpChg chg="add mod">
          <ac:chgData name="Thiago Panini" userId="cc6a5c77081c362d" providerId="LiveId" clId="{1E56A7F8-8C41-4C48-8B9E-FDD3FD38C49C}" dt="2024-05-22T16:01:16.343" v="5940" actId="164"/>
          <ac:grpSpMkLst>
            <pc:docMk/>
            <pc:sldMk cId="1548764977" sldId="410"/>
            <ac:grpSpMk id="2151" creationId="{7E0540A7-EB8A-CF99-B878-4813548BF9BC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2" creationId="{31BF503C-C7D0-6D45-DE58-59FBD75E777A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3" creationId="{1D22F5B8-7008-55DC-BB32-2BE5106BB121}"/>
          </ac:grpSpMkLst>
        </pc:grp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2" creationId="{2DBA18F8-BB3C-4D38-1886-4A1C3B841557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3" creationId="{C2BAC019-DCCE-FA89-E22E-A2A6AEFAB59B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4" creationId="{154E5A8F-317D-344C-B7B8-A6F8E80B9A08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5" creationId="{92DF99A5-762E-0F3D-DCD8-974D08A9E92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6" creationId="{AEE424F2-BE2F-4583-3CE7-CA0772140B7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7" creationId="{8030FDD9-A368-7162-0073-D159BBA599ED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8" creationId="{AF2B37CE-FD1B-435E-B9FB-C241A33DA700}"/>
          </ac:picMkLst>
        </pc:picChg>
        <pc:picChg chg="add mod">
          <ac:chgData name="Thiago Panini" userId="cc6a5c77081c362d" providerId="LiveId" clId="{1E56A7F8-8C41-4C48-8B9E-FDD3FD38C49C}" dt="2024-05-22T16:01:04.254" v="5939" actId="164"/>
          <ac:picMkLst>
            <pc:docMk/>
            <pc:sldMk cId="1548764977" sldId="410"/>
            <ac:picMk id="2130" creationId="{A8B4AF73-18A2-2DFF-B6C1-7457338D822E}"/>
          </ac:picMkLst>
        </pc:picChg>
        <pc:picChg chg="add del mod">
          <ac:chgData name="Thiago Panini" userId="cc6a5c77081c362d" providerId="LiveId" clId="{1E56A7F8-8C41-4C48-8B9E-FDD3FD38C49C}" dt="2024-05-22T15:51:10.181" v="5554" actId="478"/>
          <ac:picMkLst>
            <pc:docMk/>
            <pc:sldMk cId="1548764977" sldId="410"/>
            <ac:picMk id="2134" creationId="{D3144889-7366-FC72-77B6-7947181E8D72}"/>
          </ac:picMkLst>
        </pc:picChg>
        <pc:picChg chg="add del mod">
          <ac:chgData name="Thiago Panini" userId="cc6a5c77081c362d" providerId="LiveId" clId="{1E56A7F8-8C41-4C48-8B9E-FDD3FD38C49C}" dt="2024-05-22T15:51:27.292" v="5567" actId="478"/>
          <ac:picMkLst>
            <pc:docMk/>
            <pc:sldMk cId="1548764977" sldId="410"/>
            <ac:picMk id="2138" creationId="{78B38159-1EB9-D655-1DE8-1A9EB3D39604}"/>
          </ac:picMkLst>
        </pc:picChg>
        <pc:picChg chg="add mod">
          <ac:chgData name="Thiago Panini" userId="cc6a5c77081c362d" providerId="LiveId" clId="{1E56A7F8-8C41-4C48-8B9E-FDD3FD38C49C}" dt="2024-05-22T16:01:16.343" v="5940" actId="164"/>
          <ac:picMkLst>
            <pc:docMk/>
            <pc:sldMk cId="1548764977" sldId="410"/>
            <ac:picMk id="2141" creationId="{F53DF57C-BC36-6672-4E1D-36E4BB282BA0}"/>
          </ac:picMkLst>
        </pc:picChg>
        <pc:picChg chg="add mod">
          <ac:chgData name="Thiago Panini" userId="cc6a5c77081c362d" providerId="LiveId" clId="{1E56A7F8-8C41-4C48-8B9E-FDD3FD38C49C}" dt="2024-05-22T16:01:20.447" v="5941" actId="164"/>
          <ac:picMkLst>
            <pc:docMk/>
            <pc:sldMk cId="1548764977" sldId="410"/>
            <ac:picMk id="2143" creationId="{5BE1E0E7-66F4-5130-2084-AE8C4C6B2993}"/>
          </ac:picMkLst>
        </pc:picChg>
        <pc:picChg chg="add mod">
          <ac:chgData name="Thiago Panini" userId="cc6a5c77081c362d" providerId="LiveId" clId="{1E56A7F8-8C41-4C48-8B9E-FDD3FD38C49C}" dt="2024-05-22T15:59:48.694" v="5755" actId="1076"/>
          <ac:picMkLst>
            <pc:docMk/>
            <pc:sldMk cId="1548764977" sldId="410"/>
            <ac:picMk id="5122" creationId="{1E010AE4-9072-4AC0-5507-E681C1E725AA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4" creationId="{BCDCD13B-D063-3822-7862-DE88904A91E6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6" creationId="{AC5F5924-371A-6E2B-7029-7B2AF6655A99}"/>
          </ac:picMkLst>
        </pc:picChg>
        <pc:picChg chg="add mod">
          <ac:chgData name="Thiago Panini" userId="cc6a5c77081c362d" providerId="LiveId" clId="{1E56A7F8-8C41-4C48-8B9E-FDD3FD38C49C}" dt="2024-05-22T15:56:41.580" v="5604" actId="1076"/>
          <ac:picMkLst>
            <pc:docMk/>
            <pc:sldMk cId="1548764977" sldId="410"/>
            <ac:picMk id="5128" creationId="{C34832F7-BA55-8782-6E45-1CDC859D6CFC}"/>
          </ac:picMkLst>
        </pc:picChg>
        <pc:picChg chg="add mod">
          <ac:chgData name="Thiago Panini" userId="cc6a5c77081c362d" providerId="LiveId" clId="{1E56A7F8-8C41-4C48-8B9E-FDD3FD38C49C}" dt="2024-05-22T15:57:24.284" v="5611" actId="1076"/>
          <ac:picMkLst>
            <pc:docMk/>
            <pc:sldMk cId="1548764977" sldId="410"/>
            <ac:picMk id="5130" creationId="{461F4B38-3FC8-CF9B-C09D-E59D1AE9C0AE}"/>
          </ac:picMkLst>
        </pc:picChg>
        <pc:picChg chg="add mod">
          <ac:chgData name="Thiago Panini" userId="cc6a5c77081c362d" providerId="LiveId" clId="{1E56A7F8-8C41-4C48-8B9E-FDD3FD38C49C}" dt="2024-05-22T15:58:41.086" v="5697" actId="1076"/>
          <ac:picMkLst>
            <pc:docMk/>
            <pc:sldMk cId="1548764977" sldId="410"/>
            <ac:picMk id="5132" creationId="{9648C7A5-34D4-9839-964D-B079617A39CD}"/>
          </ac:picMkLst>
        </pc:picChg>
      </pc:sldChg>
      <pc:sldChg chg="modSp add del mod">
        <pc:chgData name="Thiago Panini" userId="cc6a5c77081c362d" providerId="LiveId" clId="{1E56A7F8-8C41-4C48-8B9E-FDD3FD38C49C}" dt="2024-05-24T02:25:42.081" v="9204" actId="47"/>
        <pc:sldMkLst>
          <pc:docMk/>
          <pc:sldMk cId="1092704477" sldId="411"/>
        </pc:sldMkLst>
        <pc:spChg chg="mod">
          <ac:chgData name="Thiago Panini" userId="cc6a5c77081c362d" providerId="LiveId" clId="{1E56A7F8-8C41-4C48-8B9E-FDD3FD38C49C}" dt="2024-05-23T11:33:14.306" v="6018" actId="2085"/>
          <ac:spMkLst>
            <pc:docMk/>
            <pc:sldMk cId="1092704477" sldId="411"/>
            <ac:spMk id="21" creationId="{063A0A46-8A0A-B2FC-FCC6-EE69F7E08B21}"/>
          </ac:spMkLst>
        </pc:spChg>
        <pc:spChg chg="mod">
          <ac:chgData name="Thiago Panini" userId="cc6a5c77081c362d" providerId="LiveId" clId="{1E56A7F8-8C41-4C48-8B9E-FDD3FD38C49C}" dt="2024-05-23T11:32:32.246" v="6011" actId="2085"/>
          <ac:spMkLst>
            <pc:docMk/>
            <pc:sldMk cId="1092704477" sldId="411"/>
            <ac:spMk id="24" creationId="{35A01C0F-3FBE-66CB-3988-222422E121FB}"/>
          </ac:spMkLst>
        </pc:spChg>
        <pc:spChg chg="mod">
          <ac:chgData name="Thiago Panini" userId="cc6a5c77081c362d" providerId="LiveId" clId="{1E56A7F8-8C41-4C48-8B9E-FDD3FD38C49C}" dt="2024-05-23T11:32:32.246" v="6011" actId="2085"/>
          <ac:spMkLst>
            <pc:docMk/>
            <pc:sldMk cId="1092704477" sldId="411"/>
            <ac:spMk id="25" creationId="{4136EBCD-5834-5359-850A-95A2C421A2F1}"/>
          </ac:spMkLst>
        </pc:spChg>
      </pc:sldChg>
      <pc:sldChg chg="addSp delSp modSp add mod">
        <pc:chgData name="Thiago Panini" userId="cc6a5c77081c362d" providerId="LiveId" clId="{1E56A7F8-8C41-4C48-8B9E-FDD3FD38C49C}" dt="2024-05-24T21:19:25.795" v="9225" actId="14100"/>
        <pc:sldMkLst>
          <pc:docMk/>
          <pc:sldMk cId="1691903532" sldId="412"/>
        </pc:sldMkLst>
        <pc:spChg chg="mod">
          <ac:chgData name="Thiago Panini" userId="cc6a5c77081c362d" providerId="LiveId" clId="{1E56A7F8-8C41-4C48-8B9E-FDD3FD38C49C}" dt="2024-05-24T21:19:25.795" v="9225" actId="14100"/>
          <ac:spMkLst>
            <pc:docMk/>
            <pc:sldMk cId="1691903532" sldId="412"/>
            <ac:spMk id="2" creationId="{2EAF452E-F355-793C-3426-C108983FF0FA}"/>
          </ac:spMkLst>
        </pc:spChg>
        <pc:spChg chg="mod">
          <ac:chgData name="Thiago Panini" userId="cc6a5c77081c362d" providerId="LiveId" clId="{1E56A7F8-8C41-4C48-8B9E-FDD3FD38C49C}" dt="2024-05-23T11:52:08.083" v="6476" actId="1037"/>
          <ac:spMkLst>
            <pc:docMk/>
            <pc:sldMk cId="1691903532" sldId="412"/>
            <ac:spMk id="3517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1:55:58.122" v="6477" actId="20577"/>
          <ac:spMkLst>
            <pc:docMk/>
            <pc:sldMk cId="1691903532" sldId="412"/>
            <ac:spMk id="3518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3T11:52:08.083" v="6476" actId="1037"/>
          <ac:picMkLst>
            <pc:docMk/>
            <pc:sldMk cId="1691903532" sldId="412"/>
            <ac:picMk id="3" creationId="{47BB83D9-0E7D-4799-1C39-FD009B89FD4C}"/>
          </ac:picMkLst>
        </pc:picChg>
        <pc:picChg chg="del mod">
          <ac:chgData name="Thiago Panini" userId="cc6a5c77081c362d" providerId="LiveId" clId="{1E56A7F8-8C41-4C48-8B9E-FDD3FD38C49C}" dt="2024-05-23T11:42:16.162" v="6392" actId="478"/>
          <ac:picMkLst>
            <pc:docMk/>
            <pc:sldMk cId="1691903532" sldId="412"/>
            <ac:picMk id="1026" creationId="{E98BD9CB-0580-53E4-2A84-5C2583B02AFC}"/>
          </ac:picMkLst>
        </pc:picChg>
      </pc:sldChg>
      <pc:sldChg chg="addSp delSp modSp add mod">
        <pc:chgData name="Thiago Panini" userId="cc6a5c77081c362d" providerId="LiveId" clId="{1E56A7F8-8C41-4C48-8B9E-FDD3FD38C49C}" dt="2024-05-23T12:36:42.257" v="6941" actId="1076"/>
        <pc:sldMkLst>
          <pc:docMk/>
          <pc:sldMk cId="3666900540" sldId="413"/>
        </pc:sldMkLst>
        <pc:spChg chg="mod ord">
          <ac:chgData name="Thiago Panini" userId="cc6a5c77081c362d" providerId="LiveId" clId="{1E56A7F8-8C41-4C48-8B9E-FDD3FD38C49C}" dt="2024-05-23T11:51:45.653" v="6470" actId="167"/>
          <ac:spMkLst>
            <pc:docMk/>
            <pc:sldMk cId="3666900540" sldId="413"/>
            <ac:spMk id="2" creationId="{06541BF1-96A9-4502-913D-37CCD7612802}"/>
          </ac:spMkLst>
        </pc:spChg>
        <pc:spChg chg="mod">
          <ac:chgData name="Thiago Panini" userId="cc6a5c77081c362d" providerId="LiveId" clId="{1E56A7F8-8C41-4C48-8B9E-FDD3FD38C49C}" dt="2024-05-23T12:36:42.257" v="6941" actId="1076"/>
          <ac:spMkLst>
            <pc:docMk/>
            <pc:sldMk cId="3666900540" sldId="413"/>
            <ac:spMk id="1790" creationId="{00000000-0000-0000-0000-000000000000}"/>
          </ac:spMkLst>
        </pc:spChg>
        <pc:picChg chg="add mod ord">
          <ac:chgData name="Thiago Panini" userId="cc6a5c77081c362d" providerId="LiveId" clId="{1E56A7F8-8C41-4C48-8B9E-FDD3FD38C49C}" dt="2024-05-23T11:51:27.769" v="6464" actId="167"/>
          <ac:picMkLst>
            <pc:docMk/>
            <pc:sldMk cId="3666900540" sldId="413"/>
            <ac:picMk id="5" creationId="{03156B44-BE9F-218B-83E7-52EA7E684C3F}"/>
          </ac:picMkLst>
        </pc:picChg>
        <pc:picChg chg="del">
          <ac:chgData name="Thiago Panini" userId="cc6a5c77081c362d" providerId="LiveId" clId="{1E56A7F8-8C41-4C48-8B9E-FDD3FD38C49C}" dt="2024-05-23T11:50:54.585" v="6455" actId="478"/>
          <ac:picMkLst>
            <pc:docMk/>
            <pc:sldMk cId="3666900540" sldId="413"/>
            <ac:picMk id="2050" creationId="{3C8197F4-FA1B-5BA8-46F6-9501F6FDCC58}"/>
          </ac:picMkLst>
        </pc:picChg>
      </pc:sldChg>
      <pc:sldChg chg="addSp delSp modSp add del mod ord modAnim">
        <pc:chgData name="Thiago Panini" userId="cc6a5c77081c362d" providerId="LiveId" clId="{1E56A7F8-8C41-4C48-8B9E-FDD3FD38C49C}" dt="2024-05-23T13:07:20.784" v="8101" actId="47"/>
        <pc:sldMkLst>
          <pc:docMk/>
          <pc:sldMk cId="2208458740" sldId="414"/>
        </pc:sldMkLst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10" creationId="{09544A13-991E-5891-03C4-7D66F5F00AF9}"/>
          </ac:spMkLst>
        </pc:spChg>
        <pc:spChg chg="mod">
          <ac:chgData name="Thiago Panini" userId="cc6a5c77081c362d" providerId="LiveId" clId="{1E56A7F8-8C41-4C48-8B9E-FDD3FD38C49C}" dt="2024-05-23T12:25:10.215" v="6707"/>
          <ac:spMkLst>
            <pc:docMk/>
            <pc:sldMk cId="2208458740" sldId="414"/>
            <ac:spMk id="19" creationId="{AF46819A-7BCE-C0FD-BD1F-2B712B4CC60A}"/>
          </ac:spMkLst>
        </pc:spChg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20" creationId="{389D910C-094C-CD12-F829-9111C0B47238}"/>
          </ac:spMkLst>
        </pc:spChg>
        <pc:spChg chg="mod">
          <ac:chgData name="Thiago Panini" userId="cc6a5c77081c362d" providerId="LiveId" clId="{1E56A7F8-8C41-4C48-8B9E-FDD3FD38C49C}" dt="2024-05-23T12:25:10.215" v="6707"/>
          <ac:spMkLst>
            <pc:docMk/>
            <pc:sldMk cId="2208458740" sldId="414"/>
            <ac:spMk id="21" creationId="{41887CCA-6EE7-1DCC-6209-84986AAD8F27}"/>
          </ac:spMkLst>
        </pc:spChg>
        <pc:spChg chg="mod">
          <ac:chgData name="Thiago Panini" userId="cc6a5c77081c362d" providerId="LiveId" clId="{1E56A7F8-8C41-4C48-8B9E-FDD3FD38C49C}" dt="2024-05-23T12:25:13.873" v="6709"/>
          <ac:spMkLst>
            <pc:docMk/>
            <pc:sldMk cId="2208458740" sldId="414"/>
            <ac:spMk id="24" creationId="{53029305-8F15-15F7-219B-B9368B96E7AF}"/>
          </ac:spMkLst>
        </pc:spChg>
        <pc:spChg chg="mod">
          <ac:chgData name="Thiago Panini" userId="cc6a5c77081c362d" providerId="LiveId" clId="{1E56A7F8-8C41-4C48-8B9E-FDD3FD38C49C}" dt="2024-05-23T12:25:13.873" v="6709"/>
          <ac:spMkLst>
            <pc:docMk/>
            <pc:sldMk cId="2208458740" sldId="414"/>
            <ac:spMk id="25" creationId="{025EC65B-8FAB-06C7-3633-1F3E1E9DCE1E}"/>
          </ac:spMkLst>
        </pc:spChg>
        <pc:spChg chg="mod">
          <ac:chgData name="Thiago Panini" userId="cc6a5c77081c362d" providerId="LiveId" clId="{1E56A7F8-8C41-4C48-8B9E-FDD3FD38C49C}" dt="2024-05-23T12:00:35.459" v="6505" actId="20577"/>
          <ac:spMkLst>
            <pc:docMk/>
            <pc:sldMk cId="2208458740" sldId="41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3T12:19:07.850" v="6680" actId="1076"/>
          <ac:spMkLst>
            <pc:docMk/>
            <pc:sldMk cId="2208458740" sldId="414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5-23T12:25:23.776" v="6714"/>
          <ac:spMkLst>
            <pc:docMk/>
            <pc:sldMk cId="2208458740" sldId="414"/>
            <ac:spMk id="30" creationId="{AFD8777D-CD97-28C2-3761-B163CC15999F}"/>
          </ac:spMkLst>
        </pc:spChg>
        <pc:spChg chg="mod">
          <ac:chgData name="Thiago Panini" userId="cc6a5c77081c362d" providerId="LiveId" clId="{1E56A7F8-8C41-4C48-8B9E-FDD3FD38C49C}" dt="2024-05-23T12:25:23.776" v="6714"/>
          <ac:spMkLst>
            <pc:docMk/>
            <pc:sldMk cId="2208458740" sldId="414"/>
            <ac:spMk id="31" creationId="{DBD51DBB-78C7-7489-97D0-1E13B9C7CB23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2" creationId="{A3801D98-BF5F-D9CE-4D9C-7739355B3CA5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3" creationId="{74F8F3A3-DB1F-736E-8449-4D558D1035BF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4" creationId="{FEA9E9DB-E053-A7F2-D647-A2BC9153A35B}"/>
          </ac:spMkLst>
        </pc:spChg>
        <pc:spChg chg="add del mod">
          <ac:chgData name="Thiago Panini" userId="cc6a5c77081c362d" providerId="LiveId" clId="{1E56A7F8-8C41-4C48-8B9E-FDD3FD38C49C}" dt="2024-05-23T12:31:45.798" v="6859" actId="478"/>
          <ac:spMkLst>
            <pc:docMk/>
            <pc:sldMk cId="2208458740" sldId="414"/>
            <ac:spMk id="35" creationId="{9030A1FE-35FA-C39A-3DB0-4A744F2DA43F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6" creationId="{9A053280-2F45-C1A3-05FC-C325F208787C}"/>
          </ac:spMkLst>
        </pc:spChg>
        <pc:spChg chg="mod">
          <ac:chgData name="Thiago Panini" userId="cc6a5c77081c362d" providerId="LiveId" clId="{1E56A7F8-8C41-4C48-8B9E-FDD3FD38C49C}" dt="2024-05-23T12:31:48.202" v="6860"/>
          <ac:spMkLst>
            <pc:docMk/>
            <pc:sldMk cId="2208458740" sldId="414"/>
            <ac:spMk id="38" creationId="{90BE3E23-2717-9443-EE09-FC63EA36D1C7}"/>
          </ac:spMkLst>
        </pc:spChg>
        <pc:spChg chg="mod">
          <ac:chgData name="Thiago Panini" userId="cc6a5c77081c362d" providerId="LiveId" clId="{1E56A7F8-8C41-4C48-8B9E-FDD3FD38C49C}" dt="2024-05-23T12:31:48.202" v="6860"/>
          <ac:spMkLst>
            <pc:docMk/>
            <pc:sldMk cId="2208458740" sldId="414"/>
            <ac:spMk id="39" creationId="{89287785-B337-E141-9CA5-2B293CB14180}"/>
          </ac:spMkLst>
        </pc:spChg>
        <pc:spChg chg="mod">
          <ac:chgData name="Thiago Panini" userId="cc6a5c77081c362d" providerId="LiveId" clId="{1E56A7F8-8C41-4C48-8B9E-FDD3FD38C49C}" dt="2024-05-23T12:31:57.656" v="6863"/>
          <ac:spMkLst>
            <pc:docMk/>
            <pc:sldMk cId="2208458740" sldId="414"/>
            <ac:spMk id="41" creationId="{9010D476-32BA-675A-2921-6FEF85A4D4E3}"/>
          </ac:spMkLst>
        </pc:spChg>
        <pc:spChg chg="mod">
          <ac:chgData name="Thiago Panini" userId="cc6a5c77081c362d" providerId="LiveId" clId="{1E56A7F8-8C41-4C48-8B9E-FDD3FD38C49C}" dt="2024-05-23T12:31:57.656" v="6863"/>
          <ac:spMkLst>
            <pc:docMk/>
            <pc:sldMk cId="2208458740" sldId="414"/>
            <ac:spMk id="42" creationId="{F356C28C-1A12-DE6D-33C2-61C766ECD65D}"/>
          </ac:spMkLst>
        </pc:spChg>
        <pc:spChg chg="mod">
          <ac:chgData name="Thiago Panini" userId="cc6a5c77081c362d" providerId="LiveId" clId="{1E56A7F8-8C41-4C48-8B9E-FDD3FD38C49C}" dt="2024-05-23T12:31:59.928" v="6865"/>
          <ac:spMkLst>
            <pc:docMk/>
            <pc:sldMk cId="2208458740" sldId="414"/>
            <ac:spMk id="44" creationId="{D7F65441-7346-279C-D792-9E6799844BBF}"/>
          </ac:spMkLst>
        </pc:spChg>
        <pc:spChg chg="mod">
          <ac:chgData name="Thiago Panini" userId="cc6a5c77081c362d" providerId="LiveId" clId="{1E56A7F8-8C41-4C48-8B9E-FDD3FD38C49C}" dt="2024-05-23T12:31:59.928" v="6865"/>
          <ac:spMkLst>
            <pc:docMk/>
            <pc:sldMk cId="2208458740" sldId="414"/>
            <ac:spMk id="45" creationId="{445875F8-84C3-EF21-F729-76EFC69B85C5}"/>
          </ac:spMkLst>
        </pc:spChg>
        <pc:spChg chg="mod">
          <ac:chgData name="Thiago Panini" userId="cc6a5c77081c362d" providerId="LiveId" clId="{1E56A7F8-8C41-4C48-8B9E-FDD3FD38C49C}" dt="2024-05-23T12:32:02.133" v="6867"/>
          <ac:spMkLst>
            <pc:docMk/>
            <pc:sldMk cId="2208458740" sldId="414"/>
            <ac:spMk id="47" creationId="{0F74C9CE-6290-F8FD-8DA8-03124137A6F7}"/>
          </ac:spMkLst>
        </pc:spChg>
        <pc:spChg chg="mod">
          <ac:chgData name="Thiago Panini" userId="cc6a5c77081c362d" providerId="LiveId" clId="{1E56A7F8-8C41-4C48-8B9E-FDD3FD38C49C}" dt="2024-05-23T12:32:02.133" v="6867"/>
          <ac:spMkLst>
            <pc:docMk/>
            <pc:sldMk cId="2208458740" sldId="414"/>
            <ac:spMk id="48" creationId="{12EACA71-BDE7-1C32-6113-46FAA7BCFADE}"/>
          </ac:spMkLst>
        </pc:spChg>
        <pc:spChg chg="mod">
          <ac:chgData name="Thiago Panini" userId="cc6a5c77081c362d" providerId="LiveId" clId="{1E56A7F8-8C41-4C48-8B9E-FDD3FD38C49C}" dt="2024-05-23T12:32:05.551" v="6869"/>
          <ac:spMkLst>
            <pc:docMk/>
            <pc:sldMk cId="2208458740" sldId="414"/>
            <ac:spMk id="50" creationId="{C324AF95-BA04-37A1-C608-19B58ED9E794}"/>
          </ac:spMkLst>
        </pc:spChg>
        <pc:spChg chg="mod">
          <ac:chgData name="Thiago Panini" userId="cc6a5c77081c362d" providerId="LiveId" clId="{1E56A7F8-8C41-4C48-8B9E-FDD3FD38C49C}" dt="2024-05-23T12:32:05.551" v="6869"/>
          <ac:spMkLst>
            <pc:docMk/>
            <pc:sldMk cId="2208458740" sldId="414"/>
            <ac:spMk id="51" creationId="{E0FD4707-D182-6DC6-2F8A-DC74CA64CC70}"/>
          </ac:spMkLst>
        </pc:spChg>
        <pc:spChg chg="mod">
          <ac:chgData name="Thiago Panini" userId="cc6a5c77081c362d" providerId="LiveId" clId="{1E56A7F8-8C41-4C48-8B9E-FDD3FD38C49C}" dt="2024-05-23T12:32:07.331" v="6871"/>
          <ac:spMkLst>
            <pc:docMk/>
            <pc:sldMk cId="2208458740" sldId="414"/>
            <ac:spMk id="53" creationId="{6EC85A4A-CF94-5B81-9B9E-4A4F888F89EB}"/>
          </ac:spMkLst>
        </pc:spChg>
        <pc:spChg chg="mod">
          <ac:chgData name="Thiago Panini" userId="cc6a5c77081c362d" providerId="LiveId" clId="{1E56A7F8-8C41-4C48-8B9E-FDD3FD38C49C}" dt="2024-05-23T12:32:07.331" v="6871"/>
          <ac:spMkLst>
            <pc:docMk/>
            <pc:sldMk cId="2208458740" sldId="414"/>
            <ac:spMk id="54" creationId="{2EDCA594-D1CB-5008-B149-FFE19062DBCE}"/>
          </ac:spMkLst>
        </pc:spChg>
        <pc:spChg chg="add del">
          <ac:chgData name="Thiago Panini" userId="cc6a5c77081c362d" providerId="LiveId" clId="{1E56A7F8-8C41-4C48-8B9E-FDD3FD38C49C}" dt="2024-05-23T12:40:54.231" v="6979" actId="478"/>
          <ac:spMkLst>
            <pc:docMk/>
            <pc:sldMk cId="2208458740" sldId="414"/>
            <ac:spMk id="55" creationId="{F24C52C2-8FF6-4EB3-9318-20D4C202E121}"/>
          </ac:spMkLst>
        </pc:spChg>
        <pc:spChg chg="add mod">
          <ac:chgData name="Thiago Panini" userId="cc6a5c77081c362d" providerId="LiveId" clId="{1E56A7F8-8C41-4C48-8B9E-FDD3FD38C49C}" dt="2024-05-23T12:33:19.120" v="6887"/>
          <ac:spMkLst>
            <pc:docMk/>
            <pc:sldMk cId="2208458740" sldId="414"/>
            <ac:spMk id="56" creationId="{B06D4562-E95C-ADF5-E2D5-B9D9C8476030}"/>
          </ac:spMkLst>
        </pc:spChg>
        <pc:spChg chg="add mod">
          <ac:chgData name="Thiago Panini" userId="cc6a5c77081c362d" providerId="LiveId" clId="{1E56A7F8-8C41-4C48-8B9E-FDD3FD38C49C}" dt="2024-05-23T12:40:58.424" v="6995" actId="1037"/>
          <ac:spMkLst>
            <pc:docMk/>
            <pc:sldMk cId="2208458740" sldId="414"/>
            <ac:spMk id="59" creationId="{8170472F-B5F1-BFE8-D9EF-F5D1A491245E}"/>
          </ac:spMkLst>
        </pc:spChg>
        <pc:spChg chg="add mod">
          <ac:chgData name="Thiago Panini" userId="cc6a5c77081c362d" providerId="LiveId" clId="{1E56A7F8-8C41-4C48-8B9E-FDD3FD38C49C}" dt="2024-05-23T12:52:17.416" v="7218" actId="1076"/>
          <ac:spMkLst>
            <pc:docMk/>
            <pc:sldMk cId="2208458740" sldId="414"/>
            <ac:spMk id="60" creationId="{96F9EDBB-CDCA-06F2-4D58-620A532137DE}"/>
          </ac:spMkLst>
        </pc:spChg>
        <pc:spChg chg="add mod">
          <ac:chgData name="Thiago Panini" userId="cc6a5c77081c362d" providerId="LiveId" clId="{1E56A7F8-8C41-4C48-8B9E-FDD3FD38C49C}" dt="2024-05-23T12:52:24.263" v="7219" actId="1076"/>
          <ac:spMkLst>
            <pc:docMk/>
            <pc:sldMk cId="2208458740" sldId="414"/>
            <ac:spMk id="61" creationId="{E6AE6B2F-6786-3B4F-80CF-59FA024AA2DC}"/>
          </ac:spMkLst>
        </pc:spChg>
        <pc:spChg chg="add mod">
          <ac:chgData name="Thiago Panini" userId="cc6a5c77081c362d" providerId="LiveId" clId="{1E56A7F8-8C41-4C48-8B9E-FDD3FD38C49C}" dt="2024-05-23T12:52:27.770" v="7220" actId="1076"/>
          <ac:spMkLst>
            <pc:docMk/>
            <pc:sldMk cId="2208458740" sldId="414"/>
            <ac:spMk id="62" creationId="{17E3DDA5-1B68-B326-41A7-CAB7A7AACF71}"/>
          </ac:spMkLst>
        </pc:spChg>
        <pc:spChg chg="mod">
          <ac:chgData name="Thiago Panini" userId="cc6a5c77081c362d" providerId="LiveId" clId="{1E56A7F8-8C41-4C48-8B9E-FDD3FD38C49C}" dt="2024-05-23T12:19:02.461" v="6677" actId="165"/>
          <ac:spMkLst>
            <pc:docMk/>
            <pc:sldMk cId="2208458740" sldId="414"/>
            <ac:spMk id="95" creationId="{6318C79E-A3E8-7895-B18F-A0DA188AAE0D}"/>
          </ac:spMkLst>
        </pc:spChg>
        <pc:spChg chg="mod">
          <ac:chgData name="Thiago Panini" userId="cc6a5c77081c362d" providerId="LiveId" clId="{1E56A7F8-8C41-4C48-8B9E-FDD3FD38C49C}" dt="2024-05-23T12:19:02.461" v="6677" actId="165"/>
          <ac:spMkLst>
            <pc:docMk/>
            <pc:sldMk cId="2208458740" sldId="414"/>
            <ac:spMk id="96" creationId="{4CE944D4-A51C-1946-9E6A-7DFFD6FA9732}"/>
          </ac:spMkLst>
        </pc:spChg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97" creationId="{695FF42B-988C-7EC3-A1A4-744349350F92}"/>
          </ac:spMkLst>
        </pc:spChg>
        <pc:grpChg chg="del">
          <ac:chgData name="Thiago Panini" userId="cc6a5c77081c362d" providerId="LiveId" clId="{1E56A7F8-8C41-4C48-8B9E-FDD3FD38C49C}" dt="2024-05-23T12:19:02.461" v="6677" actId="165"/>
          <ac:grpSpMkLst>
            <pc:docMk/>
            <pc:sldMk cId="2208458740" sldId="414"/>
            <ac:grpSpMk id="2" creationId="{19D423E0-1E39-49E4-CB52-4FFA8182FD62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3" creationId="{A660D3BA-046E-0731-2296-54FAF4418844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4" creationId="{4E48ADF8-B587-B818-A0C4-DDD62D52D661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6" creationId="{98ABA285-B6EA-8BE3-4344-1A2315B7158E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8" creationId="{C2D4F0F3-0201-85CD-47C9-66829CFEE4D7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11" creationId="{D0281A93-9498-E46F-D165-1F36B743A42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18" creationId="{C1A03BD8-5400-ECEA-C9D6-7B6640DB9B5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23" creationId="{12ECAAF1-8492-5B15-586F-EA5A6601187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28" creationId="{BC62946D-DA79-83B9-2904-10A8D6D7C248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37" creationId="{4D68E692-EE2D-4A26-E6FA-07E6E2D78420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0" creationId="{F099B6A7-FE81-183B-3E97-6144F3E7A706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3" creationId="{524E45AA-AAE7-522D-CCCF-A488E1EA986C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6" creationId="{3B9820B6-5D27-7430-74B3-A9C2DA6C3BA3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9" creationId="{2F9F9499-A2B5-1FFF-5C69-91CFB69553D9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52" creationId="{285B19B4-03A1-0F18-E61F-71EFB41AFE86}"/>
          </ac:grpSpMkLst>
        </pc:grpChg>
        <pc:grpChg chg="del mod topLvl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94" creationId="{39E36209-992E-4384-DC32-78FDAD826A52}"/>
          </ac:grpSpMkLst>
        </pc:grpChg>
        <pc:graphicFrameChg chg="add mod">
          <ac:chgData name="Thiago Panini" userId="cc6a5c77081c362d" providerId="LiveId" clId="{1E56A7F8-8C41-4C48-8B9E-FDD3FD38C49C}" dt="2024-05-23T12:40:58.424" v="6995" actId="1037"/>
          <ac:graphicFrameMkLst>
            <pc:docMk/>
            <pc:sldMk cId="2208458740" sldId="414"/>
            <ac:graphicFrameMk id="17" creationId="{0F5F55B8-DB66-6993-F789-F59B9DA87401}"/>
          </ac:graphicFrameMkLst>
        </pc:graphicFrameChg>
        <pc:picChg chg="del mod topLvl">
          <ac:chgData name="Thiago Panini" userId="cc6a5c77081c362d" providerId="LiveId" clId="{1E56A7F8-8C41-4C48-8B9E-FDD3FD38C49C}" dt="2024-05-23T12:25:22.584" v="6713" actId="478"/>
          <ac:picMkLst>
            <pc:docMk/>
            <pc:sldMk cId="2208458740" sldId="414"/>
            <ac:picMk id="5" creationId="{1FA23E31-DA91-42B1-10A0-56E066C8F70F}"/>
          </ac:picMkLst>
        </pc:picChg>
        <pc:picChg chg="add del mod">
          <ac:chgData name="Thiago Panini" userId="cc6a5c77081c362d" providerId="LiveId" clId="{1E56A7F8-8C41-4C48-8B9E-FDD3FD38C49C}" dt="2024-05-23T12:25:21.962" v="6712" actId="478"/>
          <ac:picMkLst>
            <pc:docMk/>
            <pc:sldMk cId="2208458740" sldId="414"/>
            <ac:picMk id="22" creationId="{5E7C4285-BBB8-F87C-6287-F93929CC29AA}"/>
          </ac:picMkLst>
        </pc:picChg>
        <pc:picChg chg="add del mod">
          <ac:chgData name="Thiago Panini" userId="cc6a5c77081c362d" providerId="LiveId" clId="{1E56A7F8-8C41-4C48-8B9E-FDD3FD38C49C}" dt="2024-05-23T12:25:21.190" v="6711" actId="478"/>
          <ac:picMkLst>
            <pc:docMk/>
            <pc:sldMk cId="2208458740" sldId="414"/>
            <ac:picMk id="26" creationId="{51B05F45-A7A2-E0C7-858D-FD30794EE234}"/>
          </ac:picMkLst>
        </pc:picChg>
        <pc:picChg chg="add del mod">
          <ac:chgData name="Thiago Panini" userId="cc6a5c77081c362d" providerId="LiveId" clId="{1E56A7F8-8C41-4C48-8B9E-FDD3FD38C49C}" dt="2024-05-23T12:35:14.245" v="6921" actId="478"/>
          <ac:picMkLst>
            <pc:docMk/>
            <pc:sldMk cId="2208458740" sldId="414"/>
            <ac:picMk id="58" creationId="{DDCA3B6E-9D7D-4AB0-A472-70D335E6B51E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74" creationId="{816765A3-B518-4D53-B9E2-916F273B4A89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0" creationId="{9C3C1C7F-5D6F-E571-FCD4-8CD56695702C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2" creationId="{CCD95224-3560-B855-B31C-6DEAEFDB16E5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4" creationId="{C46BD57F-E267-75AB-8F53-EC44285F25A1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6" creationId="{3529B0BD-2810-66C6-DE16-01B79FFC3A1B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8" creationId="{46F6DB6D-9AC9-5858-D3BB-F14424113E7A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90" creationId="{D77EA219-C3E2-844D-5CED-A5277F2A0A7A}"/>
          </ac:picMkLst>
        </pc:picChg>
      </pc:sldChg>
      <pc:sldChg chg="add del">
        <pc:chgData name="Thiago Panini" userId="cc6a5c77081c362d" providerId="LiveId" clId="{1E56A7F8-8C41-4C48-8B9E-FDD3FD38C49C}" dt="2024-05-23T13:08:05.865" v="8107" actId="47"/>
        <pc:sldMkLst>
          <pc:docMk/>
          <pc:sldMk cId="644196221" sldId="415"/>
        </pc:sldMkLst>
      </pc:sldChg>
      <pc:sldChg chg="addSp delSp modSp add mod ord modAnim">
        <pc:chgData name="Thiago Panini" userId="cc6a5c77081c362d" providerId="LiveId" clId="{1E56A7F8-8C41-4C48-8B9E-FDD3FD38C49C}" dt="2024-05-24T21:19:17.028" v="9215" actId="14100"/>
        <pc:sldMkLst>
          <pc:docMk/>
          <pc:sldMk cId="2537763915" sldId="416"/>
        </pc:sldMkLst>
        <pc:spChg chg="mod topLvl">
          <ac:chgData name="Thiago Panini" userId="cc6a5c77081c362d" providerId="LiveId" clId="{1E56A7F8-8C41-4C48-8B9E-FDD3FD38C49C}" dt="2024-05-23T12:57:04.418" v="7346" actId="14100"/>
          <ac:spMkLst>
            <pc:docMk/>
            <pc:sldMk cId="2537763915" sldId="416"/>
            <ac:spMk id="3" creationId="{236A5AF3-E99D-0643-8E78-713FECF9E281}"/>
          </ac:spMkLst>
        </pc:spChg>
        <pc:spChg chg="mod topLvl">
          <ac:chgData name="Thiago Panini" userId="cc6a5c77081c362d" providerId="LiveId" clId="{1E56A7F8-8C41-4C48-8B9E-FDD3FD38C49C}" dt="2024-05-23T12:56:52.718" v="7343" actId="1076"/>
          <ac:spMkLst>
            <pc:docMk/>
            <pc:sldMk cId="2537763915" sldId="416"/>
            <ac:spMk id="4" creationId="{B5B21FD0-823F-21D0-5978-AFB1EDE02DBA}"/>
          </ac:spMkLst>
        </pc:spChg>
        <pc:spChg chg="mod topLvl">
          <ac:chgData name="Thiago Panini" userId="cc6a5c77081c362d" providerId="LiveId" clId="{1E56A7F8-8C41-4C48-8B9E-FDD3FD38C49C}" dt="2024-05-23T12:57:01.515" v="7345" actId="14100"/>
          <ac:spMkLst>
            <pc:docMk/>
            <pc:sldMk cId="2537763915" sldId="416"/>
            <ac:spMk id="6" creationId="{B9A433AF-FEAD-CDDE-7075-7B82547A7CC3}"/>
          </ac:spMkLst>
        </pc:spChg>
        <pc:spChg chg="mod">
          <ac:chgData name="Thiago Panini" userId="cc6a5c77081c362d" providerId="LiveId" clId="{1E56A7F8-8C41-4C48-8B9E-FDD3FD38C49C}" dt="2024-05-23T12:56:40.860" v="7339" actId="165"/>
          <ac:spMkLst>
            <pc:docMk/>
            <pc:sldMk cId="2537763915" sldId="416"/>
            <ac:spMk id="8" creationId="{2CB8FB3F-6FA2-C829-8F66-02F185B0F2F6}"/>
          </ac:spMkLst>
        </pc:spChg>
        <pc:spChg chg="mod">
          <ac:chgData name="Thiago Panini" userId="cc6a5c77081c362d" providerId="LiveId" clId="{1E56A7F8-8C41-4C48-8B9E-FDD3FD38C49C}" dt="2024-05-23T12:56:40.860" v="7339" actId="165"/>
          <ac:spMkLst>
            <pc:docMk/>
            <pc:sldMk cId="2537763915" sldId="416"/>
            <ac:spMk id="9" creationId="{572CA0A4-2ECC-9872-A0B7-2904DAD46B90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0" creationId="{33F7152E-9F52-1BD9-F24E-9E109E991852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1" creationId="{EA79FB8F-66AB-3A1B-74FC-447D986DB79A}"/>
          </ac:spMkLst>
        </pc:spChg>
        <pc:spChg chg="mod">
          <ac:chgData name="Thiago Panini" userId="cc6a5c77081c362d" providerId="LiveId" clId="{1E56A7F8-8C41-4C48-8B9E-FDD3FD38C49C}" dt="2024-05-23T12:57:07.268" v="7347"/>
          <ac:spMkLst>
            <pc:docMk/>
            <pc:sldMk cId="2537763915" sldId="416"/>
            <ac:spMk id="13" creationId="{DA46B8E6-CF66-89D9-1A4F-BB167ACFC131}"/>
          </ac:spMkLst>
        </pc:spChg>
        <pc:spChg chg="mod">
          <ac:chgData name="Thiago Panini" userId="cc6a5c77081c362d" providerId="LiveId" clId="{1E56A7F8-8C41-4C48-8B9E-FDD3FD38C49C}" dt="2024-05-23T12:57:07.268" v="7347"/>
          <ac:spMkLst>
            <pc:docMk/>
            <pc:sldMk cId="2537763915" sldId="416"/>
            <ac:spMk id="14" creationId="{4BAEF556-AA6B-523C-4716-08E52EB508E5}"/>
          </ac:spMkLst>
        </pc:spChg>
        <pc:spChg chg="add mod">
          <ac:chgData name="Thiago Panini" userId="cc6a5c77081c362d" providerId="LiveId" clId="{1E56A7F8-8C41-4C48-8B9E-FDD3FD38C49C}" dt="2024-05-23T13:25:41.281" v="8256" actId="1038"/>
          <ac:spMkLst>
            <pc:docMk/>
            <pc:sldMk cId="2537763915" sldId="416"/>
            <ac:spMk id="15" creationId="{AB25C6EB-C9B8-955C-A39E-3EF30F51E7B1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6" creationId="{5347A3E9-3919-3942-EF72-6E8B84A9EF97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8" creationId="{50F7AC66-DC60-9FC1-2719-9687E807AF71}"/>
          </ac:spMkLst>
        </pc:spChg>
        <pc:spChg chg="mod">
          <ac:chgData name="Thiago Panini" userId="cc6a5c77081c362d" providerId="LiveId" clId="{1E56A7F8-8C41-4C48-8B9E-FDD3FD38C49C}" dt="2024-05-23T12:58:13.475" v="7521"/>
          <ac:spMkLst>
            <pc:docMk/>
            <pc:sldMk cId="2537763915" sldId="416"/>
            <ac:spMk id="20" creationId="{D9C644C4-1BE5-56DC-D6E0-6B9AF93AC0AF}"/>
          </ac:spMkLst>
        </pc:spChg>
        <pc:spChg chg="mod">
          <ac:chgData name="Thiago Panini" userId="cc6a5c77081c362d" providerId="LiveId" clId="{1E56A7F8-8C41-4C48-8B9E-FDD3FD38C49C}" dt="2024-05-23T12:58:13.475" v="7521"/>
          <ac:spMkLst>
            <pc:docMk/>
            <pc:sldMk cId="2537763915" sldId="416"/>
            <ac:spMk id="21" creationId="{03EFECD7-D493-9E14-8DFE-6B7B40BE1F75}"/>
          </ac:spMkLst>
        </pc:spChg>
        <pc:spChg chg="add mod">
          <ac:chgData name="Thiago Panini" userId="cc6a5c77081c362d" providerId="LiveId" clId="{1E56A7F8-8C41-4C48-8B9E-FDD3FD38C49C}" dt="2024-05-23T13:25:41.281" v="8256" actId="1038"/>
          <ac:spMkLst>
            <pc:docMk/>
            <pc:sldMk cId="2537763915" sldId="416"/>
            <ac:spMk id="22" creationId="{2EBA439B-DAAF-6272-663F-286CD1A797E4}"/>
          </ac:spMkLst>
        </pc:spChg>
        <pc:spChg chg="add mod">
          <ac:chgData name="Thiago Panini" userId="cc6a5c77081c362d" providerId="LiveId" clId="{1E56A7F8-8C41-4C48-8B9E-FDD3FD38C49C}" dt="2024-05-24T21:19:17.028" v="9215" actId="14100"/>
          <ac:spMkLst>
            <pc:docMk/>
            <pc:sldMk cId="2537763915" sldId="416"/>
            <ac:spMk id="33" creationId="{95955AF6-455E-169E-AE64-721F4CFA9A32}"/>
          </ac:spMkLst>
        </pc:spChg>
        <pc:spChg chg="add mod">
          <ac:chgData name="Thiago Panini" userId="cc6a5c77081c362d" providerId="LiveId" clId="{1E56A7F8-8C41-4C48-8B9E-FDD3FD38C49C}" dt="2024-05-23T13:07:03.867" v="8097" actId="1076"/>
          <ac:spMkLst>
            <pc:docMk/>
            <pc:sldMk cId="2537763915" sldId="416"/>
            <ac:spMk id="34" creationId="{96753839-C323-12D3-A3E7-81AADC1BCBF6}"/>
          </ac:spMkLst>
        </pc:spChg>
        <pc:spChg chg="mod">
          <ac:chgData name="Thiago Panini" userId="cc6a5c77081c362d" providerId="LiveId" clId="{1E56A7F8-8C41-4C48-8B9E-FDD3FD38C49C}" dt="2024-05-23T13:03:53.925" v="7938" actId="1076"/>
          <ac:spMkLst>
            <pc:docMk/>
            <pc:sldMk cId="2537763915" sldId="416"/>
            <ac:spMk id="59" creationId="{8170472F-B5F1-BFE8-D9EF-F5D1A491245E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0" creationId="{96F9EDBB-CDCA-06F2-4D58-620A532137DE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1" creationId="{E6AE6B2F-6786-3B4F-80CF-59FA024AA2DC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2" creationId="{17E3DDA5-1B68-B326-41A7-CAB7A7AACF71}"/>
          </ac:spMkLst>
        </pc:spChg>
        <pc:grpChg chg="add del mod">
          <ac:chgData name="Thiago Panini" userId="cc6a5c77081c362d" providerId="LiveId" clId="{1E56A7F8-8C41-4C48-8B9E-FDD3FD38C49C}" dt="2024-05-23T12:56:40.860" v="7339" actId="165"/>
          <ac:grpSpMkLst>
            <pc:docMk/>
            <pc:sldMk cId="2537763915" sldId="416"/>
            <ac:grpSpMk id="2" creationId="{EFAEBDD0-69F4-D8FF-2A80-CF47ADE4895B}"/>
          </ac:grpSpMkLst>
        </pc:grpChg>
        <pc:grpChg chg="mod topLvl">
          <ac:chgData name="Thiago Panini" userId="cc6a5c77081c362d" providerId="LiveId" clId="{1E56A7F8-8C41-4C48-8B9E-FDD3FD38C49C}" dt="2024-05-23T12:56:50.527" v="7342" actId="1076"/>
          <ac:grpSpMkLst>
            <pc:docMk/>
            <pc:sldMk cId="2537763915" sldId="416"/>
            <ac:grpSpMk id="5" creationId="{B7908B38-D1D0-9596-851C-4ACA7B4CC842}"/>
          </ac:grpSpMkLst>
        </pc:grpChg>
        <pc:grpChg chg="add mod">
          <ac:chgData name="Thiago Panini" userId="cc6a5c77081c362d" providerId="LiveId" clId="{1E56A7F8-8C41-4C48-8B9E-FDD3FD38C49C}" dt="2024-05-23T12:59:54.018" v="7797" actId="1035"/>
          <ac:grpSpMkLst>
            <pc:docMk/>
            <pc:sldMk cId="2537763915" sldId="416"/>
            <ac:grpSpMk id="12" creationId="{B9ECEB10-F879-0CC2-4BB7-DA538B772880}"/>
          </ac:grpSpMkLst>
        </pc:grpChg>
        <pc:grpChg chg="add mod">
          <ac:chgData name="Thiago Panini" userId="cc6a5c77081c362d" providerId="LiveId" clId="{1E56A7F8-8C41-4C48-8B9E-FDD3FD38C49C}" dt="2024-05-23T12:59:54.018" v="7797" actId="1035"/>
          <ac:grpSpMkLst>
            <pc:docMk/>
            <pc:sldMk cId="2537763915" sldId="416"/>
            <ac:grpSpMk id="19" creationId="{766493EE-6F49-63BB-A7FA-B5CEAE2101BA}"/>
          </ac:grpSpMkLst>
        </pc:grpChg>
        <pc:graphicFrameChg chg="mod">
          <ac:chgData name="Thiago Panini" userId="cc6a5c77081c362d" providerId="LiveId" clId="{1E56A7F8-8C41-4C48-8B9E-FDD3FD38C49C}" dt="2024-05-23T13:06:02.070" v="8074"/>
          <ac:graphicFrameMkLst>
            <pc:docMk/>
            <pc:sldMk cId="2537763915" sldId="416"/>
            <ac:graphicFrameMk id="17" creationId="{0F5F55B8-DB66-6993-F789-F59B9DA87401}"/>
          </ac:graphicFrameMkLst>
        </pc:graphicFrameChg>
        <pc:picChg chg="del mod">
          <ac:chgData name="Thiago Panini" userId="cc6a5c77081c362d" providerId="LiveId" clId="{1E56A7F8-8C41-4C48-8B9E-FDD3FD38C49C}" dt="2024-05-23T12:53:44.054" v="7337" actId="478"/>
          <ac:picMkLst>
            <pc:docMk/>
            <pc:sldMk cId="2537763915" sldId="416"/>
            <ac:picMk id="7" creationId="{A6FDA9EA-0E53-0032-6BC8-5BB05050DD52}"/>
          </ac:picMkLst>
        </pc:picChg>
        <pc:picChg chg="add del mod">
          <ac:chgData name="Thiago Panini" userId="cc6a5c77081c362d" providerId="LiveId" clId="{1E56A7F8-8C41-4C48-8B9E-FDD3FD38C49C}" dt="2024-05-23T13:02:23.569" v="7823" actId="478"/>
          <ac:picMkLst>
            <pc:docMk/>
            <pc:sldMk cId="2537763915" sldId="416"/>
            <ac:picMk id="24" creationId="{95655607-6F50-65EC-5C0E-B19FCBEA3584}"/>
          </ac:picMkLst>
        </pc:picChg>
        <pc:picChg chg="add mod">
          <ac:chgData name="Thiago Panini" userId="cc6a5c77081c362d" providerId="LiveId" clId="{1E56A7F8-8C41-4C48-8B9E-FDD3FD38C49C}" dt="2024-05-23T13:01:12.318" v="7809" actId="1076"/>
          <ac:picMkLst>
            <pc:docMk/>
            <pc:sldMk cId="2537763915" sldId="416"/>
            <ac:picMk id="26" creationId="{B71504ED-EFA5-1BB3-15C4-845F24B16253}"/>
          </ac:picMkLst>
        </pc:picChg>
        <pc:picChg chg="add mod">
          <ac:chgData name="Thiago Panini" userId="cc6a5c77081c362d" providerId="LiveId" clId="{1E56A7F8-8C41-4C48-8B9E-FDD3FD38C49C}" dt="2024-05-23T13:01:58.577" v="7822" actId="1076"/>
          <ac:picMkLst>
            <pc:docMk/>
            <pc:sldMk cId="2537763915" sldId="416"/>
            <ac:picMk id="30" creationId="{C4C747FC-E11E-81F3-D5AA-3CA0D66D2E69}"/>
          </ac:picMkLst>
        </pc:picChg>
        <pc:picChg chg="add mod">
          <ac:chgData name="Thiago Panini" userId="cc6a5c77081c362d" providerId="LiveId" clId="{1E56A7F8-8C41-4C48-8B9E-FDD3FD38C49C}" dt="2024-05-23T13:02:36.601" v="7832" actId="1038"/>
          <ac:picMkLst>
            <pc:docMk/>
            <pc:sldMk cId="2537763915" sldId="416"/>
            <ac:picMk id="32" creationId="{60ECB7B5-79DE-C927-75DD-B52E86B2B48F}"/>
          </ac:picMkLst>
        </pc:picChg>
        <pc:picChg chg="add mod">
          <ac:chgData name="Thiago Panini" userId="cc6a5c77081c362d" providerId="LiveId" clId="{1E56A7F8-8C41-4C48-8B9E-FDD3FD38C49C}" dt="2024-05-23T13:07:06.540" v="8098" actId="1076"/>
          <ac:picMkLst>
            <pc:docMk/>
            <pc:sldMk cId="2537763915" sldId="416"/>
            <ac:picMk id="36" creationId="{0E579EA6-E049-F6E9-5649-ED9E73729436}"/>
          </ac:picMkLst>
        </pc:picChg>
        <pc:picChg chg="mod">
          <ac:chgData name="Thiago Panini" userId="cc6a5c77081c362d" providerId="LiveId" clId="{1E56A7F8-8C41-4C48-8B9E-FDD3FD38C49C}" dt="2024-05-23T13:04:09.315" v="7947" actId="1076"/>
          <ac:picMkLst>
            <pc:docMk/>
            <pc:sldMk cId="2537763915" sldId="416"/>
            <ac:picMk id="3074" creationId="{816765A3-B518-4D53-B9E2-916F273B4A89}"/>
          </ac:picMkLst>
        </pc:picChg>
        <pc:picChg chg="mod">
          <ac:chgData name="Thiago Panini" userId="cc6a5c77081c362d" providerId="LiveId" clId="{1E56A7F8-8C41-4C48-8B9E-FDD3FD38C49C}" dt="2024-05-23T13:04:07.442" v="7946" actId="1076"/>
          <ac:picMkLst>
            <pc:docMk/>
            <pc:sldMk cId="2537763915" sldId="416"/>
            <ac:picMk id="3080" creationId="{9C3C1C7F-5D6F-E571-FCD4-8CD56695702C}"/>
          </ac:picMkLst>
        </pc:picChg>
        <pc:picChg chg="mod">
          <ac:chgData name="Thiago Panini" userId="cc6a5c77081c362d" providerId="LiveId" clId="{1E56A7F8-8C41-4C48-8B9E-FDD3FD38C49C}" dt="2024-05-23T13:04:05.469" v="7945" actId="1076"/>
          <ac:picMkLst>
            <pc:docMk/>
            <pc:sldMk cId="2537763915" sldId="416"/>
            <ac:picMk id="3082" creationId="{CCD95224-3560-B855-B31C-6DEAEFDB16E5}"/>
          </ac:picMkLst>
        </pc:picChg>
        <pc:picChg chg="mod">
          <ac:chgData name="Thiago Panini" userId="cc6a5c77081c362d" providerId="LiveId" clId="{1E56A7F8-8C41-4C48-8B9E-FDD3FD38C49C}" dt="2024-05-23T13:04:04.417" v="7944" actId="1076"/>
          <ac:picMkLst>
            <pc:docMk/>
            <pc:sldMk cId="2537763915" sldId="416"/>
            <ac:picMk id="3084" creationId="{C46BD57F-E267-75AB-8F53-EC44285F25A1}"/>
          </ac:picMkLst>
        </pc:picChg>
        <pc:picChg chg="mod">
          <ac:chgData name="Thiago Panini" userId="cc6a5c77081c362d" providerId="LiveId" clId="{1E56A7F8-8C41-4C48-8B9E-FDD3FD38C49C}" dt="2024-05-23T13:03:58.137" v="7941" actId="1076"/>
          <ac:picMkLst>
            <pc:docMk/>
            <pc:sldMk cId="2537763915" sldId="416"/>
            <ac:picMk id="3086" creationId="{3529B0BD-2810-66C6-DE16-01B79FFC3A1B}"/>
          </ac:picMkLst>
        </pc:picChg>
        <pc:picChg chg="mod">
          <ac:chgData name="Thiago Panini" userId="cc6a5c77081c362d" providerId="LiveId" clId="{1E56A7F8-8C41-4C48-8B9E-FDD3FD38C49C}" dt="2024-05-23T13:03:59.768" v="7942" actId="1076"/>
          <ac:picMkLst>
            <pc:docMk/>
            <pc:sldMk cId="2537763915" sldId="416"/>
            <ac:picMk id="3088" creationId="{46F6DB6D-9AC9-5858-D3BB-F14424113E7A}"/>
          </ac:picMkLst>
        </pc:picChg>
        <pc:picChg chg="mod">
          <ac:chgData name="Thiago Panini" userId="cc6a5c77081c362d" providerId="LiveId" clId="{1E56A7F8-8C41-4C48-8B9E-FDD3FD38C49C}" dt="2024-05-23T13:04:01.532" v="7943" actId="1076"/>
          <ac:picMkLst>
            <pc:docMk/>
            <pc:sldMk cId="2537763915" sldId="416"/>
            <ac:picMk id="3090" creationId="{D77EA219-C3E2-844D-5CED-A5277F2A0A7A}"/>
          </ac:picMkLst>
        </pc:picChg>
      </pc:sldChg>
      <pc:sldChg chg="add del">
        <pc:chgData name="Thiago Panini" userId="cc6a5c77081c362d" providerId="LiveId" clId="{1E56A7F8-8C41-4C48-8B9E-FDD3FD38C49C}" dt="2024-05-23T13:08:00.981" v="8106"/>
        <pc:sldMkLst>
          <pc:docMk/>
          <pc:sldMk cId="373293019" sldId="417"/>
        </pc:sldMkLst>
      </pc:sldChg>
      <pc:sldChg chg="addSp delSp modSp add mod ord modAnim">
        <pc:chgData name="Thiago Panini" userId="cc6a5c77081c362d" providerId="LiveId" clId="{1E56A7F8-8C41-4C48-8B9E-FDD3FD38C49C}" dt="2024-05-28T02:04:48.252" v="13361" actId="14100"/>
        <pc:sldMkLst>
          <pc:docMk/>
          <pc:sldMk cId="3848226478" sldId="417"/>
        </pc:sldMkLst>
        <pc:spChg chg="add mod">
          <ac:chgData name="Thiago Panini" userId="cc6a5c77081c362d" providerId="LiveId" clId="{1E56A7F8-8C41-4C48-8B9E-FDD3FD38C49C}" dt="2024-05-23T13:10:10.842" v="8142" actId="14100"/>
          <ac:spMkLst>
            <pc:docMk/>
            <pc:sldMk cId="3848226478" sldId="417"/>
            <ac:spMk id="2" creationId="{5FE8A17E-2AB0-0A63-9598-E6EFDC07A4B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3" creationId="{236A5AF3-E99D-0643-8E78-713FECF9E281}"/>
          </ac:spMkLst>
        </pc:spChg>
        <pc:spChg chg="add mod">
          <ac:chgData name="Thiago Panini" userId="cc6a5c77081c362d" providerId="LiveId" clId="{1E56A7F8-8C41-4C48-8B9E-FDD3FD38C49C}" dt="2024-05-28T02:04:48.252" v="13361" actId="14100"/>
          <ac:spMkLst>
            <pc:docMk/>
            <pc:sldMk cId="3848226478" sldId="417"/>
            <ac:spMk id="3" creationId="{97780AF0-83B1-579F-982D-C1CC27880798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4" creationId="{B5B21FD0-823F-21D0-5978-AFB1EDE02DB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6" creationId="{B9A433AF-FEAD-CDDE-7075-7B82547A7CC3}"/>
          </ac:spMkLst>
        </pc:spChg>
        <pc:spChg chg="add del mod">
          <ac:chgData name="Thiago Panini" userId="cc6a5c77081c362d" providerId="LiveId" clId="{1E56A7F8-8C41-4C48-8B9E-FDD3FD38C49C}" dt="2024-05-23T13:10:04.522" v="8140" actId="478"/>
          <ac:spMkLst>
            <pc:docMk/>
            <pc:sldMk cId="3848226478" sldId="417"/>
            <ac:spMk id="7" creationId="{31451C1D-2250-5B2D-C81C-31EA07D3286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0" creationId="{33F7152E-9F52-1BD9-F24E-9E109E991852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1" creationId="{EA79FB8F-66AB-3A1B-74FC-447D986DB79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5" creationId="{AB25C6EB-C9B8-955C-A39E-3EF30F51E7B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6" creationId="{5347A3E9-3919-3942-EF72-6E8B84A9EF97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8" creationId="{50F7AC66-DC60-9FC1-2719-9687E807AF7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22" creationId="{2EBA439B-DAAF-6272-663F-286CD1A797E4}"/>
          </ac:spMkLst>
        </pc:spChg>
        <pc:spChg chg="add del">
          <ac:chgData name="Thiago Panini" userId="cc6a5c77081c362d" providerId="LiveId" clId="{1E56A7F8-8C41-4C48-8B9E-FDD3FD38C49C}" dt="2024-05-23T13:22:27.580" v="8170" actId="22"/>
          <ac:spMkLst>
            <pc:docMk/>
            <pc:sldMk cId="3848226478" sldId="417"/>
            <ac:spMk id="24" creationId="{836BBEEF-1D41-8A62-4C20-876CA834E93A}"/>
          </ac:spMkLst>
        </pc:spChg>
        <pc:spChg chg="add mod">
          <ac:chgData name="Thiago Panini" userId="cc6a5c77081c362d" providerId="LiveId" clId="{1E56A7F8-8C41-4C48-8B9E-FDD3FD38C49C}" dt="2024-05-23T13:23:11.736" v="8188" actId="1076"/>
          <ac:spMkLst>
            <pc:docMk/>
            <pc:sldMk cId="3848226478" sldId="417"/>
            <ac:spMk id="28" creationId="{88C06482-65B5-1401-5B0C-B10265726224}"/>
          </ac:spMkLst>
        </pc:spChg>
        <pc:spChg chg="add mod">
          <ac:chgData name="Thiago Panini" userId="cc6a5c77081c362d" providerId="LiveId" clId="{1E56A7F8-8C41-4C48-8B9E-FDD3FD38C49C}" dt="2024-05-23T13:23:51.663" v="8217" actId="14100"/>
          <ac:spMkLst>
            <pc:docMk/>
            <pc:sldMk cId="3848226478" sldId="417"/>
            <ac:spMk id="31" creationId="{3CE9FC63-7DE3-687D-E2BB-D2CB1A96AF77}"/>
          </ac:spMkLst>
        </pc:spChg>
        <pc:spChg chg="del">
          <ac:chgData name="Thiago Panini" userId="cc6a5c77081c362d" providerId="LiveId" clId="{1E56A7F8-8C41-4C48-8B9E-FDD3FD38C49C}" dt="2024-05-23T13:10:19.548" v="8143" actId="478"/>
          <ac:spMkLst>
            <pc:docMk/>
            <pc:sldMk cId="3848226478" sldId="417"/>
            <ac:spMk id="33" creationId="{95955AF6-455E-169E-AE64-721F4CFA9A32}"/>
          </ac:spMkLst>
        </pc:s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5" creationId="{B7908B38-D1D0-9596-851C-4ACA7B4CC842}"/>
          </ac:grpSpMkLst>
        </pc:gr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12" creationId="{B9ECEB10-F879-0CC2-4BB7-DA538B772880}"/>
          </ac:grpSpMkLst>
        </pc:gr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19" creationId="{766493EE-6F49-63BB-A7FA-B5CEAE2101BA}"/>
          </ac:grpSpMkLst>
        </pc:grp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26" creationId="{B71504ED-EFA5-1BB3-15C4-845F24B16253}"/>
          </ac:picMkLst>
        </pc:pic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30" creationId="{C4C747FC-E11E-81F3-D5AA-3CA0D66D2E69}"/>
          </ac:picMkLst>
        </pc:pic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32" creationId="{60ECB7B5-79DE-C927-75DD-B52E86B2B48F}"/>
          </ac:picMkLst>
        </pc:picChg>
      </pc:sldChg>
      <pc:sldChg chg="add del">
        <pc:chgData name="Thiago Panini" userId="cc6a5c77081c362d" providerId="LiveId" clId="{1E56A7F8-8C41-4C48-8B9E-FDD3FD38C49C}" dt="2024-05-24T02:25:39.363" v="9203" actId="47"/>
        <pc:sldMkLst>
          <pc:docMk/>
          <pc:sldMk cId="576386325" sldId="418"/>
        </pc:sldMkLst>
      </pc:sldChg>
      <pc:sldChg chg="addSp modSp add del mod modAnim">
        <pc:chgData name="Thiago Panini" userId="cc6a5c77081c362d" providerId="LiveId" clId="{1E56A7F8-8C41-4C48-8B9E-FDD3FD38C49C}" dt="2024-05-28T02:04:21.982" v="13352" actId="47"/>
        <pc:sldMkLst>
          <pc:docMk/>
          <pc:sldMk cId="3738362939" sldId="418"/>
        </pc:sldMkLst>
        <pc:spChg chg="add mod">
          <ac:chgData name="Thiago Panini" userId="cc6a5c77081c362d" providerId="LiveId" clId="{1E56A7F8-8C41-4C48-8B9E-FDD3FD38C49C}" dt="2024-05-24T21:21:07.656" v="9228" actId="14100"/>
          <ac:spMkLst>
            <pc:docMk/>
            <pc:sldMk cId="3738362939" sldId="418"/>
            <ac:spMk id="2" creationId="{171649C4-716C-EBA8-87B1-1EB404DBB5D8}"/>
          </ac:spMkLst>
        </pc:spChg>
        <pc:spChg chg="add mod">
          <ac:chgData name="Thiago Panini" userId="cc6a5c77081c362d" providerId="LiveId" clId="{1E56A7F8-8C41-4C48-8B9E-FDD3FD38C49C}" dt="2024-05-24T21:21:17.426" v="9232" actId="14100"/>
          <ac:spMkLst>
            <pc:docMk/>
            <pc:sldMk cId="3738362939" sldId="418"/>
            <ac:spMk id="7" creationId="{7172D394-26CF-0BB2-2F67-13D878AB8846}"/>
          </ac:spMkLst>
        </pc:spChg>
      </pc:sldChg>
      <pc:sldChg chg="addSp delSp modSp add mod modAnim">
        <pc:chgData name="Thiago Panini" userId="cc6a5c77081c362d" providerId="LiveId" clId="{1E56A7F8-8C41-4C48-8B9E-FDD3FD38C49C}" dt="2024-05-24T21:32:17.012" v="9516"/>
        <pc:sldMkLst>
          <pc:docMk/>
          <pc:sldMk cId="3914196419" sldId="419"/>
        </pc:sldMkLst>
        <pc:spChg chg="add mod">
          <ac:chgData name="Thiago Panini" userId="cc6a5c77081c362d" providerId="LiveId" clId="{1E56A7F8-8C41-4C48-8B9E-FDD3FD38C49C}" dt="2024-05-24T21:29:37.248" v="9476" actId="14100"/>
          <ac:spMkLst>
            <pc:docMk/>
            <pc:sldMk cId="3914196419" sldId="419"/>
            <ac:spMk id="3" creationId="{EFC49CF1-1328-81D3-694C-6C9825A64F82}"/>
          </ac:spMkLst>
        </pc:spChg>
        <pc:spChg chg="del">
          <ac:chgData name="Thiago Panini" userId="cc6a5c77081c362d" providerId="LiveId" clId="{1E56A7F8-8C41-4C48-8B9E-FDD3FD38C49C}" dt="2024-05-24T21:28:36.057" v="9458" actId="478"/>
          <ac:spMkLst>
            <pc:docMk/>
            <pc:sldMk cId="3914196419" sldId="419"/>
            <ac:spMk id="12" creationId="{00000000-0000-0000-0000-000000000000}"/>
          </ac:spMkLst>
        </pc:spChg>
        <pc:spChg chg="del">
          <ac:chgData name="Thiago Panini" userId="cc6a5c77081c362d" providerId="LiveId" clId="{1E56A7F8-8C41-4C48-8B9E-FDD3FD38C49C}" dt="2024-05-24T21:28:38.300" v="9459" actId="478"/>
          <ac:spMkLst>
            <pc:docMk/>
            <pc:sldMk cId="3914196419" sldId="419"/>
            <ac:spMk id="13" creationId="{E263F8C7-FF2B-29FA-A172-E9118180ECA6}"/>
          </ac:spMkLst>
        </pc:spChg>
        <pc:picChg chg="add mod">
          <ac:chgData name="Thiago Panini" userId="cc6a5c77081c362d" providerId="LiveId" clId="{1E56A7F8-8C41-4C48-8B9E-FDD3FD38C49C}" dt="2024-05-24T21:29:17.805" v="9473" actId="1037"/>
          <ac:picMkLst>
            <pc:docMk/>
            <pc:sldMk cId="3914196419" sldId="419"/>
            <ac:picMk id="2" creationId="{3E1BF194-E6C8-C610-2741-7B993806CA8A}"/>
          </ac:picMkLst>
        </pc:picChg>
        <pc:picChg chg="del">
          <ac:chgData name="Thiago Panini" userId="cc6a5c77081c362d" providerId="LiveId" clId="{1E56A7F8-8C41-4C48-8B9E-FDD3FD38C49C}" dt="2024-05-24T21:28:43.483" v="9460" actId="478"/>
          <ac:picMkLst>
            <pc:docMk/>
            <pc:sldMk cId="3914196419" sldId="419"/>
            <ac:picMk id="11" creationId="{611C912E-D8A8-FDC1-EA81-EF02FB044C22}"/>
          </ac:picMkLst>
        </pc:picChg>
      </pc:sldChg>
      <pc:sldChg chg="addSp delSp modSp add del mod delAnim modAnim">
        <pc:chgData name="Thiago Panini" userId="cc6a5c77081c362d" providerId="LiveId" clId="{1E56A7F8-8C41-4C48-8B9E-FDD3FD38C49C}" dt="2024-05-24T02:25:33.051" v="9202" actId="47"/>
        <pc:sldMkLst>
          <pc:docMk/>
          <pc:sldMk cId="4224002011" sldId="419"/>
        </pc:sldMkLst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" creationId="{B2EA2DC6-9C58-42F3-9E8D-3C4846709D4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26" creationId="{83FC593E-2528-63F5-5F51-A41B8780643A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0" creationId="{FF210262-1B30-FF6B-7820-B3F7BFFD169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1" creationId="{72E1704C-1D54-9724-BCE8-03FDED88600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2" creationId="{685635BF-2791-6B7A-A889-207E1E365E9D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3" creationId="{28B8CAB7-B80B-4BF5-F26F-FD3528C0ADB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4" creationId="{C7E9D954-1E54-5285-7FBA-0F026589B96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5" creationId="{817516BB-E858-46C2-3400-DD084009ED2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6" creationId="{D678EFEA-49F1-2B8C-D95B-2F67EE5662D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7" creationId="{81E785E9-714A-63BC-B13A-3C2F0EDAF33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8" creationId="{CEA987C1-0609-5837-9524-F180AA4D55F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" creationId="{46482960-8F6A-22AF-46C2-A3D2B0C5A02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" creationId="{3AD962B4-3DCA-C545-57CE-835ED1D4ED7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5" creationId="{9BBBC8FE-0974-34B6-65B6-6F63836AA27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7" creationId="{5F6516F2-4908-B5CC-CAC0-B1E436E0CC1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9" creationId="{FEA370AF-1EC1-020C-F33F-9DD3814A821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0" creationId="{1394C33A-0D51-6D60-AA4E-87A5FCB15FE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1" creationId="{7AE97B49-A99F-9139-A22A-91D552C32AC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2" creationId="{89BC37CA-9089-4BA2-E399-152ED02B93F8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3" creationId="{D645DFCA-EEBF-027A-467D-A55AB0C9E55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68" creationId="{9895D41D-859E-CEB4-8B8E-DD0777B55C8B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69" creationId="{30871C90-5C63-F90F-E6B1-F4D9EB3F2FCF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0" creationId="{7E01CDE9-E6A0-55D0-1254-9A6F04D0A83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1" creationId="{05D31F09-D30F-AEF5-CEF8-CBFCDDF267F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2" creationId="{9E1688F1-00D8-BE43-AE5D-E9BDD8D2159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3" creationId="{40695597-3DB3-2E12-F357-1F71FE08D07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4" creationId="{60F1B457-2189-934A-3BF1-BDAEC4DD553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5" creationId="{D546CE12-6392-EF5B-F1E2-CDF21B0DF885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6" creationId="{C3147916-A87C-7CC6-0FEA-5252DA3EFE2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7" creationId="{96C7D17F-D261-F141-5214-D47C42E84B6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8" creationId="{050B1B33-E197-1EBE-374D-6D99C516B54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9" creationId="{3625AB08-449B-7A39-DE88-1F26F73C9CBF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80" creationId="{B4F8C3B2-A03B-1FA8-24EC-31E9A2D056FE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0" creationId="{FA79234A-7435-28B8-C95B-2F46C33F7ED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1" creationId="{7015E1AC-CF7A-A2E8-29FB-3EB8F23D85A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3" creationId="{5B92EA78-BF18-C868-38CA-5BA7DDB16A8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4" creationId="{3ACF2B87-85D4-7201-FB20-E8DAC7F2264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6" creationId="{A43C4EB3-D84A-5488-CF12-E4E183B2C9C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7" creationId="{503B2D6C-8E09-480E-5875-B6904E702304}"/>
          </ac:spMkLst>
        </pc:spChg>
        <pc:spChg chg="del">
          <ac:chgData name="Thiago Panini" userId="cc6a5c77081c362d" providerId="LiveId" clId="{1E56A7F8-8C41-4C48-8B9E-FDD3FD38C49C}" dt="2024-05-24T00:21:00.648" v="9091" actId="478"/>
          <ac:spMkLst>
            <pc:docMk/>
            <pc:sldMk cId="4224002011" sldId="419"/>
            <ac:spMk id="4082" creationId="{273C9367-8F50-6283-A9F3-874EA963FEF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3" creationId="{8E013F59-8811-C59C-1D61-6DD409D20678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4" creationId="{6CB694A1-BBF2-37D5-09B8-9D3541FF196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5" creationId="{261ACE88-D5B8-1A6C-1695-F04ADE21BB7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6" creationId="{E5C0C4AC-E20F-BB87-AF62-0A88305F2A8D}"/>
          </ac:spMkLst>
        </pc:spChg>
        <pc:spChg chg="del">
          <ac:chgData name="Thiago Panini" userId="cc6a5c77081c362d" providerId="LiveId" clId="{1E56A7F8-8C41-4C48-8B9E-FDD3FD38C49C}" dt="2024-05-24T00:21:00.648" v="9091" actId="478"/>
          <ac:spMkLst>
            <pc:docMk/>
            <pc:sldMk cId="4224002011" sldId="419"/>
            <ac:spMk id="408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8" creationId="{61CC9302-E739-1DF2-BCB8-ED7F9D89AC6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9" creationId="{90F04003-8248-E9E8-240E-947D8C21A27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0" creationId="{69F7766A-475B-9E89-1656-2E4B829B4DA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1" creationId="{7261B1C9-F0E9-4BC7-FC3A-7853CC85EA8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2" creationId="{EBD86493-67C8-B020-8FD0-2660F9519D02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3" creationId="{9C3A59BE-82D8-9209-4928-99575331C6D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4" creationId="{D6043558-C656-C159-701E-82458D8E7B3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5" creationId="{17ED086C-8CE8-3918-3FE9-F13C06E42F76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2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4T00:21:19.792" v="9094"/>
          <ac:grpSpMkLst>
            <pc:docMk/>
            <pc:sldMk cId="4224002011" sldId="419"/>
            <ac:grpSpMk id="2" creationId="{068DC8DD-054D-49C5-ECC0-3C5D6CDDD208}"/>
          </ac:grpSpMkLst>
        </pc:grpChg>
        <pc:grpChg chg="add mod">
          <ac:chgData name="Thiago Panini" userId="cc6a5c77081c362d" providerId="LiveId" clId="{1E56A7F8-8C41-4C48-8B9E-FDD3FD38C49C}" dt="2024-05-24T00:21:21.439" v="9096"/>
          <ac:grpSpMkLst>
            <pc:docMk/>
            <pc:sldMk cId="4224002011" sldId="419"/>
            <ac:grpSpMk id="3981" creationId="{00000000-0000-0000-0000-000000000000}"/>
          </ac:grpSpMkLst>
        </pc:grpChg>
        <pc:grpChg chg="add del mod">
          <ac:chgData name="Thiago Panini" userId="cc6a5c77081c362d" providerId="LiveId" clId="{1E56A7F8-8C41-4C48-8B9E-FDD3FD38C49C}" dt="2024-05-24T00:21:20.956" v="9095" actId="21"/>
          <ac:grpSpMkLst>
            <pc:docMk/>
            <pc:sldMk cId="4224002011" sldId="419"/>
            <ac:grpSpMk id="4016" creationId="{00000000-0000-0000-0000-000000000000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79" creationId="{435D542A-F254-E45B-ADA2-CBDC8A1F67B6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80" creationId="{C2479F09-4007-1B5E-EE66-D6B6DAE2B908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81" creationId="{DD73B0CF-C88A-E2BF-76E0-F9374FAFBD9C}"/>
          </ac:grpSpMkLst>
        </pc:grp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" creationId="{EDA4CFD6-F2A7-84E1-482D-E5BF8C6907CA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7" creationId="{947D70AF-A89A-3CD6-8751-1FC9E47804A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8" creationId="{B21A2ACD-5D44-CA18-DAD7-0CD58898BFD8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9" creationId="{65895F25-4BAD-0A3E-E971-4A45DAFE83C5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19" creationId="{684FB3CB-14C3-C3CF-CBC1-101ED6668D05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0" creationId="{4DA99B2A-5812-B46E-110A-F3549ED5D602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4" creationId="{AC022162-E408-7EA4-CF85-527D3A495D00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5" creationId="{FF3EDF6A-1CD4-924F-4269-713D286E9A0B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7" creationId="{A9CFFAF3-ADAE-BC1C-F7C1-F559C691101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8" creationId="{7A449B90-C6B5-5181-03EC-6A7B3EBE1F13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9" creationId="{3C7EA17F-58D9-2CEB-5DB0-19B637ADAB8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1" creationId="{D47975DD-901C-F62F-B24A-8C8C95B1DF94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2" creationId="{C5AEE94D-4E7E-7D0C-2772-48C2A585D7EA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3" creationId="{D530BE91-8DA3-FA72-B987-C054A551A981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4" creationId="{77D76B15-E14A-1F82-0D32-1F82387B29F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5" creationId="{FE8F39B9-D516-D277-B136-19237956B62C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6" creationId="{118E2A23-4CBD-28DF-B7D8-F00E5031C1FE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7" creationId="{394B0AFA-FE9B-255E-50A3-8B403D6BA4C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8" creationId="{329CC023-10A1-94D8-CBEA-CA8F8BB231DF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9" creationId="{70C55ACA-F894-DFCB-EE2D-0F7DA42669D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0" creationId="{C9C90E64-C69E-4ECD-2A71-3415A4281A5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1" creationId="{CB0B550E-2C68-A272-D788-70A223661552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2" creationId="{347B2340-A4B5-DF75-76E8-2D7B736F624F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3" creationId="{790A1FA6-E340-9C26-9EBD-501FE824347B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4" creationId="{266CD41B-9784-B2B1-5E49-887FFC62795E}"/>
          </ac:picMkLst>
        </pc:picChg>
        <pc:picChg chg="del">
          <ac:chgData name="Thiago Panini" userId="cc6a5c77081c362d" providerId="LiveId" clId="{1E56A7F8-8C41-4C48-8B9E-FDD3FD38C49C}" dt="2024-05-24T00:20:57.047" v="9090" actId="478"/>
          <ac:picMkLst>
            <pc:docMk/>
            <pc:sldMk cId="4224002011" sldId="419"/>
            <ac:picMk id="4068" creationId="{00000000-0000-0000-0000-000000000000}"/>
          </ac:picMkLst>
        </pc:picChg>
        <pc:picChg chg="add mod modCrop">
          <ac:chgData name="Thiago Panini" userId="cc6a5c77081c362d" providerId="LiveId" clId="{1E56A7F8-8C41-4C48-8B9E-FDD3FD38C49C}" dt="2024-05-24T00:21:49.814" v="9102" actId="732"/>
          <ac:picMkLst>
            <pc:docMk/>
            <pc:sldMk cId="4224002011" sldId="419"/>
            <ac:picMk id="4113" creationId="{2B71F5CE-176E-550B-A1B2-A1EF786C6DA4}"/>
          </ac:picMkLst>
        </pc:pic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56" creationId="{AD64E0B3-5A89-BD15-790F-E92797736E97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58" creationId="{D1780B87-E3C3-FE19-DA97-0B1DADBE49DA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69" creationId="{2A3E91A1-4577-AFAC-B2F6-A2AEE7E28529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72" creationId="{686F8C63-9A3B-E53C-247F-CBE4A74BB357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75" creationId="{7265FDA3-26F5-567F-EA94-12F8CF84DB87}"/>
          </ac:cxnSpMkLst>
        </pc:cxnChg>
      </pc:sldChg>
      <pc:sldChg chg="addSp delSp modSp add mod modAnim">
        <pc:chgData name="Thiago Panini" userId="cc6a5c77081c362d" providerId="LiveId" clId="{1E56A7F8-8C41-4C48-8B9E-FDD3FD38C49C}" dt="2024-05-24T21:32:11.317" v="9515"/>
        <pc:sldMkLst>
          <pc:docMk/>
          <pc:sldMk cId="459234291" sldId="420"/>
        </pc:sldMkLst>
        <pc:spChg chg="mod">
          <ac:chgData name="Thiago Panini" userId="cc6a5c77081c362d" providerId="LiveId" clId="{1E56A7F8-8C41-4C48-8B9E-FDD3FD38C49C}" dt="2024-05-24T21:29:45.659" v="9479" actId="14100"/>
          <ac:spMkLst>
            <pc:docMk/>
            <pc:sldMk cId="459234291" sldId="420"/>
            <ac:spMk id="3" creationId="{EFC49CF1-1328-81D3-694C-6C9825A64F82}"/>
          </ac:spMkLst>
        </pc:spChg>
        <pc:spChg chg="add mod">
          <ac:chgData name="Thiago Panini" userId="cc6a5c77081c362d" providerId="LiveId" clId="{1E56A7F8-8C41-4C48-8B9E-FDD3FD38C49C}" dt="2024-05-24T21:29:48.491" v="9481" actId="1076"/>
          <ac:spMkLst>
            <pc:docMk/>
            <pc:sldMk cId="459234291" sldId="420"/>
            <ac:spMk id="11" creationId="{C03E63BD-58B1-01C4-E72A-F9C08487ECF4}"/>
          </ac:spMkLst>
        </pc:spChg>
        <pc:spChg chg="add del mod">
          <ac:chgData name="Thiago Panini" userId="cc6a5c77081c362d" providerId="LiveId" clId="{1E56A7F8-8C41-4C48-8B9E-FDD3FD38C49C}" dt="2024-05-24T21:31:03.823" v="9500" actId="21"/>
          <ac:spMkLst>
            <pc:docMk/>
            <pc:sldMk cId="459234291" sldId="420"/>
            <ac:spMk id="12" creationId="{7CB4CA14-7AA4-095E-2F11-A15E60D7DD0A}"/>
          </ac:spMkLst>
        </pc:spChg>
        <pc:spChg chg="add del mod">
          <ac:chgData name="Thiago Panini" userId="cc6a5c77081c362d" providerId="LiveId" clId="{1E56A7F8-8C41-4C48-8B9E-FDD3FD38C49C}" dt="2024-05-24T21:31:03.823" v="9500" actId="21"/>
          <ac:spMkLst>
            <pc:docMk/>
            <pc:sldMk cId="459234291" sldId="420"/>
            <ac:spMk id="13" creationId="{1115D424-6A43-0F33-971D-F54DC1CCC410}"/>
          </ac:spMkLst>
        </pc:spChg>
        <pc:spChg chg="add mod">
          <ac:chgData name="Thiago Panini" userId="cc6a5c77081c362d" providerId="LiveId" clId="{1E56A7F8-8C41-4C48-8B9E-FDD3FD38C49C}" dt="2024-05-24T21:31:15.322" v="9504" actId="1076"/>
          <ac:spMkLst>
            <pc:docMk/>
            <pc:sldMk cId="459234291" sldId="420"/>
            <ac:spMk id="15" creationId="{7CB4CA14-7AA4-095E-2F11-A15E60D7DD0A}"/>
          </ac:spMkLst>
        </pc:spChg>
        <pc:spChg chg="add mod">
          <ac:chgData name="Thiago Panini" userId="cc6a5c77081c362d" providerId="LiveId" clId="{1E56A7F8-8C41-4C48-8B9E-FDD3FD38C49C}" dt="2024-05-24T21:31:11.802" v="9503" actId="1076"/>
          <ac:spMkLst>
            <pc:docMk/>
            <pc:sldMk cId="459234291" sldId="420"/>
            <ac:spMk id="16" creationId="{1115D424-6A43-0F33-971D-F54DC1CCC410}"/>
          </ac:spMkLst>
        </pc:spChg>
        <pc:picChg chg="del">
          <ac:chgData name="Thiago Panini" userId="cc6a5c77081c362d" providerId="LiveId" clId="{1E56A7F8-8C41-4C48-8B9E-FDD3FD38C49C}" dt="2024-05-24T21:29:59.275" v="9483" actId="478"/>
          <ac:picMkLst>
            <pc:docMk/>
            <pc:sldMk cId="459234291" sldId="420"/>
            <ac:picMk id="2" creationId="{3E1BF194-E6C8-C610-2741-7B993806CA8A}"/>
          </ac:picMkLst>
        </pc:picChg>
        <pc:picChg chg="add mod">
          <ac:chgData name="Thiago Panini" userId="cc6a5c77081c362d" providerId="LiveId" clId="{1E56A7F8-8C41-4C48-8B9E-FDD3FD38C49C}" dt="2024-05-24T21:31:08.723" v="9502" actId="1076"/>
          <ac:picMkLst>
            <pc:docMk/>
            <pc:sldMk cId="459234291" sldId="420"/>
            <ac:picMk id="14" creationId="{D5ADE868-4B91-7C69-B9AE-A9A4C2494655}"/>
          </ac:picMkLst>
        </pc:picChg>
      </pc:sldChg>
      <pc:sldChg chg="addSp delSp modSp add mod delAnim modAnim">
        <pc:chgData name="Thiago Panini" userId="cc6a5c77081c362d" providerId="LiveId" clId="{1E56A7F8-8C41-4C48-8B9E-FDD3FD38C49C}" dt="2024-05-24T21:32:21.391" v="9517"/>
        <pc:sldMkLst>
          <pc:docMk/>
          <pc:sldMk cId="669602825" sldId="421"/>
        </pc:sldMkLst>
        <pc:spChg chg="mod">
          <ac:chgData name="Thiago Panini" userId="cc6a5c77081c362d" providerId="LiveId" clId="{1E56A7F8-8C41-4C48-8B9E-FDD3FD38C49C}" dt="2024-05-24T21:31:27.310" v="9507" actId="14100"/>
          <ac:spMkLst>
            <pc:docMk/>
            <pc:sldMk cId="669602825" sldId="421"/>
            <ac:spMk id="3" creationId="{EFC49CF1-1328-81D3-694C-6C9825A64F82}"/>
          </ac:spMkLst>
        </pc:spChg>
        <pc:spChg chg="del">
          <ac:chgData name="Thiago Panini" userId="cc6a5c77081c362d" providerId="LiveId" clId="{1E56A7F8-8C41-4C48-8B9E-FDD3FD38C49C}" dt="2024-05-24T21:31:24.814" v="9506" actId="478"/>
          <ac:spMkLst>
            <pc:docMk/>
            <pc:sldMk cId="669602825" sldId="421"/>
            <ac:spMk id="11" creationId="{C03E63BD-58B1-01C4-E72A-F9C08487ECF4}"/>
          </ac:spMkLst>
        </pc:spChg>
        <pc:spChg chg="del">
          <ac:chgData name="Thiago Panini" userId="cc6a5c77081c362d" providerId="LiveId" clId="{1E56A7F8-8C41-4C48-8B9E-FDD3FD38C49C}" dt="2024-05-24T21:31:34.559" v="9509" actId="478"/>
          <ac:spMkLst>
            <pc:docMk/>
            <pc:sldMk cId="669602825" sldId="421"/>
            <ac:spMk id="15" creationId="{7CB4CA14-7AA4-095E-2F11-A15E60D7DD0A}"/>
          </ac:spMkLst>
        </pc:spChg>
        <pc:spChg chg="del">
          <ac:chgData name="Thiago Panini" userId="cc6a5c77081c362d" providerId="LiveId" clId="{1E56A7F8-8C41-4C48-8B9E-FDD3FD38C49C}" dt="2024-05-24T21:31:34.559" v="9509" actId="478"/>
          <ac:spMkLst>
            <pc:docMk/>
            <pc:sldMk cId="669602825" sldId="421"/>
            <ac:spMk id="16" creationId="{1115D424-6A43-0F33-971D-F54DC1CCC410}"/>
          </ac:spMkLst>
        </pc:spChg>
        <pc:picChg chg="add mod">
          <ac:chgData name="Thiago Panini" userId="cc6a5c77081c362d" providerId="LiveId" clId="{1E56A7F8-8C41-4C48-8B9E-FDD3FD38C49C}" dt="2024-05-24T21:31:48.268" v="9513" actId="14100"/>
          <ac:picMkLst>
            <pc:docMk/>
            <pc:sldMk cId="669602825" sldId="421"/>
            <ac:picMk id="2" creationId="{44A42859-FDAE-004F-4D13-53A0E78CBF89}"/>
          </ac:picMkLst>
        </pc:picChg>
        <pc:picChg chg="del mod">
          <ac:chgData name="Thiago Panini" userId="cc6a5c77081c362d" providerId="LiveId" clId="{1E56A7F8-8C41-4C48-8B9E-FDD3FD38C49C}" dt="2024-05-24T21:31:52.273" v="9514" actId="478"/>
          <ac:picMkLst>
            <pc:docMk/>
            <pc:sldMk cId="669602825" sldId="421"/>
            <ac:picMk id="14" creationId="{D5ADE868-4B91-7C69-B9AE-A9A4C2494655}"/>
          </ac:picMkLst>
        </pc:picChg>
      </pc:sldChg>
      <pc:sldChg chg="addSp delSp modSp add mod modAnim modShow">
        <pc:chgData name="Thiago Panini" userId="cc6a5c77081c362d" providerId="LiveId" clId="{1E56A7F8-8C41-4C48-8B9E-FDD3FD38C49C}" dt="2024-05-25T16:06:30.183" v="11556"/>
        <pc:sldMkLst>
          <pc:docMk/>
          <pc:sldMk cId="2518863102" sldId="422"/>
        </pc:sldMkLst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3" creationId="{EFC49CF1-1328-81D3-694C-6C9825A64F82}"/>
          </ac:spMkLst>
        </pc:spChg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7" creationId="{B5A7C5DF-5346-FD95-F4FD-C218B693A175}"/>
          </ac:spMkLst>
        </pc:spChg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8" creationId="{FEAC1281-6EA2-5B87-BCB7-4FF2BB5C87E7}"/>
          </ac:spMkLst>
        </pc:spChg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9" creationId="{E449568A-E38E-0B08-F34D-5AFEF523FC2D}"/>
          </ac:spMkLst>
        </pc:spChg>
        <pc:spChg chg="del">
          <ac:chgData name="Thiago Panini" userId="cc6a5c77081c362d" providerId="LiveId" clId="{1E56A7F8-8C41-4C48-8B9E-FDD3FD38C49C}" dt="2024-05-24T21:33:17.648" v="9530" actId="478"/>
          <ac:spMkLst>
            <pc:docMk/>
            <pc:sldMk cId="2518863102" sldId="422"/>
            <ac:spMk id="10" creationId="{59650202-D3C0-DBA1-9ADD-C7AA5744666B}"/>
          </ac:spMkLst>
        </pc:spChg>
        <pc:spChg chg="add mod">
          <ac:chgData name="Thiago Panini" userId="cc6a5c77081c362d" providerId="LiveId" clId="{1E56A7F8-8C41-4C48-8B9E-FDD3FD38C49C}" dt="2024-05-25T16:06:30.183" v="11556"/>
          <ac:spMkLst>
            <pc:docMk/>
            <pc:sldMk cId="2518863102" sldId="422"/>
            <ac:spMk id="11" creationId="{9B26D712-A644-D0DB-7BB0-29E4760B449C}"/>
          </ac:spMkLst>
        </pc:spChg>
        <pc:spChg chg="mod">
          <ac:chgData name="Thiago Panini" userId="cc6a5c77081c362d" providerId="LiveId" clId="{1E56A7F8-8C41-4C48-8B9E-FDD3FD38C49C}" dt="2024-05-24T21:33:34.555" v="9590" actId="20577"/>
          <ac:spMkLst>
            <pc:docMk/>
            <pc:sldMk cId="2518863102" sldId="422"/>
            <ac:spMk id="3963" creationId="{00000000-0000-0000-0000-000000000000}"/>
          </ac:spMkLst>
        </pc:spChg>
        <pc:grpChg chg="del">
          <ac:chgData name="Thiago Panini" userId="cc6a5c77081c362d" providerId="LiveId" clId="{1E56A7F8-8C41-4C48-8B9E-FDD3FD38C49C}" dt="2024-05-24T21:33:18.762" v="9531" actId="478"/>
          <ac:grpSpMkLst>
            <pc:docMk/>
            <pc:sldMk cId="2518863102" sldId="422"/>
            <ac:grpSpMk id="3964" creationId="{00000000-0000-0000-0000-000000000000}"/>
          </ac:grpSpMkLst>
        </pc:grpChg>
        <pc:picChg chg="del">
          <ac:chgData name="Thiago Panini" userId="cc6a5c77081c362d" providerId="LiveId" clId="{1E56A7F8-8C41-4C48-8B9E-FDD3FD38C49C}" dt="2024-05-24T21:33:16.536" v="9529" actId="478"/>
          <ac:picMkLst>
            <pc:docMk/>
            <pc:sldMk cId="2518863102" sldId="422"/>
            <ac:picMk id="2" creationId="{44A42859-FDAE-004F-4D13-53A0E78CBF89}"/>
          </ac:picMkLst>
        </pc:picChg>
        <pc:picChg chg="del">
          <ac:chgData name="Thiago Panini" userId="cc6a5c77081c362d" providerId="LiveId" clId="{1E56A7F8-8C41-4C48-8B9E-FDD3FD38C49C}" dt="2024-05-24T21:33:20.797" v="9532" actId="478"/>
          <ac:picMkLst>
            <pc:docMk/>
            <pc:sldMk cId="2518863102" sldId="422"/>
            <ac:picMk id="4" creationId="{C589A524-6489-43F7-927B-EF768A574EB9}"/>
          </ac:picMkLst>
        </pc:picChg>
        <pc:picChg chg="del">
          <ac:chgData name="Thiago Panini" userId="cc6a5c77081c362d" providerId="LiveId" clId="{1E56A7F8-8C41-4C48-8B9E-FDD3FD38C49C}" dt="2024-05-24T21:33:20.797" v="9532" actId="478"/>
          <ac:picMkLst>
            <pc:docMk/>
            <pc:sldMk cId="2518863102" sldId="422"/>
            <ac:picMk id="5" creationId="{C011B7CD-E573-5E0F-1BB9-78D75DAE51BA}"/>
          </ac:picMkLst>
        </pc:picChg>
        <pc:picChg chg="del">
          <ac:chgData name="Thiago Panini" userId="cc6a5c77081c362d" providerId="LiveId" clId="{1E56A7F8-8C41-4C48-8B9E-FDD3FD38C49C}" dt="2024-05-24T21:33:20.797" v="9532" actId="478"/>
          <ac:picMkLst>
            <pc:docMk/>
            <pc:sldMk cId="2518863102" sldId="422"/>
            <ac:picMk id="6" creationId="{D5D298F9-775B-1D8B-A96A-AACF7458B502}"/>
          </ac:picMkLst>
        </pc:picChg>
      </pc:sldChg>
      <pc:sldChg chg="addSp delSp modSp add mod delAnim modAnim">
        <pc:chgData name="Thiago Panini" userId="cc6a5c77081c362d" providerId="LiveId" clId="{1E56A7F8-8C41-4C48-8B9E-FDD3FD38C49C}" dt="2024-05-25T15:23:54.811" v="10638" actId="1076"/>
        <pc:sldMkLst>
          <pc:docMk/>
          <pc:sldMk cId="1248223167" sldId="423"/>
        </pc:sldMkLst>
        <pc:spChg chg="del">
          <ac:chgData name="Thiago Panini" userId="cc6a5c77081c362d" providerId="LiveId" clId="{1E56A7F8-8C41-4C48-8B9E-FDD3FD38C49C}" dt="2024-05-25T15:00:33.644" v="9715" actId="478"/>
          <ac:spMkLst>
            <pc:docMk/>
            <pc:sldMk cId="1248223167" sldId="423"/>
            <ac:spMk id="2" creationId="{5FE8A17E-2AB0-0A63-9598-E6EFDC07A4B1}"/>
          </ac:spMkLst>
        </pc:spChg>
        <pc:spChg chg="add mod">
          <ac:chgData name="Thiago Panini" userId="cc6a5c77081c362d" providerId="LiveId" clId="{1E56A7F8-8C41-4C48-8B9E-FDD3FD38C49C}" dt="2024-05-25T15:01:19.457" v="9731" actId="14100"/>
          <ac:spMkLst>
            <pc:docMk/>
            <pc:sldMk cId="1248223167" sldId="423"/>
            <ac:spMk id="3" creationId="{65735E92-941E-7DDA-7748-5DBC480FB21A}"/>
          </ac:spMkLst>
        </pc:spChg>
        <pc:spChg chg="add del mod">
          <ac:chgData name="Thiago Panini" userId="cc6a5c77081c362d" providerId="LiveId" clId="{1E56A7F8-8C41-4C48-8B9E-FDD3FD38C49C}" dt="2024-05-25T15:01:13.683" v="9728" actId="478"/>
          <ac:spMkLst>
            <pc:docMk/>
            <pc:sldMk cId="1248223167" sldId="423"/>
            <ac:spMk id="4" creationId="{4600D153-9CE6-9C08-6C6B-B4B0D95CBE80}"/>
          </ac:spMkLst>
        </pc:spChg>
        <pc:spChg chg="add mod">
          <ac:chgData name="Thiago Panini" userId="cc6a5c77081c362d" providerId="LiveId" clId="{1E56A7F8-8C41-4C48-8B9E-FDD3FD38C49C}" dt="2024-05-25T15:01:23.015" v="9733" actId="1076"/>
          <ac:spMkLst>
            <pc:docMk/>
            <pc:sldMk cId="1248223167" sldId="423"/>
            <ac:spMk id="5" creationId="{762715F9-70CF-DD64-61CE-AD1B7DEB76A6}"/>
          </ac:spMkLst>
        </pc:spChg>
        <pc:spChg chg="add mod">
          <ac:chgData name="Thiago Panini" userId="cc6a5c77081c362d" providerId="LiveId" clId="{1E56A7F8-8C41-4C48-8B9E-FDD3FD38C49C}" dt="2024-05-25T15:08:03.403" v="10331" actId="1035"/>
          <ac:spMkLst>
            <pc:docMk/>
            <pc:sldMk cId="1248223167" sldId="423"/>
            <ac:spMk id="6" creationId="{563E4743-94A1-42A5-E253-1B5E2D48B3B6}"/>
          </ac:spMkLst>
        </pc:spChg>
        <pc:spChg chg="add mod">
          <ac:chgData name="Thiago Panini" userId="cc6a5c77081c362d" providerId="LiveId" clId="{1E56A7F8-8C41-4C48-8B9E-FDD3FD38C49C}" dt="2024-05-25T15:02:36.619" v="9840" actId="14861"/>
          <ac:spMkLst>
            <pc:docMk/>
            <pc:sldMk cId="1248223167" sldId="423"/>
            <ac:spMk id="7" creationId="{1EE7FE84-1D2D-5639-78DD-19D727ED59D0}"/>
          </ac:spMkLst>
        </pc:spChg>
        <pc:spChg chg="add mod">
          <ac:chgData name="Thiago Panini" userId="cc6a5c77081c362d" providerId="LiveId" clId="{1E56A7F8-8C41-4C48-8B9E-FDD3FD38C49C}" dt="2024-05-25T15:02:46.248" v="9842" actId="1076"/>
          <ac:spMkLst>
            <pc:docMk/>
            <pc:sldMk cId="1248223167" sldId="423"/>
            <ac:spMk id="8" creationId="{AAFDDFFD-B6B8-9EEF-24DE-D54043C6385D}"/>
          </ac:spMkLst>
        </pc:spChg>
        <pc:spChg chg="add mod">
          <ac:chgData name="Thiago Panini" userId="cc6a5c77081c362d" providerId="LiveId" clId="{1E56A7F8-8C41-4C48-8B9E-FDD3FD38C49C}" dt="2024-05-25T15:02:50.420" v="9844" actId="1076"/>
          <ac:spMkLst>
            <pc:docMk/>
            <pc:sldMk cId="1248223167" sldId="423"/>
            <ac:spMk id="9" creationId="{35DB9251-0970-631B-050D-516ABFAD007B}"/>
          </ac:spMkLst>
        </pc:spChg>
        <pc:spChg chg="add mod">
          <ac:chgData name="Thiago Panini" userId="cc6a5c77081c362d" providerId="LiveId" clId="{1E56A7F8-8C41-4C48-8B9E-FDD3FD38C49C}" dt="2024-05-25T15:02:50.420" v="9844" actId="1076"/>
          <ac:spMkLst>
            <pc:docMk/>
            <pc:sldMk cId="1248223167" sldId="423"/>
            <ac:spMk id="10" creationId="{7E6252C1-A498-B6F1-7A36-F2AFF4AE9195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11" creationId="{FD7D29B3-C3A1-AD54-2177-B514E2785B23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12" creationId="{41A5AFC1-9399-4892-54F8-4F40F1F75CED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13" creationId="{94375A08-78EC-DE04-61A6-C50140F9B839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14" creationId="{D2E024A2-BF0B-5A2D-828B-3289D55E97FC}"/>
          </ac:spMkLst>
        </pc:spChg>
        <pc:spChg chg="add mod">
          <ac:chgData name="Thiago Panini" userId="cc6a5c77081c362d" providerId="LiveId" clId="{1E56A7F8-8C41-4C48-8B9E-FDD3FD38C49C}" dt="2024-05-25T15:11:58.864" v="10393" actId="20577"/>
          <ac:spMkLst>
            <pc:docMk/>
            <pc:sldMk cId="1248223167" sldId="423"/>
            <ac:spMk id="15" creationId="{60D50983-B5AA-ECA2-E660-0C97C3381BC3}"/>
          </ac:spMkLst>
        </pc:spChg>
        <pc:spChg chg="add mod">
          <ac:chgData name="Thiago Panini" userId="cc6a5c77081c362d" providerId="LiveId" clId="{1E56A7F8-8C41-4C48-8B9E-FDD3FD38C49C}" dt="2024-05-25T15:04:41.134" v="10089" actId="1035"/>
          <ac:spMkLst>
            <pc:docMk/>
            <pc:sldMk cId="1248223167" sldId="423"/>
            <ac:spMk id="16" creationId="{604EE245-5B22-8D94-0BFD-688B9B3CF50D}"/>
          </ac:spMkLst>
        </pc:spChg>
        <pc:spChg chg="add mod">
          <ac:chgData name="Thiago Panini" userId="cc6a5c77081c362d" providerId="LiveId" clId="{1E56A7F8-8C41-4C48-8B9E-FDD3FD38C49C}" dt="2024-05-25T15:04:14.812" v="10072"/>
          <ac:spMkLst>
            <pc:docMk/>
            <pc:sldMk cId="1248223167" sldId="423"/>
            <ac:spMk id="18" creationId="{A2D66FA6-1992-3B83-BCC4-89B8A674B848}"/>
          </ac:spMkLst>
        </pc:spChg>
        <pc:spChg chg="add mod">
          <ac:chgData name="Thiago Panini" userId="cc6a5c77081c362d" providerId="LiveId" clId="{1E56A7F8-8C41-4C48-8B9E-FDD3FD38C49C}" dt="2024-05-25T15:04:41.134" v="10089" actId="1035"/>
          <ac:spMkLst>
            <pc:docMk/>
            <pc:sldMk cId="1248223167" sldId="423"/>
            <ac:spMk id="19" creationId="{AF0A127B-90D6-1E6E-B651-B300251A7766}"/>
          </ac:spMkLst>
        </pc:spChg>
        <pc:spChg chg="add mod">
          <ac:chgData name="Thiago Panini" userId="cc6a5c77081c362d" providerId="LiveId" clId="{1E56A7F8-8C41-4C48-8B9E-FDD3FD38C49C}" dt="2024-05-25T15:04:41.134" v="10089" actId="1035"/>
          <ac:spMkLst>
            <pc:docMk/>
            <pc:sldMk cId="1248223167" sldId="423"/>
            <ac:spMk id="20" creationId="{BC6A0A7A-1961-F6C9-8DEE-C47C6F4B2FC9}"/>
          </ac:spMkLst>
        </pc:spChg>
        <pc:spChg chg="add mod">
          <ac:chgData name="Thiago Panini" userId="cc6a5c77081c362d" providerId="LiveId" clId="{1E56A7F8-8C41-4C48-8B9E-FDD3FD38C49C}" dt="2024-05-25T15:04:41.134" v="10089" actId="1035"/>
          <ac:spMkLst>
            <pc:docMk/>
            <pc:sldMk cId="1248223167" sldId="423"/>
            <ac:spMk id="21" creationId="{4744A272-326F-6355-15E9-3DBBE5771DE9}"/>
          </ac:spMkLst>
        </pc:spChg>
        <pc:spChg chg="add mod">
          <ac:chgData name="Thiago Panini" userId="cc6a5c77081c362d" providerId="LiveId" clId="{1E56A7F8-8C41-4C48-8B9E-FDD3FD38C49C}" dt="2024-05-25T15:04:41.134" v="10089" actId="1035"/>
          <ac:spMkLst>
            <pc:docMk/>
            <pc:sldMk cId="1248223167" sldId="423"/>
            <ac:spMk id="22" creationId="{143726C4-9E9F-B554-B6E0-D0661F935C74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23" creationId="{02F38049-DA8A-CFC1-A129-5B10F0612084}"/>
          </ac:spMkLst>
        </pc:spChg>
        <pc:spChg chg="add mod">
          <ac:chgData name="Thiago Panini" userId="cc6a5c77081c362d" providerId="LiveId" clId="{1E56A7F8-8C41-4C48-8B9E-FDD3FD38C49C}" dt="2024-05-25T15:04:57.480" v="10135"/>
          <ac:spMkLst>
            <pc:docMk/>
            <pc:sldMk cId="1248223167" sldId="423"/>
            <ac:spMk id="24" creationId="{76CD9864-CCB4-6EC9-A89C-7500DDB2E772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25" creationId="{7BC1D3D3-1B89-BC3E-543B-099AD64DDE9A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26" creationId="{1EFE7A81-349A-A14B-FD6D-0D7CD0435397}"/>
          </ac:spMkLst>
        </pc:spChg>
        <pc:spChg chg="mod">
          <ac:chgData name="Thiago Panini" userId="cc6a5c77081c362d" providerId="LiveId" clId="{1E56A7F8-8C41-4C48-8B9E-FDD3FD38C49C}" dt="2024-05-25T15:00:12.125" v="9611" actId="20577"/>
          <ac:spMkLst>
            <pc:docMk/>
            <pc:sldMk cId="1248223167" sldId="42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28" creationId="{88C06482-65B5-1401-5B0C-B10265726224}"/>
          </ac:spMkLst>
        </pc:spChg>
        <pc:spChg chg="mod">
          <ac:chgData name="Thiago Panini" userId="cc6a5c77081c362d" providerId="LiveId" clId="{1E56A7F8-8C41-4C48-8B9E-FDD3FD38C49C}" dt="2024-05-25T15:00:31.366" v="9714" actId="207"/>
          <ac:spMkLst>
            <pc:docMk/>
            <pc:sldMk cId="1248223167" sldId="423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30" creationId="{FC328D0A-F337-490C-26B6-B53A5FD25509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31" creationId="{3CE9FC63-7DE3-687D-E2BB-D2CB1A96AF77}"/>
          </ac:spMkLst>
        </pc:spChg>
        <pc:spChg chg="add mod">
          <ac:chgData name="Thiago Panini" userId="cc6a5c77081c362d" providerId="LiveId" clId="{1E56A7F8-8C41-4C48-8B9E-FDD3FD38C49C}" dt="2024-05-25T15:06:01.768" v="10276" actId="207"/>
          <ac:spMkLst>
            <pc:docMk/>
            <pc:sldMk cId="1248223167" sldId="423"/>
            <ac:spMk id="32" creationId="{DA2510ED-012D-866A-C1A9-10FFE8A1E6FA}"/>
          </ac:spMkLst>
        </pc:spChg>
        <pc:spChg chg="add del mod">
          <ac:chgData name="Thiago Panini" userId="cc6a5c77081c362d" providerId="LiveId" clId="{1E56A7F8-8C41-4C48-8B9E-FDD3FD38C49C}" dt="2024-05-25T15:07:18.403" v="10313" actId="21"/>
          <ac:spMkLst>
            <pc:docMk/>
            <pc:sldMk cId="1248223167" sldId="423"/>
            <ac:spMk id="33" creationId="{4395FE99-56B6-1D01-9E30-20CBEB02ED25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34" creationId="{96753839-C323-12D3-A3E7-81AADC1BCBF6}"/>
          </ac:spMkLst>
        </pc:spChg>
        <pc:spChg chg="add mod">
          <ac:chgData name="Thiago Panini" userId="cc6a5c77081c362d" providerId="LiveId" clId="{1E56A7F8-8C41-4C48-8B9E-FDD3FD38C49C}" dt="2024-05-25T15:07:44.097" v="10323" actId="14100"/>
          <ac:spMkLst>
            <pc:docMk/>
            <pc:sldMk cId="1248223167" sldId="423"/>
            <ac:spMk id="35" creationId="{533B5EC9-0280-9825-277E-24DBDFF4FFD3}"/>
          </ac:spMkLst>
        </pc:spChg>
        <pc:spChg chg="add del mod">
          <ac:chgData name="Thiago Panini" userId="cc6a5c77081c362d" providerId="LiveId" clId="{1E56A7F8-8C41-4C48-8B9E-FDD3FD38C49C}" dt="2024-05-25T15:07:35.846" v="10319" actId="478"/>
          <ac:spMkLst>
            <pc:docMk/>
            <pc:sldMk cId="1248223167" sldId="423"/>
            <ac:spMk id="37" creationId="{D67CEC74-B877-CF7C-C165-54C81DF83BFA}"/>
          </ac:spMkLst>
        </pc:spChg>
        <pc:spChg chg="add del mod">
          <ac:chgData name="Thiago Panini" userId="cc6a5c77081c362d" providerId="LiveId" clId="{1E56A7F8-8C41-4C48-8B9E-FDD3FD38C49C}" dt="2024-05-25T15:11:52.566" v="10389" actId="478"/>
          <ac:spMkLst>
            <pc:docMk/>
            <pc:sldMk cId="1248223167" sldId="423"/>
            <ac:spMk id="38" creationId="{4395FE99-56B6-1D01-9E30-20CBEB02ED25}"/>
          </ac:spMkLst>
        </pc:spChg>
        <pc:spChg chg="add mod">
          <ac:chgData name="Thiago Panini" userId="cc6a5c77081c362d" providerId="LiveId" clId="{1E56A7F8-8C41-4C48-8B9E-FDD3FD38C49C}" dt="2024-05-25T15:07:58.100" v="10327" actId="20577"/>
          <ac:spMkLst>
            <pc:docMk/>
            <pc:sldMk cId="1248223167" sldId="423"/>
            <ac:spMk id="39" creationId="{D49E0CBD-DE25-9D48-4891-07B3958BFB2E}"/>
          </ac:spMkLst>
        </pc:spChg>
        <pc:spChg chg="add del mod">
          <ac:chgData name="Thiago Panini" userId="cc6a5c77081c362d" providerId="LiveId" clId="{1E56A7F8-8C41-4C48-8B9E-FDD3FD38C49C}" dt="2024-05-25T15:11:12.310" v="10379" actId="478"/>
          <ac:spMkLst>
            <pc:docMk/>
            <pc:sldMk cId="1248223167" sldId="423"/>
            <ac:spMk id="40" creationId="{60D0F988-48CB-5D04-53CC-C179E199439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5" creationId="{07097330-4B57-7A75-B95C-6E5530BBFB6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6" creationId="{5D63CACB-BDF6-80D8-A101-A83CB5A290EA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7" creationId="{9CD35BAA-1F7D-B1E4-6679-F51DBC3A8AA5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8" creationId="{2009A58E-9F0B-79BC-75F6-5E2488AF424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9" creationId="{35328255-12D4-3A3D-FB32-1EEDC9F61BF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0" creationId="{DB9557C0-9D4F-470D-2B29-B9B2F1C7DD9E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1" creationId="{EF4DE069-9005-9BB5-544F-8F17FF2DB17B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2" creationId="{D399A79A-430B-73C9-A98F-B08D857A825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3" creationId="{252403D6-E47D-0EF4-B0C5-2809EDC4A3D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4" creationId="{DC92C2C8-8645-02A9-A266-E203E4B3596B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5" creationId="{57493159-4D57-FB4E-4EC9-D72F74988ADD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6" creationId="{4EC67717-B067-2F09-45E3-B32F8F3CE9F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7" creationId="{06F0D86E-C041-ECC4-8ED9-E8C8C88A627D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8" creationId="{C7A0D8A2-DFD0-9102-9C6D-F594B7801B1C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59" creationId="{8170472F-B5F1-BFE8-D9EF-F5D1A491245E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0" creationId="{24D65891-0D36-0B1A-04F6-21185D780C7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1" creationId="{470EA1AA-4B90-17F9-7734-63F2A62609E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2" creationId="{DCB1C7ED-36C7-59CD-61A0-12782C747862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3" creationId="{130B7FD4-70AF-F758-088C-28670F0969A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2" creationId="{8090002B-58F9-472E-11A3-3AD997B8EE5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3" creationId="{D3756CD8-27BC-0441-FBA7-594AA820C5F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5" creationId="{B6CB7363-E4D2-4AB2-D071-E74ED510241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6" creationId="{8BFB4733-0D9F-BBAF-D719-74531F19312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7" creationId="{1B61DDE1-9B54-41C1-A5A1-053A78271448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8" creationId="{E5E0012F-991F-54CF-DA14-8BC364348C19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9" creationId="{10999751-4D0F-C655-89E5-DC5E563CCD7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1" creationId="{E56198E4-D1B6-9FAB-1B9F-3637A0705AB5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3" creationId="{C0C3689D-D1E9-C0CC-5908-B40D3F48C016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5" creationId="{CBB521B6-1592-CD9C-D321-98CAD1964F4B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7" creationId="{782AF43E-F584-8E52-848F-BA2C0EB0F5E6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9" creationId="{C43A9371-0309-B436-0F9D-180627212E38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1" creationId="{2CCF34B8-0330-3F49-4954-958BF768E17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2" creationId="{63D910D6-F5AF-FDAA-186D-AC6E9DF3BDD8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3" creationId="{F9EB4B16-26B2-5A79-703A-FB26662CF0BA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4" creationId="{577639B0-D4C0-2E01-2A98-B58913B50FC9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5" creationId="{1C6A94FB-A988-F927-9C49-7BAFDD33FFED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6" creationId="{BFC80F76-2748-DE50-66BD-EA4437D0494E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7" creationId="{0254282D-C6E9-A4AB-55E8-AAE9810B4255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1" creationId="{E9231EDA-1C36-9542-3F24-E865063184FC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2" creationId="{664E24FD-536B-A712-8A31-3DFD037EB4D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3" creationId="{DB9B600F-B147-641D-CA78-1198516DC049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4" creationId="{D8CD5135-0C8E-C1F2-AFEE-203B7DAB5BA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5" creationId="{83B60EA6-41F3-6A5F-3A6A-F8117E73820B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6" creationId="{14C0F986-BC92-9AA9-7408-83B5C1B7A0BD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7" creationId="{91EB005E-62F3-6DB5-5ABC-29A472159849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8" creationId="{38DF219D-80C8-A9AA-3432-B6EFF7F615F0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9" creationId="{66EE9741-0033-3188-6E56-7BAF8D3CA8A2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0" creationId="{66C275CE-1F44-BAA8-B81D-5BBE8948932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1" creationId="{BDB948AF-1E44-DEBE-105D-046FC8536D96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2" creationId="{CAF320B9-D0F3-E384-962C-E945260E328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3" creationId="{F85F3E95-FA7D-E03B-87BC-A30FA44CB317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4" creationId="{EF7EDC11-6FF4-64C2-3420-63FBACBF2111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5" creationId="{867C4BFD-C3C9-5EEF-1623-3AB936AB9F89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6" creationId="{73B64FE8-0771-3337-C25F-59B93BAEF1FD}"/>
          </ac:spMkLst>
        </pc:spChg>
        <pc:spChg chg="add del mod">
          <ac:chgData name="Thiago Panini" userId="cc6a5c77081c362d" providerId="LiveId" clId="{1E56A7F8-8C41-4C48-8B9E-FDD3FD38C49C}" dt="2024-05-25T15:09:32.115" v="10352" actId="478"/>
          <ac:spMkLst>
            <pc:docMk/>
            <pc:sldMk cId="1248223167" sldId="423"/>
            <ac:spMk id="3117" creationId="{99728F49-E54D-93AB-E0A3-702B37FBDE46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8" creationId="{39AC11CB-17EA-B8AB-362F-46ADC6866B6B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9" creationId="{B148247D-93A7-F2F0-B14F-72FBF4BC1CD8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0" creationId="{77515828-F8E9-4C7A-3993-64C4CD102AB1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1" creationId="{A272F242-AFA8-F34B-A920-FF0D2F1E800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2" creationId="{8584B602-DD9F-17CF-F166-53C817B7959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3" creationId="{DDE006B2-EBDB-8021-97A4-5A517E52A12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4" creationId="{35A72C72-1D85-E0C4-7F20-DD234A4B660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5" creationId="{B82606AD-9230-369D-E9A7-C22BF92BE11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6" creationId="{286144BD-A80F-83E7-3448-28CF63B4EE04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7" creationId="{3858780C-8A7C-E951-A149-247430FD88EC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8" creationId="{8E7D5061-8CB0-1A2A-95CC-2E5AC7D56B18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9" creationId="{197DBC5A-6426-8422-058B-6DE514168D91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0" creationId="{346DB761-3F40-6B8D-B281-3ACFABF1F636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1" creationId="{2D5F612A-B397-AA2D-9E46-801B9A80A3D7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2" creationId="{289897EA-781A-DD93-54EE-AF54541AB2E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3" creationId="{487CBFAA-D1BD-E057-0791-2F3DF7E7B33F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4" creationId="{C218E37A-ACB9-98B8-8887-A4DFF1D47B1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5" creationId="{9A174731-2A84-B806-5DAF-A63122A8DDB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6" creationId="{0D429EC2-6D50-80F1-2BEC-540697BFA750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7" creationId="{13575D5C-B7FD-B4A5-30B6-A9ED2FF857F0}"/>
          </ac:spMkLst>
        </pc:spChg>
        <pc:spChg chg="add mod">
          <ac:chgData name="Thiago Panini" userId="cc6a5c77081c362d" providerId="LiveId" clId="{1E56A7F8-8C41-4C48-8B9E-FDD3FD38C49C}" dt="2024-05-25T15:11:48.541" v="10388" actId="1035"/>
          <ac:spMkLst>
            <pc:docMk/>
            <pc:sldMk cId="1248223167" sldId="423"/>
            <ac:spMk id="3138" creationId="{154FB1E7-9468-EC5C-9918-64AA605045D0}"/>
          </ac:spMkLst>
        </pc:spChg>
        <pc:spChg chg="add mod">
          <ac:chgData name="Thiago Panini" userId="cc6a5c77081c362d" providerId="LiveId" clId="{1E56A7F8-8C41-4C48-8B9E-FDD3FD38C49C}" dt="2024-05-25T15:19:44.419" v="10573" actId="14100"/>
          <ac:spMkLst>
            <pc:docMk/>
            <pc:sldMk cId="1248223167" sldId="423"/>
            <ac:spMk id="3143" creationId="{CD44EE12-B60A-11D7-961F-E3576D3609D7}"/>
          </ac:spMkLst>
        </pc:spChg>
        <pc:grpChg chg="add mod">
          <ac:chgData name="Thiago Panini" userId="cc6a5c77081c362d" providerId="LiveId" clId="{1E56A7F8-8C41-4C48-8B9E-FDD3FD38C49C}" dt="2024-05-25T15:11:44.598" v="10386" actId="1076"/>
          <ac:grpSpMkLst>
            <pc:docMk/>
            <pc:sldMk cId="1248223167" sldId="423"/>
            <ac:grpSpMk id="42" creationId="{9D9F1CF0-CFD8-2A67-C4C6-EDF5B500228D}"/>
          </ac:grpSpMkLst>
        </pc:grpChg>
        <pc:grpChg chg="mod">
          <ac:chgData name="Thiago Panini" userId="cc6a5c77081c362d" providerId="LiveId" clId="{1E56A7F8-8C41-4C48-8B9E-FDD3FD38C49C}" dt="2024-05-25T15:08:42.908" v="10338"/>
          <ac:grpSpMkLst>
            <pc:docMk/>
            <pc:sldMk cId="1248223167" sldId="423"/>
            <ac:grpSpMk id="43" creationId="{EADE3CB6-E75A-45B4-C053-47AAE4BDCF9D}"/>
          </ac:grpSpMkLst>
        </pc:grpChg>
        <pc:grpChg chg="add del mod">
          <ac:chgData name="Thiago Panini" userId="cc6a5c77081c362d" providerId="LiveId" clId="{1E56A7F8-8C41-4C48-8B9E-FDD3FD38C49C}" dt="2024-05-25T15:10:41.847" v="10371" actId="478"/>
          <ac:grpSpMkLst>
            <pc:docMk/>
            <pc:sldMk cId="1248223167" sldId="423"/>
            <ac:grpSpMk id="3098" creationId="{846AA536-3DB8-F816-DBD6-3489EC995213}"/>
          </ac:grpSpMkLst>
        </pc:grpChg>
        <pc:grpChg chg="mod">
          <ac:chgData name="Thiago Panini" userId="cc6a5c77081c362d" providerId="LiveId" clId="{1E56A7F8-8C41-4C48-8B9E-FDD3FD38C49C}" dt="2024-05-25T15:09:24.547" v="10347"/>
          <ac:grpSpMkLst>
            <pc:docMk/>
            <pc:sldMk cId="1248223167" sldId="423"/>
            <ac:grpSpMk id="3099" creationId="{2424F18C-AF5A-465C-5124-D3EDBC3B764C}"/>
          </ac:grpSpMkLst>
        </pc:grpChg>
        <pc:graphicFrameChg chg="del">
          <ac:chgData name="Thiago Panini" userId="cc6a5c77081c362d" providerId="LiveId" clId="{1E56A7F8-8C41-4C48-8B9E-FDD3FD38C49C}" dt="2024-05-25T15:00:36.524" v="9716" actId="478"/>
          <ac:graphicFrameMkLst>
            <pc:docMk/>
            <pc:sldMk cId="1248223167" sldId="423"/>
            <ac:graphicFrameMk id="17" creationId="{0F5F55B8-DB66-6993-F789-F59B9DA87401}"/>
          </ac:graphicFrameMkLst>
        </pc:graphicFrame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6" creationId="{0E579EA6-E049-F6E9-5649-ED9E73729436}"/>
          </ac:picMkLst>
        </pc:picChg>
        <pc:picChg chg="add del mod">
          <ac:chgData name="Thiago Panini" userId="cc6a5c77081c362d" providerId="LiveId" clId="{1E56A7F8-8C41-4C48-8B9E-FDD3FD38C49C}" dt="2024-05-25T15:11:52.566" v="10389" actId="478"/>
          <ac:picMkLst>
            <pc:docMk/>
            <pc:sldMk cId="1248223167" sldId="423"/>
            <ac:picMk id="41" creationId="{15D0B454-0AD5-4AC5-024F-FD99BBD7EFF0}"/>
          </ac:picMkLst>
        </pc:picChg>
        <pc:picChg chg="mod">
          <ac:chgData name="Thiago Panini" userId="cc6a5c77081c362d" providerId="LiveId" clId="{1E56A7F8-8C41-4C48-8B9E-FDD3FD38C49C}" dt="2024-05-25T15:08:42.908" v="10338"/>
          <ac:picMkLst>
            <pc:docMk/>
            <pc:sldMk cId="1248223167" sldId="423"/>
            <ac:picMk id="44" creationId="{A53CC57E-84F1-3645-C1B0-5C16716719C8}"/>
          </ac:picMkLst>
        </pc:picChg>
        <pc:picChg chg="add mod">
          <ac:chgData name="Thiago Panini" userId="cc6a5c77081c362d" providerId="LiveId" clId="{1E56A7F8-8C41-4C48-8B9E-FDD3FD38C49C}" dt="2024-05-25T15:20:47.389" v="10585" actId="1076"/>
          <ac:picMkLst>
            <pc:docMk/>
            <pc:sldMk cId="1248223167" sldId="423"/>
            <ac:picMk id="1026" creationId="{6D136AFC-8E1B-370A-4D39-CB0511EF16D2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74" creationId="{816765A3-B518-4D53-B9E2-916F273B4A89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0" creationId="{9C3C1C7F-5D6F-E571-FCD4-8CD56695702C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2" creationId="{CCD95224-3560-B855-B31C-6DEAEFDB16E5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4" creationId="{C46BD57F-E267-75AB-8F53-EC44285F25A1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6" creationId="{3529B0BD-2810-66C6-DE16-01B79FFC3A1B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8" creationId="{46F6DB6D-9AC9-5858-D3BB-F14424113E7A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90" creationId="{D77EA219-C3E2-844D-5CED-A5277F2A0A7A}"/>
          </ac:picMkLst>
        </pc:picChg>
        <pc:picChg chg="mod">
          <ac:chgData name="Thiago Panini" userId="cc6a5c77081c362d" providerId="LiveId" clId="{1E56A7F8-8C41-4C48-8B9E-FDD3FD38C49C}" dt="2024-05-25T15:09:32.699" v="10353" actId="1076"/>
          <ac:picMkLst>
            <pc:docMk/>
            <pc:sldMk cId="1248223167" sldId="423"/>
            <ac:picMk id="3100" creationId="{54D7126C-DB1A-68B9-4766-3027D141450B}"/>
          </ac:picMkLst>
        </pc:picChg>
        <pc:picChg chg="add del mod">
          <ac:chgData name="Thiago Panini" userId="cc6a5c77081c362d" providerId="LiveId" clId="{1E56A7F8-8C41-4C48-8B9E-FDD3FD38C49C}" dt="2024-05-25T15:20:54.078" v="10588" actId="478"/>
          <ac:picMkLst>
            <pc:docMk/>
            <pc:sldMk cId="1248223167" sldId="423"/>
            <ac:picMk id="3139" creationId="{134B6294-270B-49CA-9A03-83ABF736A41B}"/>
          </ac:picMkLst>
        </pc:picChg>
        <pc:picChg chg="add mod">
          <ac:chgData name="Thiago Panini" userId="cc6a5c77081c362d" providerId="LiveId" clId="{1E56A7F8-8C41-4C48-8B9E-FDD3FD38C49C}" dt="2024-05-25T15:23:54.811" v="10638" actId="1076"/>
          <ac:picMkLst>
            <pc:docMk/>
            <pc:sldMk cId="1248223167" sldId="423"/>
            <ac:picMk id="3140" creationId="{18381CC3-1E1B-599A-B0FA-DE414E414F5E}"/>
          </ac:picMkLst>
        </pc:picChg>
        <pc:picChg chg="add mod">
          <ac:chgData name="Thiago Panini" userId="cc6a5c77081c362d" providerId="LiveId" clId="{1E56A7F8-8C41-4C48-8B9E-FDD3FD38C49C}" dt="2024-05-25T15:18:08.241" v="10394"/>
          <ac:picMkLst>
            <pc:docMk/>
            <pc:sldMk cId="1248223167" sldId="423"/>
            <ac:picMk id="3141" creationId="{D3054BEF-2118-D8D4-7555-FC408D6CF982}"/>
          </ac:picMkLst>
        </pc:picChg>
        <pc:picChg chg="add mod">
          <ac:chgData name="Thiago Panini" userId="cc6a5c77081c362d" providerId="LiveId" clId="{1E56A7F8-8C41-4C48-8B9E-FDD3FD38C49C}" dt="2024-05-25T15:19:49.062" v="10581" actId="1037"/>
          <ac:picMkLst>
            <pc:docMk/>
            <pc:sldMk cId="1248223167" sldId="423"/>
            <ac:picMk id="3142" creationId="{E6DA0C1C-6C10-5C18-479A-A33C7204772A}"/>
          </ac:picMkLst>
        </pc:picChg>
      </pc:sldChg>
      <pc:sldChg chg="addSp delSp modSp add mod modAnim">
        <pc:chgData name="Thiago Panini" userId="cc6a5c77081c362d" providerId="LiveId" clId="{1E56A7F8-8C41-4C48-8B9E-FDD3FD38C49C}" dt="2024-06-12T02:00:59.924" v="19433"/>
        <pc:sldMkLst>
          <pc:docMk/>
          <pc:sldMk cId="2148773788" sldId="424"/>
        </pc:sldMkLst>
        <pc:spChg chg="add mod">
          <ac:chgData name="Thiago Panini" userId="cc6a5c77081c362d" providerId="LiveId" clId="{1E56A7F8-8C41-4C48-8B9E-FDD3FD38C49C}" dt="2024-05-25T15:45:32.898" v="11489" actId="164"/>
          <ac:spMkLst>
            <pc:docMk/>
            <pc:sldMk cId="2148773788" sldId="424"/>
            <ac:spMk id="2" creationId="{753F89CB-C8C2-DBBB-2243-86A8912782E2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" creationId="{65735E92-941E-7DDA-7748-5DBC480FB21A}"/>
          </ac:spMkLst>
        </pc:spChg>
        <pc:spChg chg="add mod">
          <ac:chgData name="Thiago Panini" userId="cc6a5c77081c362d" providerId="LiveId" clId="{1E56A7F8-8C41-4C48-8B9E-FDD3FD38C49C}" dt="2024-05-25T15:45:32.898" v="11489" actId="164"/>
          <ac:spMkLst>
            <pc:docMk/>
            <pc:sldMk cId="2148773788" sldId="424"/>
            <ac:spMk id="4" creationId="{50ADBAD0-4B8C-6DC7-C503-F03773F23A84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5" creationId="{762715F9-70CF-DD64-61CE-AD1B7DEB76A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" creationId="{D8BD9152-314C-B528-1B82-B12FB579E96D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6" creationId="{563E4743-94A1-42A5-E253-1B5E2D48B3B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6" creationId="{C460AEAC-F911-63A4-D038-2E17C2DB8B06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7" creationId="{1EE7FE84-1D2D-5639-78DD-19D727ED59D0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7" creationId="{E21E4E66-D035-D566-F3C0-B2B2169CE6A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8" creationId="{422C106C-2C2F-7810-324E-76B1F7818179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8" creationId="{AAFDDFFD-B6B8-9EEF-24DE-D54043C6385D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9" creationId="{35DB9251-0970-631B-050D-516ABFAD007B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9" creationId="{B110B86A-0AE6-4900-E3AB-2C3870EA76F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0" creationId="{436772EA-1CB0-790D-A2EA-C5B746FB5325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0" creationId="{7E6252C1-A498-B6F1-7A36-F2AFF4AE9195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1" creationId="{9CB41A3D-5BF7-2C6E-43B9-7B0F7A14DE10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1" creationId="{FD7D29B3-C3A1-AD54-2177-B514E2785B23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2" creationId="{41A5AFC1-9399-4892-54F8-4F40F1F75CE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2" creationId="{9DFFCCD2-E8FB-26A6-451B-4C28187097BD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3" creationId="{94375A08-78EC-DE04-61A6-C50140F9B839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3" creationId="{D34DBE72-1A97-ECD3-8A5C-A74F6F0116C9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4" creationId="{D2E024A2-BF0B-5A2D-828B-3289D55E97FC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4" creationId="{ED2BEF99-57DA-80D8-9C86-791B1E7D7B1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5" creationId="{5C5BFCF5-651E-8136-B908-809EA00EB467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5" creationId="{60D50983-B5AA-ECA2-E660-0C97C3381BC3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6" creationId="{604EE245-5B22-8D94-0BFD-688B9B3CF50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6" creationId="{61177B1D-24D3-98FF-CFD4-E4750E3833B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7" creationId="{1FF604F9-D47B-4E0D-4AB1-0A30EEBDC10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9" creationId="{81C86DE2-39FC-24D1-8984-6D8FCEDE2FD2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9" creationId="{AF0A127B-90D6-1E6E-B651-B300251A776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0" creationId="{0188A35D-72EA-5325-6102-7C5D56B29573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0" creationId="{BC6A0A7A-1961-F6C9-8DEE-C47C6F4B2FC9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1" creationId="{4744A272-326F-6355-15E9-3DBBE5771DE9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1" creationId="{98E03406-8544-B266-65C8-C95E29F9A4A8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2" creationId="{143726C4-9E9F-B554-B6E0-D0661F935C7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2" creationId="{81DFE305-2D77-87E5-7271-1B93F4DB8AC8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3" creationId="{02F38049-DA8A-CFC1-A129-5B10F061208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3" creationId="{C18FCB2D-620A-FE69-48F3-83D587D1AF4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4" creationId="{6F5943AB-1A5E-DDBB-463B-9192D6798CE4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5" creationId="{7BC1D3D3-1B89-BC3E-543B-099AD64DDE9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5" creationId="{A6B69699-77AB-A32C-078A-70683F650C18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6" creationId="{1EFE7A81-349A-A14B-FD6D-0D7CD043539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6" creationId="{5A5FBDEC-5AFC-3F72-2B6E-9F5ED0181072}"/>
          </ac:spMkLst>
        </pc:spChg>
        <pc:spChg chg="mod">
          <ac:chgData name="Thiago Panini" userId="cc6a5c77081c362d" providerId="LiveId" clId="{1E56A7F8-8C41-4C48-8B9E-FDD3FD38C49C}" dt="2024-05-25T15:18:16.582" v="10420" actId="20577"/>
          <ac:spMkLst>
            <pc:docMk/>
            <pc:sldMk cId="2148773788" sldId="42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28" creationId="{EDE39186-5730-0F63-D5B6-6DC7D5C38766}"/>
          </ac:spMkLst>
        </pc:spChg>
        <pc:spChg chg="mod">
          <ac:chgData name="Thiago Panini" userId="cc6a5c77081c362d" providerId="LiveId" clId="{1E56A7F8-8C41-4C48-8B9E-FDD3FD38C49C}" dt="2024-05-25T15:18:35.716" v="10562" actId="20577"/>
          <ac:spMkLst>
            <pc:docMk/>
            <pc:sldMk cId="2148773788" sldId="424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0" creationId="{7F1ABE70-F3CB-1E0D-3494-C28D52F65053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0" creationId="{FC328D0A-F337-490C-26B6-B53A5FD2550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" creationId="{E145F0CA-EDC5-9576-0335-88900C7EB939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2" creationId="{8A96F121-24CF-1DB1-6F88-1CAD6D079600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2" creationId="{DA2510ED-012D-866A-C1A9-10FFE8A1E6FA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3" creationId="{E4C2D089-FD5F-8158-385E-3BAEA195BA8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4" creationId="{D2D56287-3919-61D2-CB9B-798EA611907B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5" creationId="{533B5EC9-0280-9825-277E-24DBDFF4FFD3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5" creationId="{853F7481-1A49-65B3-A898-709BA2167771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6" creationId="{BA24AA60-8100-B669-B77C-3F6D2161ADB8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7" creationId="{9410A4C2-CF2E-1DD9-8656-40CAE1505620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8" creationId="{B6A06093-0F53-7216-5C79-C57061B5753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9" creationId="{A264D5F7-E946-D0FA-D90E-F51630BC3D25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9" creationId="{D49E0CBD-DE25-9D48-4891-07B3958BFB2E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40" creationId="{9623A1D5-7FC3-3F98-122A-419B49941EEA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41" creationId="{C7ACBBD8-27F7-E7A4-09DB-3B32DD45DE12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2" creationId="{E1B97B08-3E8B-7D3F-698D-B70CBC0B3878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3" creationId="{FF7696A0-453D-A96F-32F3-F2C8E8C96D5C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4" creationId="{1B674D6E-84C7-73CB-CF9B-957EB2D1E0DF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5" creationId="{B4CEAD80-647B-0DAE-04C9-B0451B8E070C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6" creationId="{77CA9153-5B50-82FB-0871-34A3807E0AD8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7" creationId="{6B0F1D0B-9F7E-2405-D6E4-A74AFC1F2D38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8" creationId="{F144850A-99FC-C272-8D77-A097EC2F3B70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9" creationId="{48E0047B-0824-6452-BFDB-DBCDC4CD63C3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0" creationId="{062BC1CA-0558-3185-0E3F-4932D7E9849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1" creationId="{7FFF952D-AE38-A262-98C4-BACEF66F617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2" creationId="{E0C54C99-2554-E13B-82B3-98ACA3500E8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3" creationId="{F7A3CF8B-1BEB-F413-FB53-CB8E1598258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59" creationId="{2F3D2984-17DA-6A3C-5963-53161F33E0F8}"/>
          </ac:spMkLst>
        </pc:spChg>
        <pc:spChg chg="add mod">
          <ac:chgData name="Thiago Panini" userId="cc6a5c77081c362d" providerId="LiveId" clId="{1E56A7F8-8C41-4C48-8B9E-FDD3FD38C49C}" dt="2024-05-25T15:46:09.372" v="11501" actId="164"/>
          <ac:spMkLst>
            <pc:docMk/>
            <pc:sldMk cId="2148773788" sldId="424"/>
            <ac:spMk id="1024" creationId="{0ED6C964-A019-D729-EF49-7795EB54D40E}"/>
          </ac:spMkLst>
        </pc:spChg>
        <pc:spChg chg="add mod">
          <ac:chgData name="Thiago Panini" userId="cc6a5c77081c362d" providerId="LiveId" clId="{1E56A7F8-8C41-4C48-8B9E-FDD3FD38C49C}" dt="2024-05-25T15:46:09.372" v="11501" actId="164"/>
          <ac:spMkLst>
            <pc:docMk/>
            <pc:sldMk cId="2148773788" sldId="424"/>
            <ac:spMk id="1025" creationId="{842EBB17-1594-453D-31D8-782EA2BE96C1}"/>
          </ac:spMkLst>
        </pc:spChg>
        <pc:spChg chg="add mod">
          <ac:chgData name="Thiago Panini" userId="cc6a5c77081c362d" providerId="LiveId" clId="{1E56A7F8-8C41-4C48-8B9E-FDD3FD38C49C}" dt="2024-05-25T15:46:28.829" v="11505" actId="164"/>
          <ac:spMkLst>
            <pc:docMk/>
            <pc:sldMk cId="2148773788" sldId="424"/>
            <ac:spMk id="1027" creationId="{DD63AFE4-CBA9-346B-4D69-E8F9D526CB66}"/>
          </ac:spMkLst>
        </pc:spChg>
        <pc:spChg chg="add mod">
          <ac:chgData name="Thiago Panini" userId="cc6a5c77081c362d" providerId="LiveId" clId="{1E56A7F8-8C41-4C48-8B9E-FDD3FD38C49C}" dt="2024-05-25T15:46:28.829" v="11505" actId="164"/>
          <ac:spMkLst>
            <pc:docMk/>
            <pc:sldMk cId="2148773788" sldId="424"/>
            <ac:spMk id="1028" creationId="{FC2C6C33-3ECB-4587-F233-500A171EA29F}"/>
          </ac:spMkLst>
        </pc:spChg>
        <pc:spChg chg="add mod">
          <ac:chgData name="Thiago Panini" userId="cc6a5c77081c362d" providerId="LiveId" clId="{1E56A7F8-8C41-4C48-8B9E-FDD3FD38C49C}" dt="2024-05-25T15:46:28.829" v="11505" actId="164"/>
          <ac:spMkLst>
            <pc:docMk/>
            <pc:sldMk cId="2148773788" sldId="424"/>
            <ac:spMk id="1029" creationId="{818D41EC-DC85-DCDA-683B-5B94BF2AC914}"/>
          </ac:spMkLst>
        </pc:spChg>
        <pc:spChg chg="add mod">
          <ac:chgData name="Thiago Panini" userId="cc6a5c77081c362d" providerId="LiveId" clId="{1E56A7F8-8C41-4C48-8B9E-FDD3FD38C49C}" dt="2024-05-25T15:46:34.505" v="11506" actId="164"/>
          <ac:spMkLst>
            <pc:docMk/>
            <pc:sldMk cId="2148773788" sldId="424"/>
            <ac:spMk id="1030" creationId="{C256CAC0-D0A6-9611-E23F-93469E9FCD84}"/>
          </ac:spMkLst>
        </pc:spChg>
        <pc:spChg chg="add mod">
          <ac:chgData name="Thiago Panini" userId="cc6a5c77081c362d" providerId="LiveId" clId="{1E56A7F8-8C41-4C48-8B9E-FDD3FD38C49C}" dt="2024-05-25T15:46:34.505" v="11506" actId="164"/>
          <ac:spMkLst>
            <pc:docMk/>
            <pc:sldMk cId="2148773788" sldId="424"/>
            <ac:spMk id="1031" creationId="{A2F80389-5A7F-897D-B32E-75F39764347E}"/>
          </ac:spMkLst>
        </pc:spChg>
        <pc:spChg chg="add mod">
          <ac:chgData name="Thiago Panini" userId="cc6a5c77081c362d" providerId="LiveId" clId="{1E56A7F8-8C41-4C48-8B9E-FDD3FD38C49C}" dt="2024-05-25T15:46:34.505" v="11506" actId="164"/>
          <ac:spMkLst>
            <pc:docMk/>
            <pc:sldMk cId="2148773788" sldId="424"/>
            <ac:spMk id="1032" creationId="{C75B14D0-ACD8-FFF1-0165-F25143E290EC}"/>
          </ac:spMkLst>
        </pc:spChg>
        <pc:spChg chg="add mod">
          <ac:chgData name="Thiago Panini" userId="cc6a5c77081c362d" providerId="LiveId" clId="{1E56A7F8-8C41-4C48-8B9E-FDD3FD38C49C}" dt="2024-05-25T15:46:39.702" v="11507" actId="164"/>
          <ac:spMkLst>
            <pc:docMk/>
            <pc:sldMk cId="2148773788" sldId="424"/>
            <ac:spMk id="1033" creationId="{A2E9DB6C-6E1F-722E-B6E9-EA29B44C6C3E}"/>
          </ac:spMkLst>
        </pc:spChg>
        <pc:spChg chg="add mod">
          <ac:chgData name="Thiago Panini" userId="cc6a5c77081c362d" providerId="LiveId" clId="{1E56A7F8-8C41-4C48-8B9E-FDD3FD38C49C}" dt="2024-05-25T15:46:39.702" v="11507" actId="164"/>
          <ac:spMkLst>
            <pc:docMk/>
            <pc:sldMk cId="2148773788" sldId="424"/>
            <ac:spMk id="1034" creationId="{72214D76-E392-B9B8-CB9E-60787C9A4290}"/>
          </ac:spMkLst>
        </pc:spChg>
        <pc:spChg chg="add mod">
          <ac:chgData name="Thiago Panini" userId="cc6a5c77081c362d" providerId="LiveId" clId="{1E56A7F8-8C41-4C48-8B9E-FDD3FD38C49C}" dt="2024-05-25T15:46:39.702" v="11507" actId="164"/>
          <ac:spMkLst>
            <pc:docMk/>
            <pc:sldMk cId="2148773788" sldId="424"/>
            <ac:spMk id="1035" creationId="{3E0F410F-127A-99DA-79E1-34446C5CC914}"/>
          </ac:spMkLst>
        </pc:spChg>
        <pc:spChg chg="add mod">
          <ac:chgData name="Thiago Panini" userId="cc6a5c77081c362d" providerId="LiveId" clId="{1E56A7F8-8C41-4C48-8B9E-FDD3FD38C49C}" dt="2024-05-25T15:46:44.941" v="11509" actId="164"/>
          <ac:spMkLst>
            <pc:docMk/>
            <pc:sldMk cId="2148773788" sldId="424"/>
            <ac:spMk id="1036" creationId="{A1AB451D-9769-26D9-0463-C28BC1E912E2}"/>
          </ac:spMkLst>
        </pc:spChg>
        <pc:spChg chg="add mod">
          <ac:chgData name="Thiago Panini" userId="cc6a5c77081c362d" providerId="LiveId" clId="{1E56A7F8-8C41-4C48-8B9E-FDD3FD38C49C}" dt="2024-05-25T15:46:44.941" v="11509" actId="164"/>
          <ac:spMkLst>
            <pc:docMk/>
            <pc:sldMk cId="2148773788" sldId="424"/>
            <ac:spMk id="1037" creationId="{7FC79A2C-651F-893F-10E4-ED1447B2FB72}"/>
          </ac:spMkLst>
        </pc:spChg>
        <pc:spChg chg="add mod">
          <ac:chgData name="Thiago Panini" userId="cc6a5c77081c362d" providerId="LiveId" clId="{1E56A7F8-8C41-4C48-8B9E-FDD3FD38C49C}" dt="2024-05-25T15:46:44.941" v="11509" actId="164"/>
          <ac:spMkLst>
            <pc:docMk/>
            <pc:sldMk cId="2148773788" sldId="424"/>
            <ac:spMk id="1038" creationId="{CBC0D1D9-1BCA-1A1C-78A0-36608EF02516}"/>
          </ac:spMkLst>
        </pc:spChg>
        <pc:spChg chg="add mod">
          <ac:chgData name="Thiago Panini" userId="cc6a5c77081c362d" providerId="LiveId" clId="{1E56A7F8-8C41-4C48-8B9E-FDD3FD38C49C}" dt="2024-05-25T15:46:48.901" v="11510" actId="164"/>
          <ac:spMkLst>
            <pc:docMk/>
            <pc:sldMk cId="2148773788" sldId="424"/>
            <ac:spMk id="1039" creationId="{4F6C87E9-2350-19AF-F229-CD6BC944753E}"/>
          </ac:spMkLst>
        </pc:spChg>
        <pc:spChg chg="add mod">
          <ac:chgData name="Thiago Panini" userId="cc6a5c77081c362d" providerId="LiveId" clId="{1E56A7F8-8C41-4C48-8B9E-FDD3FD38C49C}" dt="2024-05-25T15:46:48.901" v="11510" actId="164"/>
          <ac:spMkLst>
            <pc:docMk/>
            <pc:sldMk cId="2148773788" sldId="424"/>
            <ac:spMk id="1040" creationId="{C069A8F5-D690-55FA-6028-131C1F236ACC}"/>
          </ac:spMkLst>
        </pc:spChg>
        <pc:spChg chg="add mod">
          <ac:chgData name="Thiago Panini" userId="cc6a5c77081c362d" providerId="LiveId" clId="{1E56A7F8-8C41-4C48-8B9E-FDD3FD38C49C}" dt="2024-05-25T15:46:48.901" v="11510" actId="164"/>
          <ac:spMkLst>
            <pc:docMk/>
            <pc:sldMk cId="2148773788" sldId="424"/>
            <ac:spMk id="1041" creationId="{27DA3189-E5C2-8048-F120-BB80E3BF5548}"/>
          </ac:spMkLst>
        </pc:spChg>
        <pc:spChg chg="add mod">
          <ac:chgData name="Thiago Panini" userId="cc6a5c77081c362d" providerId="LiveId" clId="{1E56A7F8-8C41-4C48-8B9E-FDD3FD38C49C}" dt="2024-05-25T15:47:31.126" v="11512" actId="164"/>
          <ac:spMkLst>
            <pc:docMk/>
            <pc:sldMk cId="2148773788" sldId="424"/>
            <ac:spMk id="1042" creationId="{CE62A6AE-62AB-BBCD-6496-030E0B9BBE4F}"/>
          </ac:spMkLst>
        </pc:spChg>
        <pc:spChg chg="add mod">
          <ac:chgData name="Thiago Panini" userId="cc6a5c77081c362d" providerId="LiveId" clId="{1E56A7F8-8C41-4C48-8B9E-FDD3FD38C49C}" dt="2024-05-25T15:47:31.126" v="11512" actId="164"/>
          <ac:spMkLst>
            <pc:docMk/>
            <pc:sldMk cId="2148773788" sldId="424"/>
            <ac:spMk id="1043" creationId="{B169A3AA-4A29-9AA1-A9B2-72B485C4073E}"/>
          </ac:spMkLst>
        </pc:spChg>
        <pc:spChg chg="add mod">
          <ac:chgData name="Thiago Panini" userId="cc6a5c77081c362d" providerId="LiveId" clId="{1E56A7F8-8C41-4C48-8B9E-FDD3FD38C49C}" dt="2024-05-25T15:47:31.126" v="11512" actId="164"/>
          <ac:spMkLst>
            <pc:docMk/>
            <pc:sldMk cId="2148773788" sldId="424"/>
            <ac:spMk id="1044" creationId="{B9BD0E54-59B5-E280-B5BD-6AFCDC7BCB11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1" creationId="{8BDD760B-2EBD-D6DE-C835-1691FD942F73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2" creationId="{37B8A42A-1321-B955-4D31-B922171ACC00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3" creationId="{909FFD14-7C25-39DD-254C-843686C6DF9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4" creationId="{D3ED175F-E819-30A8-ABD2-22404EB4536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5" creationId="{AF2BD493-2634-1D27-13F7-0C332108ADB1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6" creationId="{A59740BC-4EC6-78D6-669F-9E466E09EB00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7" creationId="{4C2BABBE-E42A-D16A-29C2-FF32C11F93F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8" creationId="{AC22A092-87F8-1609-849C-41722C8A9065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9" creationId="{484FE986-A306-EC67-4E9B-4B60416F77DB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0" creationId="{84CB5C73-BCC6-7979-5B77-1F793B29CE4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1" creationId="{6DA89A81-7070-1882-EBFF-1BC81F8CB761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2" creationId="{15B254D5-4DE6-7491-FC82-E1213F438EA4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3" creationId="{6E8779CF-ACD0-07F0-EAF3-D5AA2AAE5726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4" creationId="{445B26AD-8402-09CC-2923-1966C7F12888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5" creationId="{1DC5CB2D-3304-E4BA-1213-9625864C13B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6" creationId="{666BA9BB-B456-86EB-E998-94CA54DE50C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7" creationId="{F707B40C-41A7-E30A-5975-828CF435772B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8" creationId="{A0A29EA4-7D07-4221-6F39-FDA4817E2B3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9" creationId="{F47FCDAA-A503-B21F-A66D-F567F6DC0C8B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0" creationId="{A0E25F9D-9E10-5115-5093-1AD7AC46D804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1" creationId="{3B7494B1-2A8B-F6AA-2B09-0091F074C1E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2" creationId="{B997664F-D4F4-01B8-EB7C-026157BF9BC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3" creationId="{2F583500-E5A2-13E4-F1FD-D8A54E53815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4" creationId="{CF0904C7-C6E4-099B-9AB7-6B18A9E1F739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5" creationId="{6B581D5F-FB8D-AE93-BBF3-C6720B89D3A2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6" creationId="{C84C11E4-9D87-89EC-9D1E-32A521CA312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7" creationId="{AB9EB111-313F-E04E-6D78-DDE45BD318D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8" creationId="{1BC37FB0-6D42-9BEA-E275-BAB67A451CE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9" creationId="{0514CA35-0D47-3287-B814-ACA98CCCA81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0" creationId="{9B14D6A0-7176-F79B-3F1A-6C87BF8E7633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1" creationId="{2019C947-DBF5-AA08-FC9F-865DBF627A2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2" creationId="{278B6DBE-E569-4917-745A-2655D9EB3265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3" creationId="{E69181F6-7392-07D2-367B-E8947DDA1E9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4" creationId="{60180517-70DC-2581-AF4A-046A57FCA69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5" creationId="{19F2FA8C-51DC-8828-B5C7-92E6ABAE0E89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6" creationId="{DDFDB351-E38F-90B0-3244-425215999C6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7" creationId="{53457C77-60CA-8615-E58C-84ABC0FFCC3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0" creationId="{9B32B6B3-B9A2-C640-E339-5E1E936EC9D0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2" creationId="{783EAA3F-2B91-439B-4DA8-09508A716D62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4" creationId="{D556016F-2242-E520-0048-E00B3DFFA38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6" creationId="{1B673D9B-311A-0ADF-B032-591FF5ADBFB3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8" creationId="{7154894B-1CCA-B1ED-885B-8D83DB53CC01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90" creationId="{FE336D66-8D4B-E3F7-0183-0DA57704AAFF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98" creationId="{C119393D-BFBD-CAAB-EEB2-561F03FA8F94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99" creationId="{D1DE2ACF-02C7-3E33-6954-1E88147F736B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0" creationId="{C5E171EE-06B2-ED06-C1BB-08D209458EF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1" creationId="{2A41EF3A-328A-D327-3015-084017B64B5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2" creationId="{716EC76C-21F3-1D60-467A-642B92C51D76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3" creationId="{22EBFC73-F14B-00C5-CB66-8EBB84BC5698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4" creationId="{46D980EF-2032-E008-D379-D0D2B48D66F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5" creationId="{0D5969FE-5F49-EC2F-A45E-18BBF176FE46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6" creationId="{DBB6063A-584D-08FA-0BB6-A8166B818C8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7" creationId="{29F51CBF-1B20-78B3-60C3-6887128F1CB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8" creationId="{95EE00FC-5EFF-9C5A-F711-998B072F78D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9" creationId="{AE376508-3F51-3CB4-03BE-61519AFF3349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0" creationId="{68FE7BEB-B7DD-3901-4605-EBBAC55FF9EB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1" creationId="{5907B91A-0B4C-3960-16B5-0D0E58FE841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2" creationId="{A66299C7-F23C-6EF1-4CD5-5F67726D41A3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3" creationId="{0750D2C6-2717-1FF4-6A34-002E01A46A22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4" creationId="{F4F45C6C-BC03-F256-A5EC-F06D2264E55D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5" creationId="{D7A01D6D-E155-62BD-536B-EF9DC27258E8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6" creationId="{D0A50946-454E-38C5-5D98-786E6800D76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7" creationId="{19354271-97AA-A91E-BA05-96155B06792D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8" creationId="{33974BFD-8DB5-1361-EB0B-439F1F20BCDB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9" creationId="{6AA83CCA-7905-55B6-2F81-318EAC945E2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0" creationId="{F9794B44-8F01-EECA-CF7F-EA7E1CF265BD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1" creationId="{8A0D2F33-2E8D-E3A2-0E0B-BF53270136A8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2" creationId="{FBDE412E-DE40-627C-58E3-242FF1D6B86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3" creationId="{BDFAE992-7D0E-8E58-8CCB-8CA570DAEF1F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4" creationId="{8F7D38A3-84BD-B003-1627-C11A74BBAE0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5" creationId="{E393AA8C-E31D-8CFD-8B88-DF49CEAD7F7A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6" creationId="{C04CCB06-A52D-5D27-70EC-DAABC9EF5D2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7" creationId="{DF22ADD6-2366-1573-1333-884AEB3B9E6A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8" creationId="{E0BEE7B9-249B-F1B9-FDBE-882717BED931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0" creationId="{80AD957D-B0C7-E144-7474-C03282C2A147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1" creationId="{EE494C61-308B-269D-6A85-061AA92BD77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2" creationId="{176B90D3-F02E-29B4-1063-5AF87E1FBAE3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3" creationId="{A89C3BA0-48F6-4871-BFF4-4BD7FA9B1E6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4" creationId="{9C76010F-F814-FD4F-8463-010D0CC385A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5" creationId="{F4FC1630-E66A-DED8-FFF2-C85BAD85F29B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36" creationId="{F3B89C08-4EA2-4B67-B37D-1007013E0E6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37" creationId="{3B97F459-F5BE-F7E6-68ED-A00C3A49F42F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138" creationId="{154FB1E7-9468-EC5C-9918-64AA605045D0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1" creationId="{DF64A7A2-8CFB-AFD5-54F9-752199A073F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2" creationId="{4475C866-3BDA-CC19-AE66-BCED38821C66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3" creationId="{A23892EC-C890-C294-BBE1-3687ED049F1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4" creationId="{198AEDE1-3465-316F-F37A-721F6275B57D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5" creationId="{DAC02402-AD47-5B13-BF80-24341002A394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6" creationId="{0C14BE73-6F59-4F20-C841-16CABBDD414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7" creationId="{C437443F-343E-3BB1-2C4E-9C38D46A5A3B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8" creationId="{532A3C09-ACF5-BE5F-D72A-F69BB59AD66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9" creationId="{FD8796BD-9E15-BE80-4539-D55AC0820377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0" creationId="{0493D9E7-4A3B-EDB7-9CA3-591EE26E4881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1" creationId="{3A8B6A9B-F5C9-3515-E53F-BDD6F19DDAD7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2" creationId="{FF03DFD0-14F7-9CB7-9FF2-9ACA2D89B535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3" creationId="{F9C2A053-923B-A5BD-22E1-E8CFCB38C1D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4" creationId="{8E3C0787-312C-75BD-E134-5555B6B5F6C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5" creationId="{EFAA4970-EA87-0F20-BCA4-21299D9505A6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6" creationId="{6EDA0169-C408-C9D3-13C7-BD184AEB871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7" creationId="{47F29600-053D-ADFF-C894-0385EEA13B4D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8" creationId="{B1B0BA90-126D-A5C7-3CDE-A1BC11415DD4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9" creationId="{45E6FBEE-F826-0C58-6582-1AFD308A553E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0" creationId="{096F6CC3-6759-D600-7B41-FBF0FEEDEC08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1" creationId="{E2DA6765-28AC-DED8-54C7-A771A8434E34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2" creationId="{9A232EFC-4C8D-3B45-FBFC-DCE1C7F70A8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3" creationId="{362B2DAB-E33E-8C98-C5E1-E1CECD7DCC56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4" creationId="{F9423C82-2E8D-CFFD-4626-B9E44F543CF0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5" creationId="{952D34C1-4B24-76C1-D1BD-895E9C81B695}"/>
          </ac:spMkLst>
        </pc:spChg>
        <pc:spChg chg="add mod">
          <ac:chgData name="Thiago Panini" userId="cc6a5c77081c362d" providerId="LiveId" clId="{1E56A7F8-8C41-4C48-8B9E-FDD3FD38C49C}" dt="2024-05-25T15:45:32.898" v="11489" actId="164"/>
          <ac:spMkLst>
            <pc:docMk/>
            <pc:sldMk cId="2148773788" sldId="424"/>
            <ac:spMk id="3166" creationId="{B57C1723-6709-634B-2E4C-0FE48D525B11}"/>
          </ac:spMkLst>
        </pc:spChg>
        <pc:spChg chg="add mod">
          <ac:chgData name="Thiago Panini" userId="cc6a5c77081c362d" providerId="LiveId" clId="{1E56A7F8-8C41-4C48-8B9E-FDD3FD38C49C}" dt="2024-05-25T15:45:37.389" v="11490" actId="164"/>
          <ac:spMkLst>
            <pc:docMk/>
            <pc:sldMk cId="2148773788" sldId="424"/>
            <ac:spMk id="3168" creationId="{EF92D4AA-E044-8633-26BD-3E1A4E71F3AC}"/>
          </ac:spMkLst>
        </pc:spChg>
        <pc:spChg chg="add mod">
          <ac:chgData name="Thiago Panini" userId="cc6a5c77081c362d" providerId="LiveId" clId="{1E56A7F8-8C41-4C48-8B9E-FDD3FD38C49C}" dt="2024-05-25T15:45:37.389" v="11490" actId="164"/>
          <ac:spMkLst>
            <pc:docMk/>
            <pc:sldMk cId="2148773788" sldId="424"/>
            <ac:spMk id="3169" creationId="{0DB12B66-D5EF-20C1-B46A-52F58BCC0FCA}"/>
          </ac:spMkLst>
        </pc:spChg>
        <pc:spChg chg="add mod">
          <ac:chgData name="Thiago Panini" userId="cc6a5c77081c362d" providerId="LiveId" clId="{1E56A7F8-8C41-4C48-8B9E-FDD3FD38C49C}" dt="2024-05-25T15:45:37.389" v="11490" actId="164"/>
          <ac:spMkLst>
            <pc:docMk/>
            <pc:sldMk cId="2148773788" sldId="424"/>
            <ac:spMk id="3170" creationId="{0DFFCD90-0957-64B7-EAA7-9D69643C38FB}"/>
          </ac:spMkLst>
        </pc:spChg>
        <pc:spChg chg="add mod">
          <ac:chgData name="Thiago Panini" userId="cc6a5c77081c362d" providerId="LiveId" clId="{1E56A7F8-8C41-4C48-8B9E-FDD3FD38C49C}" dt="2024-05-25T15:45:45.873" v="11492" actId="164"/>
          <ac:spMkLst>
            <pc:docMk/>
            <pc:sldMk cId="2148773788" sldId="424"/>
            <ac:spMk id="3171" creationId="{E7BA5159-7349-DBF1-9EB5-C82AF717C2BB}"/>
          </ac:spMkLst>
        </pc:spChg>
        <pc:spChg chg="add mod">
          <ac:chgData name="Thiago Panini" userId="cc6a5c77081c362d" providerId="LiveId" clId="{1E56A7F8-8C41-4C48-8B9E-FDD3FD38C49C}" dt="2024-05-25T15:45:45.873" v="11492" actId="164"/>
          <ac:spMkLst>
            <pc:docMk/>
            <pc:sldMk cId="2148773788" sldId="424"/>
            <ac:spMk id="3172" creationId="{5DE2CC5A-1205-A1AA-4B43-580984A7EE27}"/>
          </ac:spMkLst>
        </pc:spChg>
        <pc:spChg chg="add mod">
          <ac:chgData name="Thiago Panini" userId="cc6a5c77081c362d" providerId="LiveId" clId="{1E56A7F8-8C41-4C48-8B9E-FDD3FD38C49C}" dt="2024-05-25T15:45:45.873" v="11492" actId="164"/>
          <ac:spMkLst>
            <pc:docMk/>
            <pc:sldMk cId="2148773788" sldId="424"/>
            <ac:spMk id="3173" creationId="{E67283F9-D47E-ECEA-0763-E15FCF1ECB5B}"/>
          </ac:spMkLst>
        </pc:spChg>
        <pc:spChg chg="add mod">
          <ac:chgData name="Thiago Panini" userId="cc6a5c77081c362d" providerId="LiveId" clId="{1E56A7F8-8C41-4C48-8B9E-FDD3FD38C49C}" dt="2024-05-25T15:45:55.029" v="11498" actId="164"/>
          <ac:spMkLst>
            <pc:docMk/>
            <pc:sldMk cId="2148773788" sldId="424"/>
            <ac:spMk id="3174" creationId="{0A05FF1B-D8A9-8775-2479-5E0309DDF15D}"/>
          </ac:spMkLst>
        </pc:spChg>
        <pc:spChg chg="add mod">
          <ac:chgData name="Thiago Panini" userId="cc6a5c77081c362d" providerId="LiveId" clId="{1E56A7F8-8C41-4C48-8B9E-FDD3FD38C49C}" dt="2024-05-25T15:45:55.029" v="11498" actId="164"/>
          <ac:spMkLst>
            <pc:docMk/>
            <pc:sldMk cId="2148773788" sldId="424"/>
            <ac:spMk id="3175" creationId="{3E16B84E-39B1-CFB6-676A-17AD7FA298B7}"/>
          </ac:spMkLst>
        </pc:spChg>
        <pc:spChg chg="add mod">
          <ac:chgData name="Thiago Panini" userId="cc6a5c77081c362d" providerId="LiveId" clId="{1E56A7F8-8C41-4C48-8B9E-FDD3FD38C49C}" dt="2024-05-25T15:45:55.029" v="11498" actId="164"/>
          <ac:spMkLst>
            <pc:docMk/>
            <pc:sldMk cId="2148773788" sldId="424"/>
            <ac:spMk id="3176" creationId="{0BD17F02-2492-7748-BD31-79F7EDF2DDE0}"/>
          </ac:spMkLst>
        </pc:spChg>
        <pc:spChg chg="add 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77" creationId="{8E7EA858-B4EB-7552-4B34-56C3FF459A87}"/>
          </ac:spMkLst>
        </pc:spChg>
        <pc:spChg chg="add del mod">
          <ac:chgData name="Thiago Panini" userId="cc6a5c77081c362d" providerId="LiveId" clId="{1E56A7F8-8C41-4C48-8B9E-FDD3FD38C49C}" dt="2024-05-25T15:25:28.827" v="10683" actId="478"/>
          <ac:spMkLst>
            <pc:docMk/>
            <pc:sldMk cId="2148773788" sldId="424"/>
            <ac:spMk id="3180" creationId="{9EAE3D95-84CA-9EF3-52A1-18CF5FB1A4ED}"/>
          </ac:spMkLst>
        </pc:spChg>
        <pc:spChg chg="add 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81" creationId="{F6BAB42B-426D-F697-3A1C-40DD1F32B02C}"/>
          </ac:spMkLst>
        </pc:spChg>
        <pc:spChg chg="add 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82" creationId="{212E8C84-58D0-50A8-B7C6-7DA648B9F302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5" creationId="{BF450C4E-7079-A38D-B5E3-BFA325727B78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6" creationId="{E12D8422-BEA7-BCA4-5CFA-26A24DB4A1AB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7" creationId="{E64EFEDA-EEBA-4110-39F7-0E7A1E1E9078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8" creationId="{7A520F9A-1416-85D4-1297-DDDE061EEF4F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9" creationId="{CFE7803A-0899-B8EC-77F1-A32F16FC1514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0" creationId="{1BB4DE97-9729-535E-9E45-E31C2BD2EA0D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1" creationId="{985A9806-1528-B508-BBF5-DF335C620879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2" creationId="{A75B8399-5426-D308-50FC-2443571E1D67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3" creationId="{6FD3310F-8C6E-09C1-CE0A-C9A51BB22B08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4" creationId="{68714B6A-A659-A193-C000-97AA6E8319C1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5" creationId="{D6C8569D-6D33-0E32-2AFE-DFD357F388B6}"/>
          </ac:spMkLst>
        </pc:spChg>
        <pc:spChg chg="add mod">
          <ac:chgData name="Thiago Panini" userId="cc6a5c77081c362d" providerId="LiveId" clId="{1E56A7F8-8C41-4C48-8B9E-FDD3FD38C49C}" dt="2024-05-25T15:46:04.555" v="11500" actId="164"/>
          <ac:spMkLst>
            <pc:docMk/>
            <pc:sldMk cId="2148773788" sldId="424"/>
            <ac:spMk id="3196" creationId="{44CC823A-7B95-9ECA-5AE0-F16BA7B65F05}"/>
          </ac:spMkLst>
        </pc:spChg>
        <pc:spChg chg="add mod">
          <ac:chgData name="Thiago Panini" userId="cc6a5c77081c362d" providerId="LiveId" clId="{1E56A7F8-8C41-4C48-8B9E-FDD3FD38C49C}" dt="2024-05-25T15:46:04.555" v="11500" actId="164"/>
          <ac:spMkLst>
            <pc:docMk/>
            <pc:sldMk cId="2148773788" sldId="424"/>
            <ac:spMk id="3197" creationId="{035C501B-2F98-68E1-3600-B058D0AAB872}"/>
          </ac:spMkLst>
        </pc:spChg>
        <pc:spChg chg="add mod">
          <ac:chgData name="Thiago Panini" userId="cc6a5c77081c362d" providerId="LiveId" clId="{1E56A7F8-8C41-4C48-8B9E-FDD3FD38C49C}" dt="2024-05-25T15:46:04.555" v="11500" actId="164"/>
          <ac:spMkLst>
            <pc:docMk/>
            <pc:sldMk cId="2148773788" sldId="424"/>
            <ac:spMk id="3198" creationId="{5AD8D470-2E5A-D237-D816-58B9EAF63D20}"/>
          </ac:spMkLst>
        </pc:spChg>
        <pc:spChg chg="add mod">
          <ac:chgData name="Thiago Panini" userId="cc6a5c77081c362d" providerId="LiveId" clId="{1E56A7F8-8C41-4C48-8B9E-FDD3FD38C49C}" dt="2024-05-25T15:46:09.372" v="11501" actId="164"/>
          <ac:spMkLst>
            <pc:docMk/>
            <pc:sldMk cId="2148773788" sldId="424"/>
            <ac:spMk id="3199" creationId="{4A44C543-8B20-C400-E347-8D7FAE1B9CEC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0" creationId="{FF18AE21-5A85-F0CB-6984-4697F946BD6F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1" creationId="{B2C7F030-A604-6A7C-96A2-13315C08DFAD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2" creationId="{97BA13A9-3ABA-E3BB-4CCB-523EE7AF9377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3" creationId="{03EAD071-D34C-204E-C7AC-B69F71B9C9E8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4" creationId="{210A2A82-5B0A-E630-5501-6F7F2699F5AD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5" creationId="{307F9069-1132-1BCB-1E1D-F98C689226E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6" creationId="{C4F829DB-2C97-E204-71F2-3C8CA03DEC5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7" creationId="{DB712206-10E7-4AB2-B9DF-1A647287B25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8" creationId="{F825C22C-59B6-D950-4A60-E3741BF1D18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9" creationId="{44F740A2-03EB-BEDA-2D96-583F6D26950B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0" creationId="{AD2992FE-CC5B-DD59-D586-AA9124BB588C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1" creationId="{E7BD3E35-292E-37A3-EF39-C33A5DEF9437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2" creationId="{B167E05E-A320-3C52-D842-D596861F569F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3" creationId="{33653E70-B8A7-E706-9D15-3FCB40677238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4" creationId="{BFEB751C-3AAB-33F2-6E38-F0D7526762C8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5" creationId="{41F2BFB9-E8A5-6F5C-35D7-7667F16C631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6" creationId="{2A52033D-F98E-B645-B071-38A245DA506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7" creationId="{72F7F5DC-DEEF-CC74-6B45-D8B42056BE6F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8" creationId="{CE0E44EB-B1A3-26C1-7144-453FE2FBB76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9" creationId="{77BCCC6E-2431-7CE9-F64A-2C6C9195C134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0" creationId="{A4CB6536-4338-D262-2844-C4C9D0874DFD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1" creationId="{340528C2-1CDF-8FF6-67A7-F2133CDE2873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2" creationId="{3FC97569-1AC0-0FDB-CA65-6082F7C680A4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3" creationId="{ABC05541-1B26-91AF-578E-E5181817169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4" creationId="{93CA8C1C-E008-EFF5-C317-86E702BE674B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5" creationId="{2FFCA451-23C5-063E-0BD5-A904B753F0C6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6" creationId="{6AA50461-DEF2-DDEB-C15F-E68DC0FD6D2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7" creationId="{5F634FBE-3442-AD49-802C-5A0944ECC7D2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8" creationId="{6A54D2EA-A1FA-F9D2-486D-663C023BB13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9" creationId="{969F6DD8-D953-C945-4880-48898127FE12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30" creationId="{2D29B646-731B-84CD-A7ED-61116E9A323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2" creationId="{4677BBBB-E21D-9A49-D2A7-13DFEAE2DBC9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3" creationId="{73B6AA51-3CD6-CCC6-9C0E-279A9043926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4" creationId="{1C684094-09B1-73B8-7DD2-64C785BE3AC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5" creationId="{C1DFF4F8-2CF0-24E9-2096-66B7A6C65E2E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6" creationId="{FB3BC98A-6CD9-5C78-48B0-FA65518F4FB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7" creationId="{E58E6F41-ADD3-3E65-7C84-9D8CF2323A1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8" creationId="{25B2B7E3-6743-CF64-D998-15CB4875CB63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9" creationId="{CB807CA0-198C-6AB1-368A-CFEEB0810972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0" creationId="{898545D4-5B0A-B08A-6AB0-6973BEC99B60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1" creationId="{AC586F29-51AD-1738-91E3-D27C8CEDC23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2" creationId="{A30E5140-4190-A4A1-ECD2-E2DEA7B3AFD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3" creationId="{347515B4-B2EB-C13E-B256-487AE488660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4" creationId="{D6836376-A1DD-D3AE-30E7-4F5C5186887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5" creationId="{A0068069-CC1F-9E87-6959-BCDAAF6B4E00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6" creationId="{AC2FB3E5-36EC-4EBB-852E-D62C3783172E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7" creationId="{D6643127-8CC1-99F7-E00E-28A4FDF2FE79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8" creationId="{B9D197AA-19F6-08C7-C249-6C459A11E4B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9" creationId="{63D09DB4-FE8D-9450-15BE-B5BBD514E2A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0" creationId="{778157C3-EC33-CBA1-CFFF-5908B2C342D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1" creationId="{8BC359F5-D98D-997D-AB31-29A69D40C6D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2" creationId="{552CEF33-C8A9-767A-575A-02F5C00ED8D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3" creationId="{35C09087-107E-4848-5335-D75296DE452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4" creationId="{9E79C318-3B73-39EC-78E9-02EB74DCAD8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5" creationId="{A6F06997-3F15-D7FA-5A26-A072791D0A2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6" creationId="{BE085584-5CC1-543D-0E0A-A8EF7D138204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7" creationId="{DF5119E8-8C2E-F4C3-C0B4-540296E4CB7D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8" creationId="{73DAF4C7-E425-A252-EE89-C6ECEE9A7FAB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9" creationId="{9B6FD740-CBED-65AF-09A8-3B78B1FB6EE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0" creationId="{E5AF95DF-E04E-C28C-ADC1-0FA652E7A1C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1" creationId="{8D510E99-F43E-02AC-E058-7EDC8BBEBC4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2" creationId="{A75054DE-ECDC-DD89-3BDF-4F242CFCCDE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3" creationId="{3F2A95EC-7BBC-F7B2-B09E-A6AEA36DF14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4" creationId="{E3929AF3-1685-B125-3276-BF84B90DDA44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5" creationId="{D7D5B3CD-FAEB-766D-78AC-BEB93F1B62D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6" creationId="{B9D1FB48-524B-538C-3076-832929318B92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7" creationId="{34FB5715-D147-8790-C50F-1837ADA7332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8" creationId="{05E96FA0-0145-5A94-B7CA-CCE93B47D48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0" creationId="{9AFE79AC-BBA0-EA50-A1D9-FD0244CD6BF5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1" creationId="{81F24A61-EEEB-04F8-94CE-F5D52823277A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2" creationId="{8E50523D-9BFC-1D49-DA9D-744DF70A5F88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3" creationId="{B63BD162-C107-13A3-37ED-705208B03E70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4" creationId="{67068E74-90FA-4273-F352-001F265660F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5" creationId="{6D0A9691-15D9-549E-E293-A57FE8D2FAB8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6" creationId="{087B9CA8-83C2-395F-6B2B-DA62CDCB48DB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7" creationId="{C0142479-F6BE-A2A9-2FED-147B57BA4AC9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8" creationId="{CBCAE2EB-64AB-CC6F-CC75-939AD516DFAC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9" creationId="{C4CC06AD-1893-05C1-CD1A-CA4141466BF8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0" creationId="{C08C5449-C6E2-FDAB-3E19-1EE85E12E04E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1" creationId="{0ABE1D39-64F2-90D0-0656-56C77DD3474C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2" creationId="{3A9EE168-CD9D-D942-6C2E-E14910E6FD8F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3" creationId="{6B58C377-1BC7-BB1F-A583-7A6AD42B840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4" creationId="{905AE58F-311F-66D7-92F9-08C104518F39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5" creationId="{B7EE5D37-4D3A-7879-6642-6CDD31D53615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6" creationId="{504B1921-B36E-EE1C-9459-655BB1059D2A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7" creationId="{58EF1B76-8A5C-037A-3D09-C10F958D75DE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8" creationId="{35E5D333-80BF-CD2B-1479-401E6AA1CC7C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9" creationId="{90556677-7E73-78A7-33EB-36744B69205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0" creationId="{89B827FC-0AA7-53B1-666E-62B8A408FBB6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1" creationId="{271A5C05-849B-3C58-0D87-4F876EE26057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2" creationId="{D67DDF46-A0BD-549D-B48C-D1E85D3C77D3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3" creationId="{C161BE45-1840-8ED0-78BA-8AED184528FE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4" creationId="{CD5C00E1-D8AC-7C80-8C0D-2125936504D6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5" creationId="{5D08E231-FACB-76AE-52EF-F0C0512CE93D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6" creationId="{4606CE08-F88C-9D19-6FFB-40068E0AB85A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7" creationId="{B9126B68-57F0-42DE-E21E-46106CDE498F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8" creationId="{ACB43F1F-77C8-8599-B737-A409D86C04E1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9" creationId="{91F6CADE-E191-5835-5A87-A9F4034F0F21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0" creationId="{D4DEBAF1-7100-8BFB-08C0-0E09114EB7B5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1" creationId="{995380DA-6C3C-5DE2-44C1-2FB7C56ABF11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2" creationId="{4D754D98-4EF9-896C-A204-74D481F7CE52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3" creationId="{EC4166E2-A84F-C5F3-5A12-AD54923E30B3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4" creationId="{5C866EEF-8F3E-C0F3-5AC7-F972F79AAEEF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5" creationId="{D10E0CAD-05B2-5812-EFF3-04418E1353ED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6" creationId="{9E5E5F36-ED34-EEE4-69D2-8EA343757921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08" creationId="{906CBF36-7B12-7D64-8875-4EE483AF41CF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09" creationId="{750D8F57-B51E-E075-6E99-BA332156A171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0" creationId="{03F8A72B-055F-5AA7-A5E3-8920BBAECCC4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1" creationId="{B24C3B75-DDB0-BBF4-1F7A-75FE1D20F350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2" creationId="{9AC7EAF7-4452-56BA-AA06-74DBD4DFBDF9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3" creationId="{68148782-94D9-D5A8-7E08-E9EE09F03F02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4" creationId="{CD2A3B11-F483-0505-FB83-3A45A911E6ED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5" creationId="{59E8450A-314B-BF53-E209-FB554E97693D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6" creationId="{3F4FA148-C888-3E4C-13AA-D22923173034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7" creationId="{9B10AEFD-77A0-9388-7DA3-515BE751C4BF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8" creationId="{2F79531F-4193-7C75-6C4D-2786DC394522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19" creationId="{0079A0C8-C681-EF6C-8D80-A2B178685F85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0" creationId="{0B69F9F8-2FB8-BB3F-7AD2-7B2943D16F0D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1" creationId="{FC7C9934-3DDD-F42D-0782-E2E88B1BCBEA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2" creationId="{47D7198B-DA68-07DA-9C58-816F7E0ACE79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3" creationId="{E6705754-3A1A-1822-C32B-2A289134E11A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4" creationId="{46154868-11FB-F9BE-9A86-4487179E02A4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5" creationId="{D9ADE94B-EB23-B1EB-3205-03B4F70059F4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6" creationId="{906688DD-6214-CFA7-88B3-2F406982BE9C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7" creationId="{8CE98A34-2216-F314-809D-DC7388B6744E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8" creationId="{F3AA0969-DFEE-1675-4517-CF1CEE8D7A58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29" creationId="{CA15787E-D573-28C5-925E-3C74E190F4A1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0" creationId="{BEC27F7A-D545-2551-0DEA-6A7EEC114D20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1" creationId="{95BD71D1-CB43-C8E4-3A0E-8CB80FFD7369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2" creationId="{C48627A2-4410-F746-2F70-FA0EB2E67A46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3" creationId="{FE4F0194-77D0-0D1C-D950-8A09A725F9C0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4" creationId="{FD2CB4EC-7BF9-5015-B5A2-517B8F7E3346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5" creationId="{F3C43945-43AE-5E89-81FB-E427910ED6BD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6" creationId="{AA073A84-A38D-95FD-CC79-692BD3C17376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7" creationId="{D6024267-3537-CFC6-838B-5CDC1214D824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8" creationId="{1778EAF5-0E07-1FE8-F3DA-A7EF6CCF611A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39" creationId="{099030B1-7073-CF86-1819-85C32AABAB50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40" creationId="{349F86B8-7D22-2E14-EFEC-55EFE5E570D8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41" creationId="{663F4BD4-6603-E9DC-B354-A015DDCAACC9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42" creationId="{7BB6D989-7B3F-AAFC-74AD-F5A8D81B1C16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43" creationId="{A03F9380-86B6-FF82-AC52-B247682B9427}"/>
          </ac:spMkLst>
        </pc:spChg>
        <pc:spChg chg="mod">
          <ac:chgData name="Thiago Panini" userId="cc6a5c77081c362d" providerId="LiveId" clId="{1E56A7F8-8C41-4C48-8B9E-FDD3FD38C49C}" dt="2024-05-25T15:43:04.844" v="11459"/>
          <ac:spMkLst>
            <pc:docMk/>
            <pc:sldMk cId="2148773788" sldId="424"/>
            <ac:spMk id="3344" creationId="{5C28A1F4-09ED-990B-2B5B-28A6E8182EE3}"/>
          </ac:spMkLst>
        </pc:spChg>
        <pc:grpChg chg="add mod">
          <ac:chgData name="Thiago Panini" userId="cc6a5c77081c362d" providerId="LiveId" clId="{1E56A7F8-8C41-4C48-8B9E-FDD3FD38C49C}" dt="2024-06-12T02:00:59.288" v="19432"/>
          <ac:grpSpMkLst>
            <pc:docMk/>
            <pc:sldMk cId="2148773788" sldId="424"/>
            <ac:grpSpMk id="3" creationId="{D3523219-AB0B-2978-31CC-33D40089F5D6}"/>
          </ac:grpSpMkLst>
        </pc:grpChg>
        <pc:grpChg chg="add del mod">
          <ac:chgData name="Thiago Panini" userId="cc6a5c77081c362d" providerId="LiveId" clId="{1E56A7F8-8C41-4C48-8B9E-FDD3FD38C49C}" dt="2024-05-25T15:21:48.976" v="10603" actId="165"/>
          <ac:grpSpMkLst>
            <pc:docMk/>
            <pc:sldMk cId="2148773788" sldId="424"/>
            <ac:grpSpMk id="17" creationId="{2D75F974-0F8E-4462-E520-196EF3C85CB8}"/>
          </ac:grpSpMkLst>
        </pc:grpChg>
        <pc:grpChg chg="mod topLvl">
          <ac:chgData name="Thiago Panini" userId="cc6a5c77081c362d" providerId="LiveId" clId="{1E56A7F8-8C41-4C48-8B9E-FDD3FD38C49C}" dt="2024-05-25T15:31:45.912" v="10759" actId="1076"/>
          <ac:grpSpMkLst>
            <pc:docMk/>
            <pc:sldMk cId="2148773788" sldId="424"/>
            <ac:grpSpMk id="18" creationId="{7198C279-9313-4F9F-656B-F90D903529D1}"/>
          </ac:grpSpMkLst>
        </pc:grpChg>
        <pc:grpChg chg="del">
          <ac:chgData name="Thiago Panini" userId="cc6a5c77081c362d" providerId="LiveId" clId="{1E56A7F8-8C41-4C48-8B9E-FDD3FD38C49C}" dt="2024-05-25T15:18:40.333" v="10563" actId="478"/>
          <ac:grpSpMkLst>
            <pc:docMk/>
            <pc:sldMk cId="2148773788" sldId="424"/>
            <ac:grpSpMk id="42" creationId="{9D9F1CF0-CFD8-2A67-C4C6-EDF5B500228D}"/>
          </ac:grpSpMkLst>
        </pc:grpChg>
        <pc:grpChg chg="add mod">
          <ac:chgData name="Thiago Panini" userId="cc6a5c77081c362d" providerId="LiveId" clId="{1E56A7F8-8C41-4C48-8B9E-FDD3FD38C49C}" dt="2024-05-25T15:47:38.387" v="11513" actId="1076"/>
          <ac:grpSpMkLst>
            <pc:docMk/>
            <pc:sldMk cId="2148773788" sldId="424"/>
            <ac:grpSpMk id="1050" creationId="{27708446-7F94-F825-50B7-975E45DECA08}"/>
          </ac:grpSpMkLst>
        </pc:grpChg>
        <pc:grpChg chg="add mod">
          <ac:chgData name="Thiago Panini" userId="cc6a5c77081c362d" providerId="LiveId" clId="{1E56A7F8-8C41-4C48-8B9E-FDD3FD38C49C}" dt="2024-05-25T15:47:44.435" v="11516" actId="1037"/>
          <ac:grpSpMkLst>
            <pc:docMk/>
            <pc:sldMk cId="2148773788" sldId="424"/>
            <ac:grpSpMk id="3074" creationId="{47B6E37D-A52F-BFEE-2787-564A93F1C811}"/>
          </ac:grpSpMkLst>
        </pc:grpChg>
        <pc:grpChg chg="add mod">
          <ac:chgData name="Thiago Panini" userId="cc6a5c77081c362d" providerId="LiveId" clId="{1E56A7F8-8C41-4C48-8B9E-FDD3FD38C49C}" dt="2024-05-25T15:47:50.058" v="11518" actId="1076"/>
          <ac:grpSpMkLst>
            <pc:docMk/>
            <pc:sldMk cId="2148773788" sldId="424"/>
            <ac:grpSpMk id="3129" creationId="{6839507D-9CFF-7860-6BB2-D5532EA9C51C}"/>
          </ac:grpSpMkLst>
        </pc:grpChg>
        <pc:grpChg chg="add mod">
          <ac:chgData name="Thiago Panini" userId="cc6a5c77081c362d" providerId="LiveId" clId="{1E56A7F8-8C41-4C48-8B9E-FDD3FD38C49C}" dt="2024-05-25T15:31:45.912" v="10759" actId="1076"/>
          <ac:grpSpMkLst>
            <pc:docMk/>
            <pc:sldMk cId="2148773788" sldId="424"/>
            <ac:grpSpMk id="3179" creationId="{4352FE30-07E5-A9FA-2A09-C6EF63C1F122}"/>
          </ac:grpSpMkLst>
        </pc:grpChg>
        <pc:grpChg chg="add mod">
          <ac:chgData name="Thiago Panini" userId="cc6a5c77081c362d" providerId="LiveId" clId="{1E56A7F8-8C41-4C48-8B9E-FDD3FD38C49C}" dt="2024-05-25T15:47:55.627" v="11519" actId="1076"/>
          <ac:grpSpMkLst>
            <pc:docMk/>
            <pc:sldMk cId="2148773788" sldId="424"/>
            <ac:grpSpMk id="3231" creationId="{75378E1C-D0A0-6166-18D5-EBB6DFB9806E}"/>
          </ac:grpSpMkLst>
        </pc:grpChg>
        <pc:grpChg chg="add mod">
          <ac:chgData name="Thiago Panini" userId="cc6a5c77081c362d" providerId="LiveId" clId="{1E56A7F8-8C41-4C48-8B9E-FDD3FD38C49C}" dt="2024-05-25T15:48:00.028" v="11520" actId="1076"/>
          <ac:grpSpMkLst>
            <pc:docMk/>
            <pc:sldMk cId="2148773788" sldId="424"/>
            <ac:grpSpMk id="3269" creationId="{36F09F32-F236-BF46-1453-BF3B949EC5F8}"/>
          </ac:grpSpMkLst>
        </pc:grpChg>
        <pc:grpChg chg="add mod">
          <ac:chgData name="Thiago Panini" userId="cc6a5c77081c362d" providerId="LiveId" clId="{1E56A7F8-8C41-4C48-8B9E-FDD3FD38C49C}" dt="2024-05-25T15:48:02.407" v="11521" actId="1076"/>
          <ac:grpSpMkLst>
            <pc:docMk/>
            <pc:sldMk cId="2148773788" sldId="424"/>
            <ac:grpSpMk id="3307" creationId="{64E632FF-CE2D-021D-AE47-673A31F1AF2B}"/>
          </ac:grpSpMkLst>
        </pc:grpChg>
        <pc:grpChg chg="add mod">
          <ac:chgData name="Thiago Panini" userId="cc6a5c77081c362d" providerId="LiveId" clId="{1E56A7F8-8C41-4C48-8B9E-FDD3FD38C49C}" dt="2024-05-25T15:45:32.898" v="11489" actId="164"/>
          <ac:grpSpMkLst>
            <pc:docMk/>
            <pc:sldMk cId="2148773788" sldId="424"/>
            <ac:grpSpMk id="3351" creationId="{D46E9919-00E0-5ED3-D0C5-6CB5A7A428E0}"/>
          </ac:grpSpMkLst>
        </pc:grpChg>
        <pc:grpChg chg="add mod">
          <ac:chgData name="Thiago Panini" userId="cc6a5c77081c362d" providerId="LiveId" clId="{1E56A7F8-8C41-4C48-8B9E-FDD3FD38C49C}" dt="2024-05-25T15:45:37.389" v="11490" actId="164"/>
          <ac:grpSpMkLst>
            <pc:docMk/>
            <pc:sldMk cId="2148773788" sldId="424"/>
            <ac:grpSpMk id="3352" creationId="{AE534B8E-05EA-C389-0B6E-3A23CDE965A4}"/>
          </ac:grpSpMkLst>
        </pc:grpChg>
        <pc:grpChg chg="add mod">
          <ac:chgData name="Thiago Panini" userId="cc6a5c77081c362d" providerId="LiveId" clId="{1E56A7F8-8C41-4C48-8B9E-FDD3FD38C49C}" dt="2024-05-25T15:45:45.873" v="11492" actId="164"/>
          <ac:grpSpMkLst>
            <pc:docMk/>
            <pc:sldMk cId="2148773788" sldId="424"/>
            <ac:grpSpMk id="3353" creationId="{70A4B822-5E84-61F1-9FB3-B5923DF4CB3E}"/>
          </ac:grpSpMkLst>
        </pc:grpChg>
        <pc:grpChg chg="add mod">
          <ac:chgData name="Thiago Panini" userId="cc6a5c77081c362d" providerId="LiveId" clId="{1E56A7F8-8C41-4C48-8B9E-FDD3FD38C49C}" dt="2024-05-25T15:45:55.029" v="11498" actId="164"/>
          <ac:grpSpMkLst>
            <pc:docMk/>
            <pc:sldMk cId="2148773788" sldId="424"/>
            <ac:grpSpMk id="3354" creationId="{61F44AC3-3776-C1F3-CB75-7957F3D0567A}"/>
          </ac:grpSpMkLst>
        </pc:grpChg>
        <pc:grpChg chg="add mod">
          <ac:chgData name="Thiago Panini" userId="cc6a5c77081c362d" providerId="LiveId" clId="{1E56A7F8-8C41-4C48-8B9E-FDD3FD38C49C}" dt="2024-05-25T15:46:04.555" v="11500" actId="164"/>
          <ac:grpSpMkLst>
            <pc:docMk/>
            <pc:sldMk cId="2148773788" sldId="424"/>
            <ac:grpSpMk id="3355" creationId="{FC7D2512-644C-A852-2878-9C724D4A55EF}"/>
          </ac:grpSpMkLst>
        </pc:grpChg>
        <pc:grpChg chg="add mod">
          <ac:chgData name="Thiago Panini" userId="cc6a5c77081c362d" providerId="LiveId" clId="{1E56A7F8-8C41-4C48-8B9E-FDD3FD38C49C}" dt="2024-05-25T15:46:09.372" v="11501" actId="164"/>
          <ac:grpSpMkLst>
            <pc:docMk/>
            <pc:sldMk cId="2148773788" sldId="424"/>
            <ac:grpSpMk id="3356" creationId="{6DBFE6AE-1781-3D32-6BE1-3A837C572169}"/>
          </ac:grpSpMkLst>
        </pc:grpChg>
        <pc:grpChg chg="add mod">
          <ac:chgData name="Thiago Panini" userId="cc6a5c77081c362d" providerId="LiveId" clId="{1E56A7F8-8C41-4C48-8B9E-FDD3FD38C49C}" dt="2024-05-25T15:46:21.510" v="11503" actId="164"/>
          <ac:grpSpMkLst>
            <pc:docMk/>
            <pc:sldMk cId="2148773788" sldId="424"/>
            <ac:grpSpMk id="3357" creationId="{B767D821-BBEF-F794-F99D-DE3FB492BF03}"/>
          </ac:grpSpMkLst>
        </pc:grpChg>
        <pc:grpChg chg="add mod">
          <ac:chgData name="Thiago Panini" userId="cc6a5c77081c362d" providerId="LiveId" clId="{1E56A7F8-8C41-4C48-8B9E-FDD3FD38C49C}" dt="2024-05-25T15:46:28.829" v="11505" actId="164"/>
          <ac:grpSpMkLst>
            <pc:docMk/>
            <pc:sldMk cId="2148773788" sldId="424"/>
            <ac:grpSpMk id="3358" creationId="{5B485F46-509C-A815-E221-1922D34403BE}"/>
          </ac:grpSpMkLst>
        </pc:grpChg>
        <pc:grpChg chg="add mod">
          <ac:chgData name="Thiago Panini" userId="cc6a5c77081c362d" providerId="LiveId" clId="{1E56A7F8-8C41-4C48-8B9E-FDD3FD38C49C}" dt="2024-05-25T15:46:34.505" v="11506" actId="164"/>
          <ac:grpSpMkLst>
            <pc:docMk/>
            <pc:sldMk cId="2148773788" sldId="424"/>
            <ac:grpSpMk id="3359" creationId="{EC989A0D-BFB3-C876-5BE9-703ACD420CB0}"/>
          </ac:grpSpMkLst>
        </pc:grpChg>
        <pc:grpChg chg="add mod">
          <ac:chgData name="Thiago Panini" userId="cc6a5c77081c362d" providerId="LiveId" clId="{1E56A7F8-8C41-4C48-8B9E-FDD3FD38C49C}" dt="2024-05-25T15:46:39.702" v="11507" actId="164"/>
          <ac:grpSpMkLst>
            <pc:docMk/>
            <pc:sldMk cId="2148773788" sldId="424"/>
            <ac:grpSpMk id="3360" creationId="{1254CE17-5AB8-1FBC-2797-7F409C8E459D}"/>
          </ac:grpSpMkLst>
        </pc:grpChg>
        <pc:grpChg chg="add mod">
          <ac:chgData name="Thiago Panini" userId="cc6a5c77081c362d" providerId="LiveId" clId="{1E56A7F8-8C41-4C48-8B9E-FDD3FD38C49C}" dt="2024-05-25T15:46:44.941" v="11509" actId="164"/>
          <ac:grpSpMkLst>
            <pc:docMk/>
            <pc:sldMk cId="2148773788" sldId="424"/>
            <ac:grpSpMk id="3361" creationId="{3FBFBBA4-3553-E36D-8853-13E8813C6F6E}"/>
          </ac:grpSpMkLst>
        </pc:grpChg>
        <pc:grpChg chg="add mod">
          <ac:chgData name="Thiago Panini" userId="cc6a5c77081c362d" providerId="LiveId" clId="{1E56A7F8-8C41-4C48-8B9E-FDD3FD38C49C}" dt="2024-05-25T15:46:48.901" v="11510" actId="164"/>
          <ac:grpSpMkLst>
            <pc:docMk/>
            <pc:sldMk cId="2148773788" sldId="424"/>
            <ac:grpSpMk id="3362" creationId="{05A87ABB-D5F5-A233-93D1-46158051C745}"/>
          </ac:grpSpMkLst>
        </pc:grpChg>
        <pc:grpChg chg="add mod">
          <ac:chgData name="Thiago Panini" userId="cc6a5c77081c362d" providerId="LiveId" clId="{1E56A7F8-8C41-4C48-8B9E-FDD3FD38C49C}" dt="2024-05-25T15:47:31.126" v="11512" actId="164"/>
          <ac:grpSpMkLst>
            <pc:docMk/>
            <pc:sldMk cId="2148773788" sldId="424"/>
            <ac:grpSpMk id="3363" creationId="{A620189F-0D46-5653-CCF0-0C6B949146DB}"/>
          </ac:grpSpMkLst>
        </pc:grpChg>
        <pc:picChg chg="del mod topLvl">
          <ac:chgData name="Thiago Panini" userId="cc6a5c77081c362d" providerId="LiveId" clId="{1E56A7F8-8C41-4C48-8B9E-FDD3FD38C49C}" dt="2024-05-25T15:21:50.458" v="10604" actId="478"/>
          <ac:picMkLst>
            <pc:docMk/>
            <pc:sldMk cId="2148773788" sldId="424"/>
            <ac:picMk id="24" creationId="{AF5B2EC0-AA82-94E8-63DA-EDF77AD7425B}"/>
          </ac:picMkLst>
        </pc:picChg>
        <pc:picChg chg="del">
          <ac:chgData name="Thiago Panini" userId="cc6a5c77081c362d" providerId="LiveId" clId="{1E56A7F8-8C41-4C48-8B9E-FDD3FD38C49C}" dt="2024-05-25T15:18:40.333" v="10563" actId="478"/>
          <ac:picMkLst>
            <pc:docMk/>
            <pc:sldMk cId="2148773788" sldId="424"/>
            <ac:picMk id="1026" creationId="{6D136AFC-8E1B-370A-4D39-CB0511EF16D2}"/>
          </ac:picMkLst>
        </pc:picChg>
        <pc:picChg chg="del">
          <ac:chgData name="Thiago Panini" userId="cc6a5c77081c362d" providerId="LiveId" clId="{1E56A7F8-8C41-4C48-8B9E-FDD3FD38C49C}" dt="2024-05-25T15:21:03.651" v="10589" actId="478"/>
          <ac:picMkLst>
            <pc:docMk/>
            <pc:sldMk cId="2148773788" sldId="424"/>
            <ac:picMk id="3139" creationId="{134B6294-270B-49CA-9A03-83ABF736A41B}"/>
          </ac:picMkLst>
        </pc:picChg>
        <pc:picChg chg="del">
          <ac:chgData name="Thiago Panini" userId="cc6a5c77081c362d" providerId="LiveId" clId="{1E56A7F8-8C41-4C48-8B9E-FDD3FD38C49C}" dt="2024-05-25T15:18:40.333" v="10563" actId="478"/>
          <ac:picMkLst>
            <pc:docMk/>
            <pc:sldMk cId="2148773788" sldId="424"/>
            <ac:picMk id="3140" creationId="{18381CC3-1E1B-599A-B0FA-DE414E414F5E}"/>
          </ac:picMkLst>
        </pc:picChg>
        <pc:picChg chg="add del mod">
          <ac:chgData name="Thiago Panini" userId="cc6a5c77081c362d" providerId="LiveId" clId="{1E56A7F8-8C41-4C48-8B9E-FDD3FD38C49C}" dt="2024-05-25T15:24:23.525" v="10651" actId="21"/>
          <ac:picMkLst>
            <pc:docMk/>
            <pc:sldMk cId="2148773788" sldId="424"/>
            <ac:picMk id="3167" creationId="{2927BF4C-C06C-4C97-4EB1-7952E4552039}"/>
          </ac:picMkLst>
        </pc:picChg>
        <pc:picChg chg="add mod">
          <ac:chgData name="Thiago Panini" userId="cc6a5c77081c362d" providerId="LiveId" clId="{1E56A7F8-8C41-4C48-8B9E-FDD3FD38C49C}" dt="2024-05-25T15:31:45.912" v="10759" actId="1076"/>
          <ac:picMkLst>
            <pc:docMk/>
            <pc:sldMk cId="2148773788" sldId="424"/>
            <ac:picMk id="3178" creationId="{2927BF4C-C06C-4C97-4EB1-7952E4552039}"/>
          </ac:picMkLst>
        </pc:picChg>
        <pc:picChg chg="add mod">
          <ac:chgData name="Thiago Panini" userId="cc6a5c77081c362d" providerId="LiveId" clId="{1E56A7F8-8C41-4C48-8B9E-FDD3FD38C49C}" dt="2024-05-25T15:43:28.587" v="11466" actId="1076"/>
          <ac:picMkLst>
            <pc:docMk/>
            <pc:sldMk cId="2148773788" sldId="424"/>
            <ac:picMk id="3345" creationId="{D5D40AB5-CB8B-8744-F061-DD5F79A25D84}"/>
          </ac:picMkLst>
        </pc:picChg>
        <pc:picChg chg="add mod">
          <ac:chgData name="Thiago Panini" userId="cc6a5c77081c362d" providerId="LiveId" clId="{1E56A7F8-8C41-4C48-8B9E-FDD3FD38C49C}" dt="2024-05-25T15:47:46.717" v="11517" actId="1037"/>
          <ac:picMkLst>
            <pc:docMk/>
            <pc:sldMk cId="2148773788" sldId="424"/>
            <ac:picMk id="3346" creationId="{856FA1FA-BB61-AD74-9804-A4E216BBDC7A}"/>
          </ac:picMkLst>
        </pc:picChg>
        <pc:picChg chg="add mod">
          <ac:chgData name="Thiago Panini" userId="cc6a5c77081c362d" providerId="LiveId" clId="{1E56A7F8-8C41-4C48-8B9E-FDD3FD38C49C}" dt="2024-05-25T15:43:36.842" v="11470" actId="1076"/>
          <ac:picMkLst>
            <pc:docMk/>
            <pc:sldMk cId="2148773788" sldId="424"/>
            <ac:picMk id="3347" creationId="{744F4337-3FD0-5ED6-BA5F-EC1970850AB4}"/>
          </ac:picMkLst>
        </pc:picChg>
        <pc:picChg chg="add mod">
          <ac:chgData name="Thiago Panini" userId="cc6a5c77081c362d" providerId="LiveId" clId="{1E56A7F8-8C41-4C48-8B9E-FDD3FD38C49C}" dt="2024-05-25T15:43:40.105" v="11472" actId="1076"/>
          <ac:picMkLst>
            <pc:docMk/>
            <pc:sldMk cId="2148773788" sldId="424"/>
            <ac:picMk id="3348" creationId="{66BBF031-46CF-7611-8912-98C6291CA123}"/>
          </ac:picMkLst>
        </pc:picChg>
        <pc:picChg chg="add mod">
          <ac:chgData name="Thiago Panini" userId="cc6a5c77081c362d" providerId="LiveId" clId="{1E56A7F8-8C41-4C48-8B9E-FDD3FD38C49C}" dt="2024-05-25T15:43:43.990" v="11474" actId="1076"/>
          <ac:picMkLst>
            <pc:docMk/>
            <pc:sldMk cId="2148773788" sldId="424"/>
            <ac:picMk id="3349" creationId="{EB401E03-9D8A-D5F8-FF36-091D6CDF8113}"/>
          </ac:picMkLst>
        </pc:picChg>
        <pc:picChg chg="add mod">
          <ac:chgData name="Thiago Panini" userId="cc6a5c77081c362d" providerId="LiveId" clId="{1E56A7F8-8C41-4C48-8B9E-FDD3FD38C49C}" dt="2024-05-25T15:43:47.934" v="11476" actId="1076"/>
          <ac:picMkLst>
            <pc:docMk/>
            <pc:sldMk cId="2148773788" sldId="424"/>
            <ac:picMk id="3350" creationId="{C096B879-9C67-799C-ADF5-6AA2D7D42905}"/>
          </ac:picMkLst>
        </pc:picChg>
        <pc:cxnChg chg="add mod">
          <ac:chgData name="Thiago Panini" userId="cc6a5c77081c362d" providerId="LiveId" clId="{1E56A7F8-8C41-4C48-8B9E-FDD3FD38C49C}" dt="2024-05-25T15:34:00.768" v="10924" actId="1038"/>
          <ac:cxnSpMkLst>
            <pc:docMk/>
            <pc:sldMk cId="2148773788" sldId="424"/>
            <ac:cxnSpMk id="1046" creationId="{DB677F5E-3814-01DD-85E5-656A1D8726A5}"/>
          </ac:cxnSpMkLst>
        </pc:cxnChg>
        <pc:cxnChg chg="add mod">
          <ac:chgData name="Thiago Panini" userId="cc6a5c77081c362d" providerId="LiveId" clId="{1E56A7F8-8C41-4C48-8B9E-FDD3FD38C49C}" dt="2024-05-25T15:39:23.318" v="11437" actId="1037"/>
          <ac:cxnSpMkLst>
            <pc:docMk/>
            <pc:sldMk cId="2148773788" sldId="424"/>
            <ac:cxnSpMk id="1049" creationId="{E969AC42-2C3A-E10C-771D-DE1E43E95145}"/>
          </ac:cxnSpMkLst>
        </pc:cxnChg>
        <pc:cxnChg chg="add mod">
          <ac:chgData name="Thiago Panini" userId="cc6a5c77081c362d" providerId="LiveId" clId="{1E56A7F8-8C41-4C48-8B9E-FDD3FD38C49C}" dt="2024-05-25T15:31:48.628" v="10760" actId="14100"/>
          <ac:cxnSpMkLst>
            <pc:docMk/>
            <pc:sldMk cId="2148773788" sldId="424"/>
            <ac:cxnSpMk id="3184" creationId="{309C5330-90AA-96A2-7DE5-45739CD0E8E0}"/>
          </ac:cxnSpMkLst>
        </pc:cxnChg>
      </pc:sldChg>
      <pc:sldChg chg="modSp add mod">
        <pc:chgData name="Thiago Panini" userId="cc6a5c77081c362d" providerId="LiveId" clId="{1E56A7F8-8C41-4C48-8B9E-FDD3FD38C49C}" dt="2024-05-25T16:09:48.515" v="11986" actId="20577"/>
        <pc:sldMkLst>
          <pc:docMk/>
          <pc:sldMk cId="189067462" sldId="425"/>
        </pc:sldMkLst>
        <pc:spChg chg="mod">
          <ac:chgData name="Thiago Panini" userId="cc6a5c77081c362d" providerId="LiveId" clId="{1E56A7F8-8C41-4C48-8B9E-FDD3FD38C49C}" dt="2024-05-25T16:09:48.515" v="11986" actId="20577"/>
          <ac:spMkLst>
            <pc:docMk/>
            <pc:sldMk cId="189067462" sldId="425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09:05.944" v="11802" actId="20577"/>
          <ac:spMkLst>
            <pc:docMk/>
            <pc:sldMk cId="189067462" sldId="425"/>
            <ac:spMk id="3504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08:39.429" v="11732" actId="20577"/>
          <ac:spMkLst>
            <pc:docMk/>
            <pc:sldMk cId="189067462" sldId="425"/>
            <ac:spMk id="3505" creationId="{00000000-0000-0000-0000-000000000000}"/>
          </ac:spMkLst>
        </pc:spChg>
      </pc:sldChg>
      <pc:sldChg chg="addSp modSp add mod">
        <pc:chgData name="Thiago Panini" userId="cc6a5c77081c362d" providerId="LiveId" clId="{1E56A7F8-8C41-4C48-8B9E-FDD3FD38C49C}" dt="2024-05-25T16:07:41.399" v="11730" actId="20577"/>
        <pc:sldMkLst>
          <pc:docMk/>
          <pc:sldMk cId="1052214976" sldId="426"/>
        </pc:sldMkLst>
        <pc:spChg chg="add mod">
          <ac:chgData name="Thiago Panini" userId="cc6a5c77081c362d" providerId="LiveId" clId="{1E56A7F8-8C41-4C48-8B9E-FDD3FD38C49C}" dt="2024-05-25T16:07:16.516" v="11669" actId="14100"/>
          <ac:spMkLst>
            <pc:docMk/>
            <pc:sldMk cId="1052214976" sldId="426"/>
            <ac:spMk id="2" creationId="{352E4C6E-8489-4655-7D00-B011D0518226}"/>
          </ac:spMkLst>
        </pc:spChg>
        <pc:spChg chg="add mod">
          <ac:chgData name="Thiago Panini" userId="cc6a5c77081c362d" providerId="LiveId" clId="{1E56A7F8-8C41-4C48-8B9E-FDD3FD38C49C}" dt="2024-05-25T16:07:41.399" v="11730" actId="20577"/>
          <ac:spMkLst>
            <pc:docMk/>
            <pc:sldMk cId="1052214976" sldId="426"/>
            <ac:spMk id="3" creationId="{5DE6A8B9-4E76-E59F-F547-E22C78554647}"/>
          </ac:spMkLst>
        </pc:spChg>
        <pc:spChg chg="mod">
          <ac:chgData name="Thiago Panini" userId="cc6a5c77081c362d" providerId="LiveId" clId="{1E56A7F8-8C41-4C48-8B9E-FDD3FD38C49C}" dt="2024-05-25T16:06:39.310" v="11601" actId="20577"/>
          <ac:spMkLst>
            <pc:docMk/>
            <pc:sldMk cId="1052214976" sldId="426"/>
            <ac:spMk id="3963" creationId="{00000000-0000-0000-0000-000000000000}"/>
          </ac:spMkLst>
        </pc:spChg>
      </pc:sldChg>
      <pc:sldChg chg="modSp add mod">
        <pc:chgData name="Thiago Panini" userId="cc6a5c77081c362d" providerId="LiveId" clId="{1E56A7F8-8C41-4C48-8B9E-FDD3FD38C49C}" dt="2024-05-25T16:12:29.578" v="12149" actId="14100"/>
        <pc:sldMkLst>
          <pc:docMk/>
          <pc:sldMk cId="3809291155" sldId="427"/>
        </pc:sldMkLst>
        <pc:spChg chg="mod">
          <ac:chgData name="Thiago Panini" userId="cc6a5c77081c362d" providerId="LiveId" clId="{1E56A7F8-8C41-4C48-8B9E-FDD3FD38C49C}" dt="2024-05-25T16:12:29.578" v="12149" actId="14100"/>
          <ac:spMkLst>
            <pc:docMk/>
            <pc:sldMk cId="3809291155" sldId="427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1:49.723" v="12040" actId="20577"/>
          <ac:spMkLst>
            <pc:docMk/>
            <pc:sldMk cId="3809291155" sldId="427"/>
            <ac:spMk id="3504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1:38.267" v="11989" actId="6549"/>
          <ac:spMkLst>
            <pc:docMk/>
            <pc:sldMk cId="3809291155" sldId="427"/>
            <ac:spMk id="3505" creationId="{00000000-0000-0000-0000-000000000000}"/>
          </ac:spMkLst>
        </pc:spChg>
      </pc:sldChg>
      <pc:sldChg chg="modSp add mod">
        <pc:chgData name="Thiago Panini" userId="cc6a5c77081c362d" providerId="LiveId" clId="{1E56A7F8-8C41-4C48-8B9E-FDD3FD38C49C}" dt="2024-05-25T16:15:21.272" v="12378" actId="20577"/>
        <pc:sldMkLst>
          <pc:docMk/>
          <pc:sldMk cId="1232379895" sldId="428"/>
        </pc:sldMkLst>
        <pc:spChg chg="mod">
          <ac:chgData name="Thiago Panini" userId="cc6a5c77081c362d" providerId="LiveId" clId="{1E56A7F8-8C41-4C48-8B9E-FDD3FD38C49C}" dt="2024-05-25T16:15:21.272" v="12378" actId="20577"/>
          <ac:spMkLst>
            <pc:docMk/>
            <pc:sldMk cId="1232379895" sldId="428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4:47.503" v="12215" actId="14100"/>
          <ac:spMkLst>
            <pc:docMk/>
            <pc:sldMk cId="1232379895" sldId="428"/>
            <ac:spMk id="3504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4:31.365" v="12152" actId="6549"/>
          <ac:spMkLst>
            <pc:docMk/>
            <pc:sldMk cId="1232379895" sldId="428"/>
            <ac:spMk id="3505" creationId="{00000000-0000-0000-0000-000000000000}"/>
          </ac:spMkLst>
        </pc:spChg>
      </pc:sldChg>
      <pc:sldChg chg="addSp delSp modSp add mod modAnim">
        <pc:chgData name="Thiago Panini" userId="cc6a5c77081c362d" providerId="LiveId" clId="{1E56A7F8-8C41-4C48-8B9E-FDD3FD38C49C}" dt="2024-05-26T22:58:29.911" v="12871" actId="1076"/>
        <pc:sldMkLst>
          <pc:docMk/>
          <pc:sldMk cId="1880857219" sldId="429"/>
        </pc:sldMkLst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7" creationId="{9DAB070F-4AA9-9AF9-EB24-C1AF40BCF968}"/>
          </ac:spMkLst>
        </pc:spChg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8" creationId="{BFC31359-192E-0867-4110-FF9442A76923}"/>
          </ac:spMkLst>
        </pc:spChg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9" creationId="{3D9F2CE6-7184-613A-D159-E5269AE1B99B}"/>
          </ac:spMkLst>
        </pc:spChg>
        <pc:spChg chg="add mod">
          <ac:chgData name="Thiago Panini" userId="cc6a5c77081c362d" providerId="LiveId" clId="{1E56A7F8-8C41-4C48-8B9E-FDD3FD38C49C}" dt="2024-05-26T22:55:03.898" v="12824" actId="1076"/>
          <ac:spMkLst>
            <pc:docMk/>
            <pc:sldMk cId="1880857219" sldId="429"/>
            <ac:spMk id="10" creationId="{C937E6E0-68A1-3BED-3A8C-627913B2B70E}"/>
          </ac:spMkLst>
        </pc:spChg>
        <pc:spChg chg="add del mod">
          <ac:chgData name="Thiago Panini" userId="cc6a5c77081c362d" providerId="LiveId" clId="{1E56A7F8-8C41-4C48-8B9E-FDD3FD38C49C}" dt="2024-05-26T22:56:12.210" v="12846" actId="21"/>
          <ac:spMkLst>
            <pc:docMk/>
            <pc:sldMk cId="1880857219" sldId="429"/>
            <ac:spMk id="11" creationId="{40A057D7-AD47-EB9C-2990-042E7B4918FD}"/>
          </ac:spMkLst>
        </pc:spChg>
        <pc:spChg chg="mod">
          <ac:chgData name="Thiago Panini" userId="cc6a5c77081c362d" providerId="LiveId" clId="{1E56A7F8-8C41-4C48-8B9E-FDD3FD38C49C}" dt="2024-05-26T22:43:05.449" v="12421" actId="20577"/>
          <ac:spMkLst>
            <pc:docMk/>
            <pc:sldMk cId="1880857219" sldId="429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6T22:43:25.053" v="12498" actId="20577"/>
          <ac:spMkLst>
            <pc:docMk/>
            <pc:sldMk cId="1880857219" sldId="429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35" creationId="{09C46C69-9F9E-40C4-3EB3-D19A3AE48244}"/>
          </ac:spMkLst>
        </pc:spChg>
        <pc:spChg chg="add mod">
          <ac:chgData name="Thiago Panini" userId="cc6a5c77081c362d" providerId="LiveId" clId="{1E56A7F8-8C41-4C48-8B9E-FDD3FD38C49C}" dt="2024-05-26T22:54:05.520" v="12813" actId="1076"/>
          <ac:spMkLst>
            <pc:docMk/>
            <pc:sldMk cId="1880857219" sldId="429"/>
            <ac:spMk id="47" creationId="{190A0270-0FD3-7654-DE0A-99830487CEF5}"/>
          </ac:spMkLst>
        </pc:spChg>
        <pc:spChg chg="add mod">
          <ac:chgData name="Thiago Panini" userId="cc6a5c77081c362d" providerId="LiveId" clId="{1E56A7F8-8C41-4C48-8B9E-FDD3FD38C49C}" dt="2024-05-26T22:58:29.911" v="12871" actId="1076"/>
          <ac:spMkLst>
            <pc:docMk/>
            <pc:sldMk cId="1880857219" sldId="429"/>
            <ac:spMk id="62" creationId="{40A057D7-AD47-EB9C-2990-042E7B4918FD}"/>
          </ac:spMkLst>
        </pc:spChg>
        <pc:spChg chg="del">
          <ac:chgData name="Thiago Panini" userId="cc6a5c77081c362d" providerId="LiveId" clId="{1E56A7F8-8C41-4C48-8B9E-FDD3FD38C49C}" dt="2024-05-26T22:42:52.731" v="12381" actId="478"/>
          <ac:spMkLst>
            <pc:docMk/>
            <pc:sldMk cId="1880857219" sldId="429"/>
            <ac:spMk id="3181" creationId="{F6BAB42B-426D-F697-3A1C-40DD1F32B02C}"/>
          </ac:spMkLst>
        </pc:spChg>
        <pc:spChg chg="del">
          <ac:chgData name="Thiago Panini" userId="cc6a5c77081c362d" providerId="LiveId" clId="{1E56A7F8-8C41-4C48-8B9E-FDD3FD38C49C}" dt="2024-05-26T22:42:52.731" v="12381" actId="478"/>
          <ac:spMkLst>
            <pc:docMk/>
            <pc:sldMk cId="1880857219" sldId="429"/>
            <ac:spMk id="3182" creationId="{212E8C84-58D0-50A8-B7C6-7DA648B9F302}"/>
          </ac:spMkLst>
        </pc:spChg>
        <pc:grpChg chg="del">
          <ac:chgData name="Thiago Panini" userId="cc6a5c77081c362d" providerId="LiveId" clId="{1E56A7F8-8C41-4C48-8B9E-FDD3FD38C49C}" dt="2024-05-26T22:42:52.731" v="12381" actId="478"/>
          <ac:grpSpMkLst>
            <pc:docMk/>
            <pc:sldMk cId="1880857219" sldId="429"/>
            <ac:grpSpMk id="18" creationId="{7198C279-9313-4F9F-656B-F90D903529D1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1050" creationId="{27708446-7F94-F825-50B7-975E45DECA08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074" creationId="{47B6E37D-A52F-BFEE-2787-564A93F1C811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129" creationId="{6839507D-9CFF-7860-6BB2-D5532EA9C51C}"/>
          </ac:grpSpMkLst>
        </pc:grpChg>
        <pc:grpChg chg="del">
          <ac:chgData name="Thiago Panini" userId="cc6a5c77081c362d" providerId="LiveId" clId="{1E56A7F8-8C41-4C48-8B9E-FDD3FD38C49C}" dt="2024-05-26T22:42:52.731" v="12381" actId="478"/>
          <ac:grpSpMkLst>
            <pc:docMk/>
            <pc:sldMk cId="1880857219" sldId="429"/>
            <ac:grpSpMk id="3179" creationId="{4352FE30-07E5-A9FA-2A09-C6EF63C1F122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231" creationId="{75378E1C-D0A0-6166-18D5-EBB6DFB9806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269" creationId="{36F09F32-F236-BF46-1453-BF3B949EC5F8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07" creationId="{64E632FF-CE2D-021D-AE47-673A31F1AF2B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1" creationId="{D46E9919-00E0-5ED3-D0C5-6CB5A7A428E0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2" creationId="{AE534B8E-05EA-C389-0B6E-3A23CDE965A4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3" creationId="{70A4B822-5E84-61F1-9FB3-B5923DF4CB3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4" creationId="{61F44AC3-3776-C1F3-CB75-7957F3D0567A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5" creationId="{FC7D2512-644C-A852-2878-9C724D4A55EF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6" creationId="{6DBFE6AE-1781-3D32-6BE1-3A837C572169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8" creationId="{5B485F46-509C-A815-E221-1922D34403B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9" creationId="{EC989A0D-BFB3-C876-5BE9-703ACD420CB0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0" creationId="{1254CE17-5AB8-1FBC-2797-7F409C8E459D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1" creationId="{3FBFBBA4-3553-E36D-8853-13E8813C6F6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2" creationId="{05A87ABB-D5F5-A233-93D1-46158051C745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3" creationId="{A620189F-0D46-5653-CCF0-0C6B949146DB}"/>
          </ac:grpSpMkLst>
        </pc:grp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3" creationId="{DD4A18CD-633D-DCAC-998F-A6DFC7C2D2EE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5" creationId="{AF9E43FC-14A0-79C5-EBD9-37D7147DE727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6" creationId="{D6BC4790-7F56-512B-656A-4DE4323A1DE4}"/>
          </ac:picMkLst>
        </pc:picChg>
        <pc:picChg chg="add mod">
          <ac:chgData name="Thiago Panini" userId="cc6a5c77081c362d" providerId="LiveId" clId="{1E56A7F8-8C41-4C48-8B9E-FDD3FD38C49C}" dt="2024-05-26T22:54:19.347" v="12818" actId="408"/>
          <ac:picMkLst>
            <pc:docMk/>
            <pc:sldMk cId="1880857219" sldId="429"/>
            <ac:picMk id="12" creationId="{534424AC-E37E-C880-B018-1DC4CD04D9BE}"/>
          </ac:picMkLst>
        </pc:picChg>
        <pc:picChg chg="add mod">
          <ac:chgData name="Thiago Panini" userId="cc6a5c77081c362d" providerId="LiveId" clId="{1E56A7F8-8C41-4C48-8B9E-FDD3FD38C49C}" dt="2024-05-26T22:54:24.230" v="12820" actId="408"/>
          <ac:picMkLst>
            <pc:docMk/>
            <pc:sldMk cId="1880857219" sldId="429"/>
            <ac:picMk id="13" creationId="{65D0D9F0-8748-7277-2D80-A83F716CE2E8}"/>
          </ac:picMkLst>
        </pc:picChg>
        <pc:picChg chg="add mod">
          <ac:chgData name="Thiago Panini" userId="cc6a5c77081c362d" providerId="LiveId" clId="{1E56A7F8-8C41-4C48-8B9E-FDD3FD38C49C}" dt="2024-05-26T22:54:24.230" v="12820" actId="408"/>
          <ac:picMkLst>
            <pc:docMk/>
            <pc:sldMk cId="1880857219" sldId="429"/>
            <ac:picMk id="14" creationId="{9D112D43-4B0A-5677-CEE7-ED4C74D3EC7B}"/>
          </ac:picMkLst>
        </pc:picChg>
        <pc:picChg chg="add mod">
          <ac:chgData name="Thiago Panini" userId="cc6a5c77081c362d" providerId="LiveId" clId="{1E56A7F8-8C41-4C48-8B9E-FDD3FD38C49C}" dt="2024-05-26T22:54:19.347" v="12818" actId="408"/>
          <ac:picMkLst>
            <pc:docMk/>
            <pc:sldMk cId="1880857219" sldId="429"/>
            <ac:picMk id="15" creationId="{58C534EF-BF01-11FD-BDA6-92C4F765942E}"/>
          </ac:picMkLst>
        </pc:picChg>
        <pc:picChg chg="add mod">
          <ac:chgData name="Thiago Panini" userId="cc6a5c77081c362d" providerId="LiveId" clId="{1E56A7F8-8C41-4C48-8B9E-FDD3FD38C49C}" dt="2024-05-26T22:54:24.230" v="12820" actId="408"/>
          <ac:picMkLst>
            <pc:docMk/>
            <pc:sldMk cId="1880857219" sldId="429"/>
            <ac:picMk id="16" creationId="{601F89C4-FBAF-F208-5361-CE80EE1B22CE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43" creationId="{45F23B2F-9BA5-289B-5C6F-B13950D3AD50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44" creationId="{E8F55906-E5C5-5237-AD70-797A46DF4EC2}"/>
          </ac:picMkLst>
        </pc:picChg>
        <pc:picChg chg="add mod">
          <ac:chgData name="Thiago Panini" userId="cc6a5c77081c362d" providerId="LiveId" clId="{1E56A7F8-8C41-4C48-8B9E-FDD3FD38C49C}" dt="2024-05-26T22:54:19.347" v="12818" actId="408"/>
          <ac:picMkLst>
            <pc:docMk/>
            <pc:sldMk cId="1880857219" sldId="429"/>
            <ac:picMk id="1026" creationId="{B3CE6756-D9F3-E963-E4D2-4D9163E65836}"/>
          </ac:picMkLst>
        </pc:picChg>
        <pc:picChg chg="add del mod">
          <ac:chgData name="Thiago Panini" userId="cc6a5c77081c362d" providerId="LiveId" clId="{1E56A7F8-8C41-4C48-8B9E-FDD3FD38C49C}" dt="2024-05-26T22:58:21.881" v="12869" actId="478"/>
          <ac:picMkLst>
            <pc:docMk/>
            <pc:sldMk cId="1880857219" sldId="429"/>
            <ac:picMk id="3189" creationId="{637CF04F-77F1-A17F-7E30-B5B3A0DE4D52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5" creationId="{D5D40AB5-CB8B-8744-F061-DD5F79A25D84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6" creationId="{856FA1FA-BB61-AD74-9804-A4E216BBDC7A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7" creationId="{744F4337-3FD0-5ED6-BA5F-EC1970850AB4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8" creationId="{66BBF031-46CF-7611-8912-98C6291CA123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9" creationId="{EB401E03-9D8A-D5F8-FF36-091D6CDF8113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50" creationId="{C096B879-9C67-799C-ADF5-6AA2D7D42905}"/>
          </ac:picMkLst>
        </pc:picChg>
        <pc:cxnChg chg="add mod">
          <ac:chgData name="Thiago Panini" userId="cc6a5c77081c362d" providerId="LiveId" clId="{1E56A7F8-8C41-4C48-8B9E-FDD3FD38C49C}" dt="2024-05-26T22:57:28.424" v="12859" actId="14100"/>
          <ac:cxnSpMkLst>
            <pc:docMk/>
            <pc:sldMk cId="1880857219" sldId="429"/>
            <ac:cxnSpMk id="19" creationId="{F42EEF41-9166-813F-EF81-601B53E6F41F}"/>
          </ac:cxnSpMkLst>
        </pc:cxnChg>
        <pc:cxnChg chg="add mod">
          <ac:chgData name="Thiago Panini" userId="cc6a5c77081c362d" providerId="LiveId" clId="{1E56A7F8-8C41-4C48-8B9E-FDD3FD38C49C}" dt="2024-05-26T22:57:31.301" v="12860" actId="14100"/>
          <ac:cxnSpMkLst>
            <pc:docMk/>
            <pc:sldMk cId="1880857219" sldId="429"/>
            <ac:cxnSpMk id="20" creationId="{7EF69F53-E16E-F62B-9F6C-434303B557F6}"/>
          </ac:cxnSpMkLst>
        </pc:cxnChg>
        <pc:cxnChg chg="add mod">
          <ac:chgData name="Thiago Panini" userId="cc6a5c77081c362d" providerId="LiveId" clId="{1E56A7F8-8C41-4C48-8B9E-FDD3FD38C49C}" dt="2024-05-26T22:50:41.834" v="12711"/>
          <ac:cxnSpMkLst>
            <pc:docMk/>
            <pc:sldMk cId="1880857219" sldId="429"/>
            <ac:cxnSpMk id="24" creationId="{CA365C63-5686-D07F-D28B-BDD38B3CA39B}"/>
          </ac:cxnSpMkLst>
        </pc:cxnChg>
        <pc:cxnChg chg="add mod">
          <ac:chgData name="Thiago Panini" userId="cc6a5c77081c362d" providerId="LiveId" clId="{1E56A7F8-8C41-4C48-8B9E-FDD3FD38C49C}" dt="2024-05-26T22:57:48.674" v="12863" actId="14100"/>
          <ac:cxnSpMkLst>
            <pc:docMk/>
            <pc:sldMk cId="1880857219" sldId="429"/>
            <ac:cxnSpMk id="25" creationId="{6C9A94C9-5A6D-5AEC-5F57-3C2A935BE851}"/>
          </ac:cxnSpMkLst>
        </pc:cxnChg>
        <pc:cxnChg chg="add mod">
          <ac:chgData name="Thiago Panini" userId="cc6a5c77081c362d" providerId="LiveId" clId="{1E56A7F8-8C41-4C48-8B9E-FDD3FD38C49C}" dt="2024-05-26T22:57:39.727" v="12862" actId="14100"/>
          <ac:cxnSpMkLst>
            <pc:docMk/>
            <pc:sldMk cId="1880857219" sldId="429"/>
            <ac:cxnSpMk id="26" creationId="{A92CA7BB-F7BA-F925-9C7F-71B3191C55B5}"/>
          </ac:cxnSpMkLst>
        </pc:cxnChg>
        <pc:cxnChg chg="add mod">
          <ac:chgData name="Thiago Panini" userId="cc6a5c77081c362d" providerId="LiveId" clId="{1E56A7F8-8C41-4C48-8B9E-FDD3FD38C49C}" dt="2024-05-26T22:56:58.850" v="12856" actId="14100"/>
          <ac:cxnSpMkLst>
            <pc:docMk/>
            <pc:sldMk cId="1880857219" sldId="429"/>
            <ac:cxnSpMk id="48" creationId="{DBDB3286-9347-CF07-AD63-95D779C8C57A}"/>
          </ac:cxnSpMkLst>
        </pc:cxnChg>
        <pc:cxnChg chg="add mod">
          <ac:chgData name="Thiago Panini" userId="cc6a5c77081c362d" providerId="LiveId" clId="{1E56A7F8-8C41-4C48-8B9E-FDD3FD38C49C}" dt="2024-05-26T22:57:01.539" v="12857" actId="14100"/>
          <ac:cxnSpMkLst>
            <pc:docMk/>
            <pc:sldMk cId="1880857219" sldId="429"/>
            <ac:cxnSpMk id="50" creationId="{30EB9BB1-FB42-A283-9DF0-1E320D02C856}"/>
          </ac:cxnSpMkLst>
        </pc:cxnChg>
        <pc:cxnChg chg="add del mod">
          <ac:chgData name="Thiago Panini" userId="cc6a5c77081c362d" providerId="LiveId" clId="{1E56A7F8-8C41-4C48-8B9E-FDD3FD38C49C}" dt="2024-05-26T22:55:59.733" v="12843" actId="478"/>
          <ac:cxnSpMkLst>
            <pc:docMk/>
            <pc:sldMk cId="1880857219" sldId="429"/>
            <ac:cxnSpMk id="56" creationId="{D8BD1371-9A03-FAFB-7A2C-0D8CCE80BC71}"/>
          </ac:cxnSpMkLst>
        </pc:cxnChg>
        <pc:cxnChg chg="add del mod">
          <ac:chgData name="Thiago Panini" userId="cc6a5c77081c362d" providerId="LiveId" clId="{1E56A7F8-8C41-4C48-8B9E-FDD3FD38C49C}" dt="2024-05-26T22:55:58.401" v="12842" actId="478"/>
          <ac:cxnSpMkLst>
            <pc:docMk/>
            <pc:sldMk cId="1880857219" sldId="429"/>
            <ac:cxnSpMk id="60" creationId="{466213E7-4205-FEBE-F0D5-8408813253FA}"/>
          </ac:cxnSpMkLst>
        </pc:cxnChg>
        <pc:cxnChg chg="del">
          <ac:chgData name="Thiago Panini" userId="cc6a5c77081c362d" providerId="LiveId" clId="{1E56A7F8-8C41-4C48-8B9E-FDD3FD38C49C}" dt="2024-05-26T22:42:50.021" v="12380" actId="478"/>
          <ac:cxnSpMkLst>
            <pc:docMk/>
            <pc:sldMk cId="1880857219" sldId="429"/>
            <ac:cxnSpMk id="1046" creationId="{DB677F5E-3814-01DD-85E5-656A1D8726A5}"/>
          </ac:cxnSpMkLst>
        </pc:cxnChg>
        <pc:cxnChg chg="del">
          <ac:chgData name="Thiago Panini" userId="cc6a5c77081c362d" providerId="LiveId" clId="{1E56A7F8-8C41-4C48-8B9E-FDD3FD38C49C}" dt="2024-05-26T22:42:50.021" v="12380" actId="478"/>
          <ac:cxnSpMkLst>
            <pc:docMk/>
            <pc:sldMk cId="1880857219" sldId="429"/>
            <ac:cxnSpMk id="1049" creationId="{E969AC42-2C3A-E10C-771D-DE1E43E95145}"/>
          </ac:cxnSpMkLst>
        </pc:cxnChg>
        <pc:cxnChg chg="del">
          <ac:chgData name="Thiago Panini" userId="cc6a5c77081c362d" providerId="LiveId" clId="{1E56A7F8-8C41-4C48-8B9E-FDD3FD38C49C}" dt="2024-05-26T22:42:52.731" v="12381" actId="478"/>
          <ac:cxnSpMkLst>
            <pc:docMk/>
            <pc:sldMk cId="1880857219" sldId="429"/>
            <ac:cxnSpMk id="3184" creationId="{309C5330-90AA-96A2-7DE5-45739CD0E8E0}"/>
          </ac:cxnSpMkLst>
        </pc:cxnChg>
      </pc:sldChg>
      <pc:sldChg chg="add del">
        <pc:chgData name="Thiago Panini" userId="cc6a5c77081c362d" providerId="LiveId" clId="{1E56A7F8-8C41-4C48-8B9E-FDD3FD38C49C}" dt="2024-05-26T22:43:30.056" v="12500"/>
        <pc:sldMkLst>
          <pc:docMk/>
          <pc:sldMk cId="3156542699" sldId="430"/>
        </pc:sldMkLst>
      </pc:sldChg>
      <pc:sldChg chg="addSp delSp modSp add mod">
        <pc:chgData name="Thiago Panini" userId="cc6a5c77081c362d" providerId="LiveId" clId="{1E56A7F8-8C41-4C48-8B9E-FDD3FD38C49C}" dt="2024-05-26T23:01:57.427" v="12962" actId="1076"/>
        <pc:sldMkLst>
          <pc:docMk/>
          <pc:sldMk cId="3589524226" sldId="430"/>
        </pc:sldMkLst>
        <pc:spChg chg="del">
          <ac:chgData name="Thiago Panini" userId="cc6a5c77081c362d" providerId="LiveId" clId="{1E56A7F8-8C41-4C48-8B9E-FDD3FD38C49C}" dt="2024-05-26T23:00:02.662" v="12904" actId="478"/>
          <ac:spMkLst>
            <pc:docMk/>
            <pc:sldMk cId="3589524226" sldId="430"/>
            <ac:spMk id="10" creationId="{C937E6E0-68A1-3BED-3A8C-627913B2B70E}"/>
          </ac:spMkLst>
        </pc:spChg>
        <pc:spChg chg="add mod">
          <ac:chgData name="Thiago Panini" userId="cc6a5c77081c362d" providerId="LiveId" clId="{1E56A7F8-8C41-4C48-8B9E-FDD3FD38C49C}" dt="2024-05-26T23:00:16.250" v="12907" actId="1076"/>
          <ac:spMkLst>
            <pc:docMk/>
            <pc:sldMk cId="3589524226" sldId="430"/>
            <ac:spMk id="11" creationId="{8A4CB37C-B540-C30E-1758-561C5614D0F5}"/>
          </ac:spMkLst>
        </pc:spChg>
        <pc:spChg chg="add mod">
          <ac:chgData name="Thiago Panini" userId="cc6a5c77081c362d" providerId="LiveId" clId="{1E56A7F8-8C41-4C48-8B9E-FDD3FD38C49C}" dt="2024-05-26T23:00:16.250" v="12907" actId="1076"/>
          <ac:spMkLst>
            <pc:docMk/>
            <pc:sldMk cId="3589524226" sldId="430"/>
            <ac:spMk id="17" creationId="{06A6559D-72A7-EF0F-FEC4-7DCDC4ED4E44}"/>
          </ac:spMkLst>
        </pc:spChg>
        <pc:spChg chg="add mod">
          <ac:chgData name="Thiago Panini" userId="cc6a5c77081c362d" providerId="LiveId" clId="{1E56A7F8-8C41-4C48-8B9E-FDD3FD38C49C}" dt="2024-05-26T23:01:57.427" v="12962" actId="1076"/>
          <ac:spMkLst>
            <pc:docMk/>
            <pc:sldMk cId="3589524226" sldId="430"/>
            <ac:spMk id="32" creationId="{D0328A2E-A17F-A696-F57B-164BFC1CD69E}"/>
          </ac:spMkLst>
        </pc:spChg>
        <pc:picChg chg="add del mod">
          <ac:chgData name="Thiago Panini" userId="cc6a5c77081c362d" providerId="LiveId" clId="{1E56A7F8-8C41-4C48-8B9E-FDD3FD38C49C}" dt="2024-05-26T22:58:58.626" v="12875" actId="478"/>
          <ac:picMkLst>
            <pc:docMk/>
            <pc:sldMk cId="3589524226" sldId="430"/>
            <ac:picMk id="2" creationId="{8B54C6D4-B6CB-5C1E-F3FC-86D3536CB722}"/>
          </ac:picMkLst>
        </pc:picChg>
        <pc:picChg chg="add del mod">
          <ac:chgData name="Thiago Panini" userId="cc6a5c77081c362d" providerId="LiveId" clId="{1E56A7F8-8C41-4C48-8B9E-FDD3FD38C49C}" dt="2024-05-26T22:58:58.626" v="12875" actId="478"/>
          <ac:picMkLst>
            <pc:docMk/>
            <pc:sldMk cId="3589524226" sldId="430"/>
            <ac:picMk id="4" creationId="{A7A683BB-B103-E918-E016-44B6BFF6CCB2}"/>
          </ac:picMkLst>
        </pc:picChg>
        <pc:picChg chg="add mod">
          <ac:chgData name="Thiago Panini" userId="cc6a5c77081c362d" providerId="LiveId" clId="{1E56A7F8-8C41-4C48-8B9E-FDD3FD38C49C}" dt="2024-05-26T23:00:16.250" v="12907" actId="1076"/>
          <ac:picMkLst>
            <pc:docMk/>
            <pc:sldMk cId="3589524226" sldId="430"/>
            <ac:picMk id="2050" creationId="{F53EC0B3-CB58-D5E1-9EB5-D0B54FBE8DF1}"/>
          </ac:picMkLst>
        </pc:picChg>
        <pc:picChg chg="add mod">
          <ac:chgData name="Thiago Panini" userId="cc6a5c77081c362d" providerId="LiveId" clId="{1E56A7F8-8C41-4C48-8B9E-FDD3FD38C49C}" dt="2024-05-26T23:00:16.250" v="12907" actId="1076"/>
          <ac:picMkLst>
            <pc:docMk/>
            <pc:sldMk cId="3589524226" sldId="430"/>
            <ac:picMk id="2052" creationId="{BAA308F4-0AFF-FBD4-9310-C886972FAF7C}"/>
          </ac:picMkLst>
        </pc:picChg>
        <pc:cxnChg chg="add mod">
          <ac:chgData name="Thiago Panini" userId="cc6a5c77081c362d" providerId="LiveId" clId="{1E56A7F8-8C41-4C48-8B9E-FDD3FD38C49C}" dt="2024-05-26T23:01:00.811" v="12920" actId="1035"/>
          <ac:cxnSpMkLst>
            <pc:docMk/>
            <pc:sldMk cId="3589524226" sldId="430"/>
            <ac:cxnSpMk id="18" creationId="{15F39C03-F2DB-6B05-27C7-64B4F19DFD20}"/>
          </ac:cxnSpMkLst>
        </pc:cxnChg>
        <pc:cxnChg chg="add mod">
          <ac:chgData name="Thiago Panini" userId="cc6a5c77081c362d" providerId="LiveId" clId="{1E56A7F8-8C41-4C48-8B9E-FDD3FD38C49C}" dt="2024-05-26T23:00:50.572" v="12918" actId="14100"/>
          <ac:cxnSpMkLst>
            <pc:docMk/>
            <pc:sldMk cId="3589524226" sldId="430"/>
            <ac:cxnSpMk id="30" creationId="{B5A90D38-71B3-9C74-4372-4EF2279B1715}"/>
          </ac:cxnSpMkLst>
        </pc:cxnChg>
      </pc:sldChg>
      <pc:sldChg chg="addSp delSp modSp add del mod">
        <pc:chgData name="Thiago Panini" userId="cc6a5c77081c362d" providerId="LiveId" clId="{1E56A7F8-8C41-4C48-8B9E-FDD3FD38C49C}" dt="2024-06-07T22:37:48.916" v="13735" actId="47"/>
        <pc:sldMkLst>
          <pc:docMk/>
          <pc:sldMk cId="3876845468" sldId="431"/>
        </pc:sldMkLst>
        <pc:spChg chg="add del mod">
          <ac:chgData name="Thiago Panini" userId="cc6a5c77081c362d" providerId="LiveId" clId="{1E56A7F8-8C41-4C48-8B9E-FDD3FD38C49C}" dt="2024-05-26T23:08:20.517" v="12994" actId="478"/>
          <ac:spMkLst>
            <pc:docMk/>
            <pc:sldMk cId="3876845468" sldId="431"/>
            <ac:spMk id="2" creationId="{C2FEB5FA-9240-1C24-AC44-451DFE2C9FCB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7" creationId="{9DAB070F-4AA9-9AF9-EB24-C1AF40BCF968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8" creationId="{BFC31359-192E-0867-4110-FF9442A76923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9" creationId="{3D9F2CE6-7184-613A-D159-E5269AE1B99B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11" creationId="{8A4CB37C-B540-C30E-1758-561C5614D0F5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17" creationId="{06A6559D-72A7-EF0F-FEC4-7DCDC4ED4E44}"/>
          </ac:spMkLst>
        </pc:spChg>
        <pc:spChg chg="add mod">
          <ac:chgData name="Thiago Panini" userId="cc6a5c77081c362d" providerId="LiveId" clId="{1E56A7F8-8C41-4C48-8B9E-FDD3FD38C49C}" dt="2024-05-26T23:14:20.878" v="13222" actId="1076"/>
          <ac:spMkLst>
            <pc:docMk/>
            <pc:sldMk cId="3876845468" sldId="431"/>
            <ac:spMk id="28" creationId="{5AFB9EFA-BEA2-EDE9-31D5-1F8E1C47E90F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32" creationId="{D0328A2E-A17F-A696-F57B-164BFC1CD69E}"/>
          </ac:spMkLst>
        </pc:spChg>
        <pc:spChg chg="add mod">
          <ac:chgData name="Thiago Panini" userId="cc6a5c77081c362d" providerId="LiveId" clId="{1E56A7F8-8C41-4C48-8B9E-FDD3FD38C49C}" dt="2024-05-26T23:14:20.878" v="13222" actId="1076"/>
          <ac:spMkLst>
            <pc:docMk/>
            <pc:sldMk cId="3876845468" sldId="431"/>
            <ac:spMk id="33" creationId="{EF0ECFF6-B4EC-5E62-D1F5-4424328D96B5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35" creationId="{09C46C69-9F9E-40C4-3EB3-D19A3AE48244}"/>
          </ac:spMkLst>
        </pc:spChg>
        <pc:spChg chg="add mod">
          <ac:chgData name="Thiago Panini" userId="cc6a5c77081c362d" providerId="LiveId" clId="{1E56A7F8-8C41-4C48-8B9E-FDD3FD38C49C}" dt="2024-05-26T23:14:20.878" v="13222" actId="1076"/>
          <ac:spMkLst>
            <pc:docMk/>
            <pc:sldMk cId="3876845468" sldId="431"/>
            <ac:spMk id="36" creationId="{B3EE9C4A-7A4C-866B-EEDA-AF3A0FD29C84}"/>
          </ac:spMkLst>
        </pc:spChg>
        <pc:spChg chg="add mod">
          <ac:chgData name="Thiago Panini" userId="cc6a5c77081c362d" providerId="LiveId" clId="{1E56A7F8-8C41-4C48-8B9E-FDD3FD38C49C}" dt="2024-05-26T23:13:33.284" v="13175" actId="1076"/>
          <ac:spMkLst>
            <pc:docMk/>
            <pc:sldMk cId="3876845468" sldId="431"/>
            <ac:spMk id="37" creationId="{E820E467-9859-7195-CEA5-536C217D61D9}"/>
          </ac:spMkLst>
        </pc:spChg>
        <pc:spChg chg="add mod">
          <ac:chgData name="Thiago Panini" userId="cc6a5c77081c362d" providerId="LiveId" clId="{1E56A7F8-8C41-4C48-8B9E-FDD3FD38C49C}" dt="2024-05-26T23:14:14.852" v="13220" actId="14100"/>
          <ac:spMkLst>
            <pc:docMk/>
            <pc:sldMk cId="3876845468" sldId="431"/>
            <ac:spMk id="38" creationId="{70232E1C-CA30-A1B4-A045-2B85F10663A6}"/>
          </ac:spMkLst>
        </pc:spChg>
        <pc:spChg chg="add mod">
          <ac:chgData name="Thiago Panini" userId="cc6a5c77081c362d" providerId="LiveId" clId="{1E56A7F8-8C41-4C48-8B9E-FDD3FD38C49C}" dt="2024-05-26T23:13:52.654" v="13180" actId="1076"/>
          <ac:spMkLst>
            <pc:docMk/>
            <pc:sldMk cId="3876845468" sldId="431"/>
            <ac:spMk id="39" creationId="{276F3C50-F9B2-62E0-EBCB-54B404D2EC9B}"/>
          </ac:spMkLst>
        </pc:spChg>
        <pc:spChg chg="add mod">
          <ac:chgData name="Thiago Panini" userId="cc6a5c77081c362d" providerId="LiveId" clId="{1E56A7F8-8C41-4C48-8B9E-FDD3FD38C49C}" dt="2024-05-26T23:14:23.714" v="13223" actId="1076"/>
          <ac:spMkLst>
            <pc:docMk/>
            <pc:sldMk cId="3876845468" sldId="431"/>
            <ac:spMk id="41" creationId="{634F8990-5B3B-9000-8D74-839C3293C60F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47" creationId="{190A0270-0FD3-7654-DE0A-99830487CEF5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62" creationId="{40A057D7-AD47-EB9C-2990-042E7B4918FD}"/>
          </ac:spMkLst>
        </pc:sp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3" creationId="{DD4A18CD-633D-DCAC-998F-A6DFC7C2D2EE}"/>
          </ac:picMkLst>
        </pc:picChg>
        <pc:picChg chg="add mod">
          <ac:chgData name="Thiago Panini" userId="cc6a5c77081c362d" providerId="LiveId" clId="{1E56A7F8-8C41-4C48-8B9E-FDD3FD38C49C}" dt="2024-05-26T23:14:20.878" v="13222" actId="1076"/>
          <ac:picMkLst>
            <pc:docMk/>
            <pc:sldMk cId="3876845468" sldId="431"/>
            <ac:picMk id="4" creationId="{B6069E6C-585C-022A-0F79-CD56EB7CDF13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5" creationId="{AF9E43FC-14A0-79C5-EBD9-37D7147DE727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6" creationId="{D6BC4790-7F56-512B-656A-4DE4323A1DE4}"/>
          </ac:picMkLst>
        </pc:picChg>
        <pc:picChg chg="add mod">
          <ac:chgData name="Thiago Panini" userId="cc6a5c77081c362d" providerId="LiveId" clId="{1E56A7F8-8C41-4C48-8B9E-FDD3FD38C49C}" dt="2024-05-26T23:14:20.878" v="13222" actId="1076"/>
          <ac:picMkLst>
            <pc:docMk/>
            <pc:sldMk cId="3876845468" sldId="431"/>
            <ac:picMk id="10" creationId="{BB19E8D3-2AAA-A954-926B-0C1887F3F8E6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2" creationId="{534424AC-E37E-C880-B018-1DC4CD04D9BE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3" creationId="{65D0D9F0-8748-7277-2D80-A83F716CE2E8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4" creationId="{9D112D43-4B0A-5677-CEE7-ED4C74D3EC7B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5" creationId="{58C534EF-BF01-11FD-BDA6-92C4F765942E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6" creationId="{601F89C4-FBAF-F208-5361-CE80EE1B22CE}"/>
          </ac:picMkLst>
        </pc:picChg>
        <pc:picChg chg="add mod">
          <ac:chgData name="Thiago Panini" userId="cc6a5c77081c362d" providerId="LiveId" clId="{1E56A7F8-8C41-4C48-8B9E-FDD3FD38C49C}" dt="2024-05-26T23:13:41.782" v="13178" actId="1076"/>
          <ac:picMkLst>
            <pc:docMk/>
            <pc:sldMk cId="3876845468" sldId="431"/>
            <ac:picMk id="21" creationId="{C3629696-8D6A-E87B-1D15-0B155EEB0F7D}"/>
          </ac:picMkLst>
        </pc:picChg>
        <pc:picChg chg="add mod">
          <ac:chgData name="Thiago Panini" userId="cc6a5c77081c362d" providerId="LiveId" clId="{1E56A7F8-8C41-4C48-8B9E-FDD3FD38C49C}" dt="2024-05-26T23:13:39.491" v="13177" actId="1076"/>
          <ac:picMkLst>
            <pc:docMk/>
            <pc:sldMk cId="3876845468" sldId="431"/>
            <ac:picMk id="22" creationId="{59B8BE7A-DC90-2421-259B-F2CBF1E4DF26}"/>
          </ac:picMkLst>
        </pc:picChg>
        <pc:picChg chg="add mod">
          <ac:chgData name="Thiago Panini" userId="cc6a5c77081c362d" providerId="LiveId" clId="{1E56A7F8-8C41-4C48-8B9E-FDD3FD38C49C}" dt="2024-05-26T23:13:26.276" v="13174" actId="1076"/>
          <ac:picMkLst>
            <pc:docMk/>
            <pc:sldMk cId="3876845468" sldId="431"/>
            <ac:picMk id="23" creationId="{A878B12E-EEC5-76DF-B63B-9CA6C4738241}"/>
          </ac:picMkLst>
        </pc:picChg>
        <pc:picChg chg="add mod">
          <ac:chgData name="Thiago Panini" userId="cc6a5c77081c362d" providerId="LiveId" clId="{1E56A7F8-8C41-4C48-8B9E-FDD3FD38C49C}" dt="2024-05-26T23:13:25.411" v="13173" actId="1076"/>
          <ac:picMkLst>
            <pc:docMk/>
            <pc:sldMk cId="3876845468" sldId="431"/>
            <ac:picMk id="24" creationId="{B91FF904-5BD3-63D6-7B8F-426F1750EDFE}"/>
          </ac:picMkLst>
        </pc:picChg>
        <pc:picChg chg="add del mod">
          <ac:chgData name="Thiago Panini" userId="cc6a5c77081c362d" providerId="LiveId" clId="{1E56A7F8-8C41-4C48-8B9E-FDD3FD38C49C}" dt="2024-05-26T23:11:35.955" v="13052" actId="21"/>
          <ac:picMkLst>
            <pc:docMk/>
            <pc:sldMk cId="3876845468" sldId="431"/>
            <ac:picMk id="31" creationId="{CD2CE975-863B-BCA4-C8AC-8A5D8BC44488}"/>
          </ac:picMkLst>
        </pc:picChg>
        <pc:picChg chg="add mod">
          <ac:chgData name="Thiago Panini" userId="cc6a5c77081c362d" providerId="LiveId" clId="{1E56A7F8-8C41-4C48-8B9E-FDD3FD38C49C}" dt="2024-05-26T23:14:20.878" v="13222" actId="1076"/>
          <ac:picMkLst>
            <pc:docMk/>
            <pc:sldMk cId="3876845468" sldId="431"/>
            <ac:picMk id="34" creationId="{CD2CE975-863B-BCA4-C8AC-8A5D8BC44488}"/>
          </ac:picMkLst>
        </pc:picChg>
        <pc:picChg chg="add mod">
          <ac:chgData name="Thiago Panini" userId="cc6a5c77081c362d" providerId="LiveId" clId="{1E56A7F8-8C41-4C48-8B9E-FDD3FD38C49C}" dt="2024-05-26T23:13:52.654" v="13180" actId="1076"/>
          <ac:picMkLst>
            <pc:docMk/>
            <pc:sldMk cId="3876845468" sldId="431"/>
            <ac:picMk id="40" creationId="{BC2CAF05-63C2-0F91-EA0E-75B071341033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43" creationId="{45F23B2F-9BA5-289B-5C6F-B13950D3AD50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44" creationId="{E8F55906-E5C5-5237-AD70-797A46DF4EC2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026" creationId="{B3CE6756-D9F3-E963-E4D2-4D9163E65836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2050" creationId="{F53EC0B3-CB58-D5E1-9EB5-D0B54FBE8DF1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2052" creationId="{BAA308F4-0AFF-FBD4-9310-C886972FAF7C}"/>
          </ac:picMkLst>
        </pc:picChg>
        <pc:picChg chg="add del mod">
          <ac:chgData name="Thiago Panini" userId="cc6a5c77081c362d" providerId="LiveId" clId="{1E56A7F8-8C41-4C48-8B9E-FDD3FD38C49C}" dt="2024-05-26T23:06:19.422" v="12971" actId="478"/>
          <ac:picMkLst>
            <pc:docMk/>
            <pc:sldMk cId="3876845468" sldId="431"/>
            <ac:picMk id="3074" creationId="{6FC87F81-F58E-FF31-021E-13B426C29E5C}"/>
          </ac:picMkLst>
        </pc:picChg>
        <pc:picChg chg="add del mod">
          <ac:chgData name="Thiago Panini" userId="cc6a5c77081c362d" providerId="LiveId" clId="{1E56A7F8-8C41-4C48-8B9E-FDD3FD38C49C}" dt="2024-05-26T23:06:32.330" v="12976" actId="478"/>
          <ac:picMkLst>
            <pc:docMk/>
            <pc:sldMk cId="3876845468" sldId="431"/>
            <ac:picMk id="3076" creationId="{38DDB454-D965-A8CC-9001-052C1D708DF3}"/>
          </ac:picMkLst>
        </pc:picChg>
        <pc:picChg chg="add mod">
          <ac:chgData name="Thiago Panini" userId="cc6a5c77081c362d" providerId="LiveId" clId="{1E56A7F8-8C41-4C48-8B9E-FDD3FD38C49C}" dt="2024-05-26T23:14:30.125" v="13224" actId="1076"/>
          <ac:picMkLst>
            <pc:docMk/>
            <pc:sldMk cId="3876845468" sldId="431"/>
            <ac:picMk id="3078" creationId="{27AE51D3-AFF6-4FF1-4A46-AE3704712C9F}"/>
          </ac:picMkLst>
        </pc:picChg>
        <pc:picChg chg="add del mod">
          <ac:chgData name="Thiago Panini" userId="cc6a5c77081c362d" providerId="LiveId" clId="{1E56A7F8-8C41-4C48-8B9E-FDD3FD38C49C}" dt="2024-05-26T23:08:17.946" v="12992" actId="478"/>
          <ac:picMkLst>
            <pc:docMk/>
            <pc:sldMk cId="3876845468" sldId="431"/>
            <ac:picMk id="3080" creationId="{7EF89B48-D1D7-03A4-A430-76D98892836F}"/>
          </ac:picMkLst>
        </pc:picChg>
        <pc:picChg chg="add del">
          <ac:chgData name="Thiago Panini" userId="cc6a5c77081c362d" providerId="LiveId" clId="{1E56A7F8-8C41-4C48-8B9E-FDD3FD38C49C}" dt="2024-05-26T23:08:17.946" v="12992" actId="478"/>
          <ac:picMkLst>
            <pc:docMk/>
            <pc:sldMk cId="3876845468" sldId="431"/>
            <ac:picMk id="3082" creationId="{689F89A3-BC9D-37C1-F05A-750794B8AFE6}"/>
          </ac:picMkLst>
        </pc:picChg>
        <pc:picChg chg="add del mod">
          <ac:chgData name="Thiago Panini" userId="cc6a5c77081c362d" providerId="LiveId" clId="{1E56A7F8-8C41-4C48-8B9E-FDD3FD38C49C}" dt="2024-05-26T23:08:19.232" v="12993" actId="478"/>
          <ac:picMkLst>
            <pc:docMk/>
            <pc:sldMk cId="3876845468" sldId="431"/>
            <ac:picMk id="3084" creationId="{586330D4-450C-6D94-4296-2289E68EF68B}"/>
          </ac:picMkLst>
        </pc:picChg>
        <pc:picChg chg="add mod">
          <ac:chgData name="Thiago Panini" userId="cc6a5c77081c362d" providerId="LiveId" clId="{1E56A7F8-8C41-4C48-8B9E-FDD3FD38C49C}" dt="2024-05-26T23:13:33.284" v="13175" actId="1076"/>
          <ac:picMkLst>
            <pc:docMk/>
            <pc:sldMk cId="3876845468" sldId="431"/>
            <ac:picMk id="3086" creationId="{080C9A85-8B2B-55DE-FB5F-2D17E345C0D4}"/>
          </ac:picMkLst>
        </pc:picChg>
        <pc:picChg chg="add mod">
          <ac:chgData name="Thiago Panini" userId="cc6a5c77081c362d" providerId="LiveId" clId="{1E56A7F8-8C41-4C48-8B9E-FDD3FD38C49C}" dt="2024-05-26T23:13:33.284" v="13175" actId="1076"/>
          <ac:picMkLst>
            <pc:docMk/>
            <pc:sldMk cId="3876845468" sldId="431"/>
            <ac:picMk id="3088" creationId="{82FD92B4-1ED4-5160-60F2-23AA483BC5EE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3189" creationId="{637CF04F-77F1-A17F-7E30-B5B3A0DE4D52}"/>
          </ac:picMkLst>
        </pc:pic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18" creationId="{15F39C03-F2DB-6B05-27C7-64B4F19DFD20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19" creationId="{F42EEF41-9166-813F-EF81-601B53E6F41F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20" creationId="{7EF69F53-E16E-F62B-9F6C-434303B557F6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25" creationId="{6C9A94C9-5A6D-5AEC-5F57-3C2A935BE851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26" creationId="{A92CA7BB-F7BA-F925-9C7F-71B3191C55B5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30" creationId="{B5A90D38-71B3-9C74-4372-4EF2279B1715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48" creationId="{DBDB3286-9347-CF07-AD63-95D779C8C57A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50" creationId="{30EB9BB1-FB42-A283-9DF0-1E320D02C856}"/>
          </ac:cxnSpMkLst>
        </pc:cxnChg>
      </pc:sldChg>
      <pc:sldChg chg="addSp delSp modSp add mod">
        <pc:chgData name="Thiago Panini" userId="cc6a5c77081c362d" providerId="LiveId" clId="{1E56A7F8-8C41-4C48-8B9E-FDD3FD38C49C}" dt="2024-06-07T22:47:33.041" v="13887" actId="208"/>
        <pc:sldMkLst>
          <pc:docMk/>
          <pc:sldMk cId="2780958988" sldId="432"/>
        </pc:sldMkLst>
        <pc:spChg chg="add del mod">
          <ac:chgData name="Thiago Panini" userId="cc6a5c77081c362d" providerId="LiveId" clId="{1E56A7F8-8C41-4C48-8B9E-FDD3FD38C49C}" dt="2024-06-07T22:30:52.721" v="13495" actId="21"/>
          <ac:spMkLst>
            <pc:docMk/>
            <pc:sldMk cId="2780958988" sldId="432"/>
            <ac:spMk id="2" creationId="{13B15AC6-E08C-69DA-1259-0DC1164D8EA1}"/>
          </ac:spMkLst>
        </pc:spChg>
        <pc:spChg chg="add del mod">
          <ac:chgData name="Thiago Panini" userId="cc6a5c77081c362d" providerId="LiveId" clId="{1E56A7F8-8C41-4C48-8B9E-FDD3FD38C49C}" dt="2024-06-07T22:30:55.361" v="13497" actId="21"/>
          <ac:spMkLst>
            <pc:docMk/>
            <pc:sldMk cId="2780958988" sldId="432"/>
            <ac:spMk id="3" creationId="{50AD2A7C-A732-E91B-FF30-896EC84B1235}"/>
          </ac:spMkLst>
        </pc:spChg>
        <pc:spChg chg="add del mod">
          <ac:chgData name="Thiago Panini" userId="cc6a5c77081c362d" providerId="LiveId" clId="{1E56A7F8-8C41-4C48-8B9E-FDD3FD38C49C}" dt="2024-06-07T22:31:03.742" v="13501" actId="21"/>
          <ac:spMkLst>
            <pc:docMk/>
            <pc:sldMk cId="2780958988" sldId="432"/>
            <ac:spMk id="6" creationId="{EAD02B45-E422-BE58-5179-91EA7DC1024D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7" creationId="{D61E4556-773F-2E5A-2387-16753C18A603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9" creationId="{B1802EE9-00C6-7DFC-144F-C585B34526B5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11" creationId="{A16DDF6D-34E4-4AF9-52D0-40C0F8AAEDF3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12" creationId="{B879B9FA-EBDB-0DFB-97C6-7412C678B25D}"/>
          </ac:spMkLst>
        </pc:spChg>
        <pc:spChg chg="add del mod">
          <ac:chgData name="Thiago Panini" userId="cc6a5c77081c362d" providerId="LiveId" clId="{1E56A7F8-8C41-4C48-8B9E-FDD3FD38C49C}" dt="2024-06-07T22:31:30.960" v="13509" actId="21"/>
          <ac:spMkLst>
            <pc:docMk/>
            <pc:sldMk cId="2780958988" sldId="432"/>
            <ac:spMk id="16" creationId="{13B15AC6-E08C-69DA-1259-0DC1164D8EA1}"/>
          </ac:spMkLst>
        </pc:spChg>
        <pc:spChg chg="add del mod">
          <ac:chgData name="Thiago Panini" userId="cc6a5c77081c362d" providerId="LiveId" clId="{1E56A7F8-8C41-4C48-8B9E-FDD3FD38C49C}" dt="2024-06-07T22:33:43.627" v="13587" actId="21"/>
          <ac:spMkLst>
            <pc:docMk/>
            <pc:sldMk cId="2780958988" sldId="432"/>
            <ac:spMk id="17" creationId="{50AD2A7C-A732-E91B-FF30-896EC84B1235}"/>
          </ac:spMkLst>
        </pc:spChg>
        <pc:spChg chg="add del mod">
          <ac:chgData name="Thiago Panini" userId="cc6a5c77081c362d" providerId="LiveId" clId="{1E56A7F8-8C41-4C48-8B9E-FDD3FD38C49C}" dt="2024-06-07T22:31:33.925" v="13511" actId="21"/>
          <ac:spMkLst>
            <pc:docMk/>
            <pc:sldMk cId="2780958988" sldId="432"/>
            <ac:spMk id="20" creationId="{EAD02B45-E422-BE58-5179-91EA7DC1024D}"/>
          </ac:spMkLst>
        </pc:spChg>
        <pc:spChg chg="add mod">
          <ac:chgData name="Thiago Panini" userId="cc6a5c77081c362d" providerId="LiveId" clId="{1E56A7F8-8C41-4C48-8B9E-FDD3FD38C49C}" dt="2024-06-07T22:47:33.041" v="13887" actId="208"/>
          <ac:spMkLst>
            <pc:docMk/>
            <pc:sldMk cId="2780958988" sldId="432"/>
            <ac:spMk id="26" creationId="{13B15AC6-E08C-69DA-1259-0DC1164D8EA1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28" creationId="{5AFB9EFA-BEA2-EDE9-31D5-1F8E1C47E90F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31" creationId="{EAD02B45-E422-BE58-5179-91EA7DC1024D}"/>
          </ac:spMkLst>
        </pc:spChg>
        <pc:spChg chg="del mod">
          <ac:chgData name="Thiago Panini" userId="cc6a5c77081c362d" providerId="LiveId" clId="{1E56A7F8-8C41-4C48-8B9E-FDD3FD38C49C}" dt="2024-06-07T22:33:33.190" v="13584" actId="478"/>
          <ac:spMkLst>
            <pc:docMk/>
            <pc:sldMk cId="2780958988" sldId="432"/>
            <ac:spMk id="33" creationId="{EF0ECFF6-B4EC-5E62-D1F5-4424328D96B5}"/>
          </ac:spMkLst>
        </pc:spChg>
        <pc:spChg chg="add del mod">
          <ac:chgData name="Thiago Panini" userId="cc6a5c77081c362d" providerId="LiveId" clId="{1E56A7F8-8C41-4C48-8B9E-FDD3FD38C49C}" dt="2024-06-07T22:33:16.570" v="13581" actId="478"/>
          <ac:spMkLst>
            <pc:docMk/>
            <pc:sldMk cId="2780958988" sldId="432"/>
            <ac:spMk id="35" creationId="{06F041EE-59E4-B5B1-F2A2-0E5A41DC188E}"/>
          </ac:spMkLst>
        </pc:spChg>
        <pc:spChg chg="add del mod">
          <ac:chgData name="Thiago Panini" userId="cc6a5c77081c362d" providerId="LiveId" clId="{1E56A7F8-8C41-4C48-8B9E-FDD3FD38C49C}" dt="2024-06-07T22:33:21.252" v="13583" actId="478"/>
          <ac:spMkLst>
            <pc:docMk/>
            <pc:sldMk cId="2780958988" sldId="432"/>
            <ac:spMk id="36" creationId="{0CED15E0-141B-8550-F724-CFF468F9EA24}"/>
          </ac:spMkLst>
        </pc:spChg>
        <pc:spChg chg="del">
          <ac:chgData name="Thiago Panini" userId="cc6a5c77081c362d" providerId="LiveId" clId="{1E56A7F8-8C41-4C48-8B9E-FDD3FD38C49C}" dt="2024-05-26T23:16:49.271" v="13316" actId="478"/>
          <ac:spMkLst>
            <pc:docMk/>
            <pc:sldMk cId="2780958988" sldId="432"/>
            <ac:spMk id="36" creationId="{B3EE9C4A-7A4C-866B-EEDA-AF3A0FD29C84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37" creationId="{E820E467-9859-7195-CEA5-536C217D61D9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38" creationId="{70232E1C-CA30-A1B4-A045-2B85F10663A6}"/>
          </ac:spMkLst>
        </pc:spChg>
        <pc:spChg chg="del mod">
          <ac:chgData name="Thiago Panini" userId="cc6a5c77081c362d" providerId="LiveId" clId="{1E56A7F8-8C41-4C48-8B9E-FDD3FD38C49C}" dt="2024-06-07T22:33:33.190" v="13584" actId="478"/>
          <ac:spMkLst>
            <pc:docMk/>
            <pc:sldMk cId="2780958988" sldId="432"/>
            <ac:spMk id="39" creationId="{276F3C50-F9B2-62E0-EBCB-54B404D2EC9B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1" creationId="{634F8990-5B3B-9000-8D74-839C3293C60F}"/>
          </ac:spMkLst>
        </pc:spChg>
        <pc:spChg chg="add del mod">
          <ac:chgData name="Thiago Panini" userId="cc6a5c77081c362d" providerId="LiveId" clId="{1E56A7F8-8C41-4C48-8B9E-FDD3FD38C49C}" dt="2024-06-07T22:33:18.347" v="13582" actId="478"/>
          <ac:spMkLst>
            <pc:docMk/>
            <pc:sldMk cId="2780958988" sldId="432"/>
            <ac:spMk id="42" creationId="{27287523-96A3-1C9E-C612-5E631BE189E6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3" creationId="{EF4346F4-9C54-540E-AE07-FDBE8A60D0CB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4" creationId="{F671CA03-DA4E-3189-9F20-2DB38E89B07C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5" creationId="{50AD2A7C-A732-E91B-FF30-896EC84B1235}"/>
          </ac:spMkLst>
        </pc:spChg>
        <pc:spChg chg="add del mod">
          <ac:chgData name="Thiago Panini" userId="cc6a5c77081c362d" providerId="LiveId" clId="{1E56A7F8-8C41-4C48-8B9E-FDD3FD38C49C}" dt="2024-06-07T22:38:49.801" v="13738" actId="478"/>
          <ac:spMkLst>
            <pc:docMk/>
            <pc:sldMk cId="2780958988" sldId="432"/>
            <ac:spMk id="47" creationId="{6118054F-4253-CA29-E930-427C36007D56}"/>
          </ac:spMkLst>
        </pc:spChg>
        <pc:spChg chg="add del mod">
          <ac:chgData name="Thiago Panini" userId="cc6a5c77081c362d" providerId="LiveId" clId="{1E56A7F8-8C41-4C48-8B9E-FDD3FD38C49C}" dt="2024-06-07T22:36:46.513" v="13720" actId="478"/>
          <ac:spMkLst>
            <pc:docMk/>
            <pc:sldMk cId="2780958988" sldId="432"/>
            <ac:spMk id="49" creationId="{6A78C9D4-9BB4-7FC6-61D5-B422C748C613}"/>
          </ac:spMkLst>
        </pc:sp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4" creationId="{B6069E6C-585C-022A-0F79-CD56EB7CDF13}"/>
          </ac:picMkLst>
        </pc:picChg>
        <pc:picChg chg="add del mod">
          <ac:chgData name="Thiago Panini" userId="cc6a5c77081c362d" providerId="LiveId" clId="{1E56A7F8-8C41-4C48-8B9E-FDD3FD38C49C}" dt="2024-06-07T22:30:55.361" v="13497" actId="21"/>
          <ac:picMkLst>
            <pc:docMk/>
            <pc:sldMk cId="2780958988" sldId="432"/>
            <ac:picMk id="5" creationId="{FD242346-C560-D454-06D2-C9523D7D9851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10" creationId="{BB19E8D3-2AAA-A954-926B-0C1887F3F8E6}"/>
          </ac:picMkLst>
        </pc:picChg>
        <pc:picChg chg="add del mod">
          <ac:chgData name="Thiago Panini" userId="cc6a5c77081c362d" providerId="LiveId" clId="{1E56A7F8-8C41-4C48-8B9E-FDD3FD38C49C}" dt="2024-06-07T22:33:43.627" v="13587" actId="21"/>
          <ac:picMkLst>
            <pc:docMk/>
            <pc:sldMk cId="2780958988" sldId="432"/>
            <ac:picMk id="18" creationId="{FD242346-C560-D454-06D2-C9523D7D9851}"/>
          </ac:picMkLst>
        </pc:picChg>
        <pc:picChg chg="add del mod">
          <ac:chgData name="Thiago Panini" userId="cc6a5c77081c362d" providerId="LiveId" clId="{1E56A7F8-8C41-4C48-8B9E-FDD3FD38C49C}" dt="2024-06-07T22:31:33.925" v="13511" actId="21"/>
          <ac:picMkLst>
            <pc:docMk/>
            <pc:sldMk cId="2780958988" sldId="432"/>
            <ac:picMk id="19" creationId="{A878B12E-EEC5-76DF-B63B-9CA6C4738241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21" creationId="{C3629696-8D6A-E87B-1D15-0B155EEB0F7D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22" creationId="{59B8BE7A-DC90-2421-259B-F2CBF1E4DF26}"/>
          </ac:picMkLst>
        </pc:picChg>
        <pc:picChg chg="del mod">
          <ac:chgData name="Thiago Panini" userId="cc6a5c77081c362d" providerId="LiveId" clId="{1E56A7F8-8C41-4C48-8B9E-FDD3FD38C49C}" dt="2024-06-07T22:31:03.742" v="13501" actId="21"/>
          <ac:picMkLst>
            <pc:docMk/>
            <pc:sldMk cId="2780958988" sldId="432"/>
            <ac:picMk id="23" creationId="{A878B12E-EEC5-76DF-B63B-9CA6C4738241}"/>
          </ac:picMkLst>
        </pc:picChg>
        <pc:picChg chg="del mod">
          <ac:chgData name="Thiago Panini" userId="cc6a5c77081c362d" providerId="LiveId" clId="{1E56A7F8-8C41-4C48-8B9E-FDD3FD38C49C}" dt="2024-06-07T22:31:42.595" v="13515" actId="21"/>
          <ac:picMkLst>
            <pc:docMk/>
            <pc:sldMk cId="2780958988" sldId="432"/>
            <ac:picMk id="24" creationId="{B91FF904-5BD3-63D6-7B8F-426F1750EDFE}"/>
          </ac:picMkLst>
        </pc:picChg>
        <pc:picChg chg="add 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0" creationId="{A878B12E-EEC5-76DF-B63B-9CA6C4738241}"/>
          </ac:picMkLst>
        </pc:picChg>
        <pc:picChg chg="add 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2" creationId="{B91FF904-5BD3-63D6-7B8F-426F1750EDFE}"/>
          </ac:picMkLst>
        </pc:picChg>
        <pc:picChg chg="del mod">
          <ac:chgData name="Thiago Panini" userId="cc6a5c77081c362d" providerId="LiveId" clId="{1E56A7F8-8C41-4C48-8B9E-FDD3FD38C49C}" dt="2024-06-07T22:33:33.190" v="13584" actId="478"/>
          <ac:picMkLst>
            <pc:docMk/>
            <pc:sldMk cId="2780958988" sldId="432"/>
            <ac:picMk id="34" creationId="{CD2CE975-863B-BCA4-C8AC-8A5D8BC44488}"/>
          </ac:picMkLst>
        </pc:picChg>
        <pc:picChg chg="del mod">
          <ac:chgData name="Thiago Panini" userId="cc6a5c77081c362d" providerId="LiveId" clId="{1E56A7F8-8C41-4C48-8B9E-FDD3FD38C49C}" dt="2024-06-07T22:33:33.190" v="13584" actId="478"/>
          <ac:picMkLst>
            <pc:docMk/>
            <pc:sldMk cId="2780958988" sldId="432"/>
            <ac:picMk id="40" creationId="{BC2CAF05-63C2-0F91-EA0E-75B071341033}"/>
          </ac:picMkLst>
        </pc:picChg>
        <pc:picChg chg="add 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46" creationId="{FD242346-C560-D454-06D2-C9523D7D9851}"/>
          </ac:picMkLst>
        </pc:picChg>
        <pc:picChg chg="add del mod">
          <ac:chgData name="Thiago Panini" userId="cc6a5c77081c362d" providerId="LiveId" clId="{1E56A7F8-8C41-4C48-8B9E-FDD3FD38C49C}" dt="2024-06-07T22:35:35.510" v="13704" actId="478"/>
          <ac:picMkLst>
            <pc:docMk/>
            <pc:sldMk cId="2780958988" sldId="432"/>
            <ac:picMk id="48" creationId="{90D9D34A-FEAB-7DE7-F40F-83E124BA2114}"/>
          </ac:picMkLst>
        </pc:picChg>
        <pc:picChg chg="add del mod">
          <ac:chgData name="Thiago Panini" userId="cc6a5c77081c362d" providerId="LiveId" clId="{1E56A7F8-8C41-4C48-8B9E-FDD3FD38C49C}" dt="2024-06-07T22:35:53.955" v="13708" actId="478"/>
          <ac:picMkLst>
            <pc:docMk/>
            <pc:sldMk cId="2780958988" sldId="432"/>
            <ac:picMk id="1026" creationId="{6BF3B506-014B-0869-87BA-30B308C64156}"/>
          </ac:picMkLst>
        </pc:picChg>
        <pc:picChg chg="add del mod">
          <ac:chgData name="Thiago Panini" userId="cc6a5c77081c362d" providerId="LiveId" clId="{1E56A7F8-8C41-4C48-8B9E-FDD3FD38C49C}" dt="2024-06-07T22:36:48.196" v="13721" actId="478"/>
          <ac:picMkLst>
            <pc:docMk/>
            <pc:sldMk cId="2780958988" sldId="432"/>
            <ac:picMk id="1028" creationId="{B54FAD3E-000E-B1F0-E4E1-6D5365293EC8}"/>
          </ac:picMkLst>
        </pc:picChg>
        <pc:picChg chg="add del mod">
          <ac:chgData name="Thiago Panini" userId="cc6a5c77081c362d" providerId="LiveId" clId="{1E56A7F8-8C41-4C48-8B9E-FDD3FD38C49C}" dt="2024-06-07T22:37:05.586" v="13722" actId="478"/>
          <ac:picMkLst>
            <pc:docMk/>
            <pc:sldMk cId="2780958988" sldId="432"/>
            <ac:picMk id="1030" creationId="{8E33EC56-7427-FAE3-254E-6C9B18A98EAF}"/>
          </ac:picMkLst>
        </pc:picChg>
        <pc:picChg chg="add mod">
          <ac:chgData name="Thiago Panini" userId="cc6a5c77081c362d" providerId="LiveId" clId="{1E56A7F8-8C41-4C48-8B9E-FDD3FD38C49C}" dt="2024-06-07T22:38:08.597" v="13736" actId="167"/>
          <ac:picMkLst>
            <pc:docMk/>
            <pc:sldMk cId="2780958988" sldId="432"/>
            <ac:picMk id="1032" creationId="{3CFCAF12-A1C3-4F13-D535-82CD056F803F}"/>
          </ac:picMkLst>
        </pc:picChg>
        <pc:picChg chg="del">
          <ac:chgData name="Thiago Panini" userId="cc6a5c77081c362d" providerId="LiveId" clId="{1E56A7F8-8C41-4C48-8B9E-FDD3FD38C49C}" dt="2024-05-26T23:17:21.839" v="13323" actId="478"/>
          <ac:picMkLst>
            <pc:docMk/>
            <pc:sldMk cId="2780958988" sldId="432"/>
            <ac:picMk id="3078" creationId="{27AE51D3-AFF6-4FF1-4A46-AE3704712C9F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086" creationId="{080C9A85-8B2B-55DE-FB5F-2D17E345C0D4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088" creationId="{82FD92B4-1ED4-5160-60F2-23AA483BC5EE}"/>
          </ac:picMkLst>
        </pc:picChg>
        <pc:cxnChg chg="add del mod">
          <ac:chgData name="Thiago Panini" userId="cc6a5c77081c362d" providerId="LiveId" clId="{1E56A7F8-8C41-4C48-8B9E-FDD3FD38C49C}" dt="2024-06-07T22:33:34.677" v="13585" actId="478"/>
          <ac:cxnSpMkLst>
            <pc:docMk/>
            <pc:sldMk cId="2780958988" sldId="432"/>
            <ac:cxnSpMk id="8" creationId="{925A313F-7B50-94E7-27D2-6752B7F4CABD}"/>
          </ac:cxnSpMkLst>
        </pc:cxnChg>
        <pc:cxnChg chg="add del mod">
          <ac:chgData name="Thiago Panini" userId="cc6a5c77081c362d" providerId="LiveId" clId="{1E56A7F8-8C41-4C48-8B9E-FDD3FD38C49C}" dt="2024-05-26T23:16:41.072" v="13315" actId="478"/>
          <ac:cxnSpMkLst>
            <pc:docMk/>
            <pc:sldMk cId="2780958988" sldId="432"/>
            <ac:cxnSpMk id="9" creationId="{4B461765-FCE7-4682-6513-9C6A8DB6A9C4}"/>
          </ac:cxnSpMkLst>
        </pc:cxnChg>
        <pc:cxnChg chg="add mod">
          <ac:chgData name="Thiago Panini" userId="cc6a5c77081c362d" providerId="LiveId" clId="{1E56A7F8-8C41-4C48-8B9E-FDD3FD38C49C}" dt="2024-06-07T22:37:19.236" v="13734" actId="1076"/>
          <ac:cxnSpMkLst>
            <pc:docMk/>
            <pc:sldMk cId="2780958988" sldId="432"/>
            <ac:cxnSpMk id="14" creationId="{34E65E58-04FF-8BA4-588A-FCEA0FDD240C}"/>
          </ac:cxnSpMkLst>
        </pc:cxnChg>
        <pc:cxnChg chg="add mod">
          <ac:chgData name="Thiago Panini" userId="cc6a5c77081c362d" providerId="LiveId" clId="{1E56A7F8-8C41-4C48-8B9E-FDD3FD38C49C}" dt="2024-06-07T22:37:19.236" v="13734" actId="1076"/>
          <ac:cxnSpMkLst>
            <pc:docMk/>
            <pc:sldMk cId="2780958988" sldId="432"/>
            <ac:cxnSpMk id="25" creationId="{FCBF3B4C-CD98-E131-7A95-0DB38874FD7E}"/>
          </ac:cxnSpMkLst>
        </pc:cxnChg>
      </pc:sldChg>
      <pc:sldChg chg="addSp delSp modSp add del mod">
        <pc:chgData name="Thiago Panini" userId="cc6a5c77081c362d" providerId="LiveId" clId="{1E56A7F8-8C41-4C48-8B9E-FDD3FD38C49C}" dt="2024-06-08T02:30:03.447" v="17208" actId="47"/>
        <pc:sldMkLst>
          <pc:docMk/>
          <pc:sldMk cId="1730601476" sldId="433"/>
        </pc:sldMkLst>
        <pc:spChg chg="add mod">
          <ac:chgData name="Thiago Panini" userId="cc6a5c77081c362d" providerId="LiveId" clId="{1E56A7F8-8C41-4C48-8B9E-FDD3FD38C49C}" dt="2024-06-07T22:39:46.611" v="13765" actId="1076"/>
          <ac:spMkLst>
            <pc:docMk/>
            <pc:sldMk cId="1730601476" sldId="433"/>
            <ac:spMk id="2" creationId="{F9D1F38B-B073-FE53-CA0D-DB5442637B69}"/>
          </ac:spMkLst>
        </pc:spChg>
        <pc:spChg chg="add mod">
          <ac:chgData name="Thiago Panini" userId="cc6a5c77081c362d" providerId="LiveId" clId="{1E56A7F8-8C41-4C48-8B9E-FDD3FD38C49C}" dt="2024-06-07T22:39:49.309" v="13767" actId="1076"/>
          <ac:spMkLst>
            <pc:docMk/>
            <pc:sldMk cId="1730601476" sldId="433"/>
            <ac:spMk id="3" creationId="{B2176AAA-6903-3B1D-8B61-1480B6ED1F15}"/>
          </ac:spMkLst>
        </pc:spChg>
        <pc:spChg chg="add mod">
          <ac:chgData name="Thiago Panini" userId="cc6a5c77081c362d" providerId="LiveId" clId="{1E56A7F8-8C41-4C48-8B9E-FDD3FD38C49C}" dt="2024-06-07T22:39:51.699" v="13769" actId="1076"/>
          <ac:spMkLst>
            <pc:docMk/>
            <pc:sldMk cId="1730601476" sldId="433"/>
            <ac:spMk id="5" creationId="{E36B7266-FD95-F29F-9F66-75ACF76C1295}"/>
          </ac:spMkLst>
        </pc:spChg>
        <pc:spChg chg="add mod">
          <ac:chgData name="Thiago Panini" userId="cc6a5c77081c362d" providerId="LiveId" clId="{1E56A7F8-8C41-4C48-8B9E-FDD3FD38C49C}" dt="2024-06-07T22:39:54.733" v="13771" actId="1076"/>
          <ac:spMkLst>
            <pc:docMk/>
            <pc:sldMk cId="1730601476" sldId="433"/>
            <ac:spMk id="6" creationId="{88C4A8E8-12F3-5993-ED2A-C80F9EA9F9FD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7" creationId="{D61E4556-773F-2E5A-2387-16753C18A603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9" creationId="{B1802EE9-00C6-7DFC-144F-C585B34526B5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11" creationId="{A16DDF6D-34E4-4AF9-52D0-40C0F8AAEDF3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12" creationId="{B879B9FA-EBDB-0DFB-97C6-7412C678B25D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26" creationId="{13B15AC6-E08C-69DA-1259-0DC1164D8EA1}"/>
          </ac:spMkLst>
        </pc:spChg>
        <pc:spChg chg="mod">
          <ac:chgData name="Thiago Panini" userId="cc6a5c77081c362d" providerId="LiveId" clId="{1E56A7F8-8C41-4C48-8B9E-FDD3FD38C49C}" dt="2024-06-07T22:40:52.642" v="13776" actId="14100"/>
          <ac:spMkLst>
            <pc:docMk/>
            <pc:sldMk cId="1730601476" sldId="43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28" creationId="{5AFB9EFA-BEA2-EDE9-31D5-1F8E1C47E90F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31" creationId="{EAD02B45-E422-BE58-5179-91EA7DC1024D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37" creationId="{E820E467-9859-7195-CEA5-536C217D61D9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38" creationId="{70232E1C-CA30-A1B4-A045-2B85F10663A6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1" creationId="{634F8990-5B3B-9000-8D74-839C3293C60F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3" creationId="{EF4346F4-9C54-540E-AE07-FDBE8A60D0CB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4" creationId="{F671CA03-DA4E-3189-9F20-2DB38E89B07C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5" creationId="{50AD2A7C-A732-E91B-FF30-896EC84B1235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7" creationId="{6118054F-4253-CA29-E930-427C36007D56}"/>
          </ac:spMkLst>
        </pc:sp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4" creationId="{B6069E6C-585C-022A-0F79-CD56EB7CDF13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10" creationId="{BB19E8D3-2AAA-A954-926B-0C1887F3F8E6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21" creationId="{C3629696-8D6A-E87B-1D15-0B155EEB0F7D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22" creationId="{59B8BE7A-DC90-2421-259B-F2CBF1E4DF26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0" creationId="{A878B12E-EEC5-76DF-B63B-9CA6C4738241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2" creationId="{B91FF904-5BD3-63D6-7B8F-426F1750EDFE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46" creationId="{FD242346-C560-D454-06D2-C9523D7D9851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1032" creationId="{3CFCAF12-A1C3-4F13-D535-82CD056F803F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086" creationId="{080C9A85-8B2B-55DE-FB5F-2D17E345C0D4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088" creationId="{82FD92B4-1ED4-5160-60F2-23AA483BC5EE}"/>
          </ac:picMkLst>
        </pc:picChg>
        <pc:cxnChg chg="del">
          <ac:chgData name="Thiago Panini" userId="cc6a5c77081c362d" providerId="LiveId" clId="{1E56A7F8-8C41-4C48-8B9E-FDD3FD38C49C}" dt="2024-06-07T22:39:29.518" v="13739" actId="478"/>
          <ac:cxnSpMkLst>
            <pc:docMk/>
            <pc:sldMk cId="1730601476" sldId="433"/>
            <ac:cxnSpMk id="14" creationId="{34E65E58-04FF-8BA4-588A-FCEA0FDD240C}"/>
          </ac:cxnSpMkLst>
        </pc:cxnChg>
        <pc:cxnChg chg="del">
          <ac:chgData name="Thiago Panini" userId="cc6a5c77081c362d" providerId="LiveId" clId="{1E56A7F8-8C41-4C48-8B9E-FDD3FD38C49C}" dt="2024-06-07T22:39:29.518" v="13739" actId="478"/>
          <ac:cxnSpMkLst>
            <pc:docMk/>
            <pc:sldMk cId="1730601476" sldId="433"/>
            <ac:cxnSpMk id="25" creationId="{FCBF3B4C-CD98-E131-7A95-0DB38874FD7E}"/>
          </ac:cxnSpMkLst>
        </pc:cxnChg>
      </pc:sldChg>
      <pc:sldChg chg="addSp delSp modSp add del mod ord modAnim">
        <pc:chgData name="Thiago Panini" userId="cc6a5c77081c362d" providerId="LiveId" clId="{1E56A7F8-8C41-4C48-8B9E-FDD3FD38C49C}" dt="2024-06-08T02:04:59.588" v="15613" actId="47"/>
        <pc:sldMkLst>
          <pc:docMk/>
          <pc:sldMk cId="4057640299" sldId="434"/>
        </pc:sldMkLst>
        <pc:spChg chg="add mod">
          <ac:chgData name="Thiago Panini" userId="cc6a5c77081c362d" providerId="LiveId" clId="{1E56A7F8-8C41-4C48-8B9E-FDD3FD38C49C}" dt="2024-06-07T22:55:21.967" v="14422" actId="1076"/>
          <ac:spMkLst>
            <pc:docMk/>
            <pc:sldMk cId="4057640299" sldId="434"/>
            <ac:spMk id="2" creationId="{B531FB40-D6E2-856B-BB61-225D35001DD5}"/>
          </ac:spMkLst>
        </pc:spChg>
        <pc:spChg chg="add mod">
          <ac:chgData name="Thiago Panini" userId="cc6a5c77081c362d" providerId="LiveId" clId="{1E56A7F8-8C41-4C48-8B9E-FDD3FD38C49C}" dt="2024-06-08T01:52:04.226" v="15110" actId="404"/>
          <ac:spMkLst>
            <pc:docMk/>
            <pc:sldMk cId="4057640299" sldId="434"/>
            <ac:spMk id="3" creationId="{4748BEA9-EC1C-7CC7-EE63-F9AA7CC481A0}"/>
          </ac:spMkLst>
        </pc:spChg>
        <pc:spChg chg="add del mod">
          <ac:chgData name="Thiago Panini" userId="cc6a5c77081c362d" providerId="LiveId" clId="{1E56A7F8-8C41-4C48-8B9E-FDD3FD38C49C}" dt="2024-06-07T22:56:03.407" v="14462" actId="21"/>
          <ac:spMkLst>
            <pc:docMk/>
            <pc:sldMk cId="4057640299" sldId="434"/>
            <ac:spMk id="3" creationId="{D73098BF-9751-3B85-0095-D1576E82FAB6}"/>
          </ac:spMkLst>
        </pc:spChg>
        <pc:spChg chg="add del mod">
          <ac:chgData name="Thiago Panini" userId="cc6a5c77081c362d" providerId="LiveId" clId="{1E56A7F8-8C41-4C48-8B9E-FDD3FD38C49C}" dt="2024-06-07T22:56:03.407" v="14462" actId="21"/>
          <ac:spMkLst>
            <pc:docMk/>
            <pc:sldMk cId="4057640299" sldId="434"/>
            <ac:spMk id="4" creationId="{93074216-3729-281C-98C6-46D7F5DC2535}"/>
          </ac:spMkLst>
        </pc:spChg>
        <pc:spChg chg="add mod">
          <ac:chgData name="Thiago Panini" userId="cc6a5c77081c362d" providerId="LiveId" clId="{1E56A7F8-8C41-4C48-8B9E-FDD3FD38C49C}" dt="2024-06-07T22:59:05.558" v="14597" actId="1035"/>
          <ac:spMkLst>
            <pc:docMk/>
            <pc:sldMk cId="4057640299" sldId="434"/>
            <ac:spMk id="6" creationId="{D73098BF-9751-3B85-0095-D1576E82FAB6}"/>
          </ac:spMkLst>
        </pc:spChg>
        <pc:spChg chg="add mod">
          <ac:chgData name="Thiago Panini" userId="cc6a5c77081c362d" providerId="LiveId" clId="{1E56A7F8-8C41-4C48-8B9E-FDD3FD38C49C}" dt="2024-06-07T22:56:03.675" v="14463"/>
          <ac:spMkLst>
            <pc:docMk/>
            <pc:sldMk cId="4057640299" sldId="434"/>
            <ac:spMk id="7" creationId="{93074216-3729-281C-98C6-46D7F5DC2535}"/>
          </ac:spMkLst>
        </pc:spChg>
        <pc:spChg chg="add mod">
          <ac:chgData name="Thiago Panini" userId="cc6a5c77081c362d" providerId="LiveId" clId="{1E56A7F8-8C41-4C48-8B9E-FDD3FD38C49C}" dt="2024-06-07T22:56:35.506" v="14478" actId="1076"/>
          <ac:spMkLst>
            <pc:docMk/>
            <pc:sldMk cId="4057640299" sldId="434"/>
            <ac:spMk id="8" creationId="{0E48A18A-4CEE-1A1C-B5EE-C5798ED2D693}"/>
          </ac:spMkLst>
        </pc:spChg>
        <pc:spChg chg="add mod">
          <ac:chgData name="Thiago Panini" userId="cc6a5c77081c362d" providerId="LiveId" clId="{1E56A7F8-8C41-4C48-8B9E-FDD3FD38C49C}" dt="2024-06-07T22:56:35.506" v="14478" actId="1076"/>
          <ac:spMkLst>
            <pc:docMk/>
            <pc:sldMk cId="4057640299" sldId="434"/>
            <ac:spMk id="9" creationId="{1AEA6580-759F-164E-0835-5287010ADA99}"/>
          </ac:spMkLst>
        </pc:spChg>
        <pc:spChg chg="add mod">
          <ac:chgData name="Thiago Panini" userId="cc6a5c77081c362d" providerId="LiveId" clId="{1E56A7F8-8C41-4C48-8B9E-FDD3FD38C49C}" dt="2024-06-08T01:46:02.402" v="14966" actId="207"/>
          <ac:spMkLst>
            <pc:docMk/>
            <pc:sldMk cId="4057640299" sldId="434"/>
            <ac:spMk id="10" creationId="{FDEA67D1-9A5E-8265-7C00-66E63544EE7F}"/>
          </ac:spMkLst>
        </pc:spChg>
        <pc:spChg chg="add mod">
          <ac:chgData name="Thiago Panini" userId="cc6a5c77081c362d" providerId="LiveId" clId="{1E56A7F8-8C41-4C48-8B9E-FDD3FD38C49C}" dt="2024-06-07T23:00:21.708" v="14629" actId="1076"/>
          <ac:spMkLst>
            <pc:docMk/>
            <pc:sldMk cId="4057640299" sldId="434"/>
            <ac:spMk id="11" creationId="{86140942-4537-AAC1-7881-DAD88DAEE9DC}"/>
          </ac:spMkLst>
        </pc:spChg>
        <pc:spChg chg="add mod">
          <ac:chgData name="Thiago Panini" userId="cc6a5c77081c362d" providerId="LiveId" clId="{1E56A7F8-8C41-4C48-8B9E-FDD3FD38C49C}" dt="2024-06-07T23:00:28.741" v="14639" actId="14100"/>
          <ac:spMkLst>
            <pc:docMk/>
            <pc:sldMk cId="4057640299" sldId="434"/>
            <ac:spMk id="12" creationId="{3A8A31CC-7DE4-16AF-A679-00441A44919F}"/>
          </ac:spMkLst>
        </pc:spChg>
        <pc:spChg chg="add mod">
          <ac:chgData name="Thiago Panini" userId="cc6a5c77081c362d" providerId="LiveId" clId="{1E56A7F8-8C41-4C48-8B9E-FDD3FD38C49C}" dt="2024-06-07T23:00:42.543" v="14643" actId="1076"/>
          <ac:spMkLst>
            <pc:docMk/>
            <pc:sldMk cId="4057640299" sldId="434"/>
            <ac:spMk id="13" creationId="{5B7C7D00-9A74-C94C-1824-943CB1C15B30}"/>
          </ac:spMkLst>
        </pc:spChg>
        <pc:spChg chg="add mod">
          <ac:chgData name="Thiago Panini" userId="cc6a5c77081c362d" providerId="LiveId" clId="{1E56A7F8-8C41-4C48-8B9E-FDD3FD38C49C}" dt="2024-06-07T23:00:49.717" v="14645" actId="1076"/>
          <ac:spMkLst>
            <pc:docMk/>
            <pc:sldMk cId="4057640299" sldId="434"/>
            <ac:spMk id="14" creationId="{9AFF28BE-4D09-CB64-3F91-2312072CD3B3}"/>
          </ac:spMkLst>
        </pc:spChg>
        <pc:spChg chg="add del">
          <ac:chgData name="Thiago Panini" userId="cc6a5c77081c362d" providerId="LiveId" clId="{1E56A7F8-8C41-4C48-8B9E-FDD3FD38C49C}" dt="2024-06-08T01:51:32.507" v="15094" actId="22"/>
          <ac:spMkLst>
            <pc:docMk/>
            <pc:sldMk cId="4057640299" sldId="434"/>
            <ac:spMk id="15" creationId="{BEEB0E23-47D4-74E2-115E-45304C43AE34}"/>
          </ac:spMkLst>
        </pc:spChg>
        <pc:spChg chg="add del">
          <ac:chgData name="Thiago Panini" userId="cc6a5c77081c362d" providerId="LiveId" clId="{1E56A7F8-8C41-4C48-8B9E-FDD3FD38C49C}" dt="2024-06-08T01:51:34.728" v="15096" actId="22"/>
          <ac:spMkLst>
            <pc:docMk/>
            <pc:sldMk cId="4057640299" sldId="434"/>
            <ac:spMk id="17" creationId="{A4E134C2-BF5D-DCBF-AB83-19CB180F903E}"/>
          </ac:spMkLst>
        </pc:spChg>
        <pc:spChg chg="add del">
          <ac:chgData name="Thiago Panini" userId="cc6a5c77081c362d" providerId="LiveId" clId="{1E56A7F8-8C41-4C48-8B9E-FDD3FD38C49C}" dt="2024-06-08T01:51:35.754" v="15098" actId="22"/>
          <ac:spMkLst>
            <pc:docMk/>
            <pc:sldMk cId="4057640299" sldId="434"/>
            <ac:spMk id="19" creationId="{988B1411-26A6-B83B-9540-6FDB190354A6}"/>
          </ac:spMkLst>
        </pc:spChg>
        <pc:spChg chg="mod">
          <ac:chgData name="Thiago Panini" userId="cc6a5c77081c362d" providerId="LiveId" clId="{1E56A7F8-8C41-4C48-8B9E-FDD3FD38C49C}" dt="2024-06-07T22:57:34.345" v="14574" actId="20577"/>
          <ac:spMkLst>
            <pc:docMk/>
            <pc:sldMk cId="4057640299" sldId="434"/>
            <ac:spMk id="21" creationId="{BB536D4A-B0D6-0629-9EFE-E89B110526E9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2" creationId="{D175F1DB-6A8A-4CFB-BA4A-818FA4446D72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3" creationId="{5AFA8278-8493-4569-B60D-0871CAAADEFA}"/>
          </ac:spMkLst>
        </pc:spChg>
        <pc:spChg chg="add del mod">
          <ac:chgData name="Thiago Panini" userId="cc6a5c77081c362d" providerId="LiveId" clId="{1E56A7F8-8C41-4C48-8B9E-FDD3FD38C49C}" dt="2024-06-08T01:52:15.808" v="15113" actId="1076"/>
          <ac:spMkLst>
            <pc:docMk/>
            <pc:sldMk cId="4057640299" sldId="434"/>
            <ac:spMk id="23" creationId="{F9FB7DCD-E440-5C9D-A1AE-7CA64E60C592}"/>
          </ac:spMkLst>
        </pc:spChg>
        <pc:spChg chg="mod">
          <ac:chgData name="Thiago Panini" userId="cc6a5c77081c362d" providerId="LiveId" clId="{1E56A7F8-8C41-4C48-8B9E-FDD3FD38C49C}" dt="2024-06-07T22:54:07.712" v="14399" actId="14100"/>
          <ac:spMkLst>
            <pc:docMk/>
            <pc:sldMk cId="4057640299" sldId="434"/>
            <ac:spMk id="24" creationId="{CC4E1B44-1D5C-F36B-D575-38F7489EF879}"/>
          </ac:spMkLst>
        </pc:spChg>
        <pc:spChg chg="del">
          <ac:chgData name="Thiago Panini" userId="cc6a5c77081c362d" providerId="LiveId" clId="{1E56A7F8-8C41-4C48-8B9E-FDD3FD38C49C}" dt="2024-06-07T22:56:51.492" v="14484" actId="478"/>
          <ac:spMkLst>
            <pc:docMk/>
            <pc:sldMk cId="4057640299" sldId="434"/>
            <ac:spMk id="25" creationId="{D2A433CE-AECD-69F1-9803-809D0565E96F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7" creationId="{6D3F5894-C310-DBA5-4013-0925AA734A0A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9" creationId="{B03740F4-E8D1-19B7-BAA1-9B63BCA740C2}"/>
          </ac:spMkLst>
        </pc:spChg>
        <pc:spChg chg="del mod">
          <ac:chgData name="Thiago Panini" userId="cc6a5c77081c362d" providerId="LiveId" clId="{1E56A7F8-8C41-4C48-8B9E-FDD3FD38C49C}" dt="2024-06-07T22:56:32.946" v="14476" actId="21"/>
          <ac:spMkLst>
            <pc:docMk/>
            <pc:sldMk cId="4057640299" sldId="434"/>
            <ac:spMk id="31" creationId="{0E48A18A-4CEE-1A1C-B5EE-C5798ED2D693}"/>
          </ac:spMkLst>
        </pc:spChg>
        <pc:spChg chg="del">
          <ac:chgData name="Thiago Panini" userId="cc6a5c77081c362d" providerId="LiveId" clId="{1E56A7F8-8C41-4C48-8B9E-FDD3FD38C49C}" dt="2024-06-07T22:56:51.492" v="14484" actId="478"/>
          <ac:spMkLst>
            <pc:docMk/>
            <pc:sldMk cId="4057640299" sldId="434"/>
            <ac:spMk id="32" creationId="{5EAA1B53-A2F8-23FD-7566-8C58EC49EC3B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35" creationId="{D7DF9D64-E97E-A4E5-A445-3D0B01D70697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41" creationId="{E85E87B0-38A0-A618-1D73-9D54D0C3F924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42" creationId="{356DEB11-5060-D1E2-41F1-992025E132C8}"/>
          </ac:spMkLst>
        </pc:spChg>
        <pc:spChg chg="del mod">
          <ac:chgData name="Thiago Panini" userId="cc6a5c77081c362d" providerId="LiveId" clId="{1E56A7F8-8C41-4C48-8B9E-FDD3FD38C49C}" dt="2024-06-07T22:56:32.946" v="14476" actId="21"/>
          <ac:spMkLst>
            <pc:docMk/>
            <pc:sldMk cId="4057640299" sldId="434"/>
            <ac:spMk id="43" creationId="{1AEA6580-759F-164E-0835-5287010ADA99}"/>
          </ac:spMkLst>
        </pc:spChg>
        <pc:spChg chg="del">
          <ac:chgData name="Thiago Panini" userId="cc6a5c77081c362d" providerId="LiveId" clId="{1E56A7F8-8C41-4C48-8B9E-FDD3FD38C49C}" dt="2024-06-07T22:56:51.492" v="14484" actId="478"/>
          <ac:spMkLst>
            <pc:docMk/>
            <pc:sldMk cId="4057640299" sldId="434"/>
            <ac:spMk id="44" creationId="{1DA4537B-5EE5-81EB-6D15-BB0315D20CEA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45" creationId="{3570083E-F009-ED60-2DDC-59C5DE2903C3}"/>
          </ac:spMkLst>
        </pc:spChg>
        <pc:picChg chg="add mod">
          <ac:chgData name="Thiago Panini" userId="cc6a5c77081c362d" providerId="LiveId" clId="{1E56A7F8-8C41-4C48-8B9E-FDD3FD38C49C}" dt="2024-06-07T22:58:55.165" v="14595" actId="1036"/>
          <ac:picMkLst>
            <pc:docMk/>
            <pc:sldMk cId="4057640299" sldId="434"/>
            <ac:picMk id="5" creationId="{7DCF890C-BDF0-76FF-B1FF-FC4FC03A56FD}"/>
          </ac:picMkLst>
        </pc:picChg>
        <pc:picChg chg="del">
          <ac:chgData name="Thiago Panini" userId="cc6a5c77081c362d" providerId="LiveId" clId="{1E56A7F8-8C41-4C48-8B9E-FDD3FD38C49C}" dt="2024-06-07T22:56:51.492" v="14484" actId="478"/>
          <ac:picMkLst>
            <pc:docMk/>
            <pc:sldMk cId="4057640299" sldId="434"/>
            <ac:picMk id="33" creationId="{BD810696-1B60-69EF-748B-1579C1BC332E}"/>
          </ac:picMkLst>
        </pc:picChg>
        <pc:picChg chg="mod">
          <ac:chgData name="Thiago Panini" userId="cc6a5c77081c362d" providerId="LiveId" clId="{1E56A7F8-8C41-4C48-8B9E-FDD3FD38C49C}" dt="2024-06-08T01:45:40.233" v="14964" actId="1076"/>
          <ac:picMkLst>
            <pc:docMk/>
            <pc:sldMk cId="4057640299" sldId="434"/>
            <ac:picMk id="34" creationId="{A0E4B07F-B7B5-E985-2879-35AD40A96363}"/>
          </ac:picMkLst>
        </pc:picChg>
        <pc:picChg chg="del">
          <ac:chgData name="Thiago Panini" userId="cc6a5c77081c362d" providerId="LiveId" clId="{1E56A7F8-8C41-4C48-8B9E-FDD3FD38C49C}" dt="2024-06-07T22:53:20.303" v="14362" actId="478"/>
          <ac:picMkLst>
            <pc:docMk/>
            <pc:sldMk cId="4057640299" sldId="434"/>
            <ac:picMk id="38" creationId="{CA2BD401-25C0-AB0A-2955-4D385B9EE964}"/>
          </ac:picMkLst>
        </pc:picChg>
        <pc:picChg chg="del">
          <ac:chgData name="Thiago Panini" userId="cc6a5c77081c362d" providerId="LiveId" clId="{1E56A7F8-8C41-4C48-8B9E-FDD3FD38C49C}" dt="2024-06-07T22:53:20.303" v="14362" actId="478"/>
          <ac:picMkLst>
            <pc:docMk/>
            <pc:sldMk cId="4057640299" sldId="434"/>
            <ac:picMk id="39" creationId="{8ED84E0F-3021-18CC-23F6-3FB38A85DF80}"/>
          </ac:picMkLst>
        </pc:picChg>
        <pc:picChg chg="del">
          <ac:chgData name="Thiago Panini" userId="cc6a5c77081c362d" providerId="LiveId" clId="{1E56A7F8-8C41-4C48-8B9E-FDD3FD38C49C}" dt="2024-06-07T22:53:20.303" v="14362" actId="478"/>
          <ac:picMkLst>
            <pc:docMk/>
            <pc:sldMk cId="4057640299" sldId="434"/>
            <ac:picMk id="40" creationId="{3739FC0E-D508-00ED-0C51-6CBFD3BF8027}"/>
          </ac:picMkLst>
        </pc:picChg>
      </pc:sldChg>
      <pc:sldChg chg="addSp delSp modSp add del mod">
        <pc:chgData name="Thiago Panini" userId="cc6a5c77081c362d" providerId="LiveId" clId="{1E56A7F8-8C41-4C48-8B9E-FDD3FD38C49C}" dt="2024-06-08T02:30:01.730" v="17206" actId="47"/>
        <pc:sldMkLst>
          <pc:docMk/>
          <pc:sldMk cId="2267235615" sldId="435"/>
        </pc:sldMkLst>
        <pc:spChg chg="mod">
          <ac:chgData name="Thiago Panini" userId="cc6a5c77081c362d" providerId="LiveId" clId="{1E56A7F8-8C41-4C48-8B9E-FDD3FD38C49C}" dt="2024-06-07T22:57:58.872" v="14580" actId="1076"/>
          <ac:spMkLst>
            <pc:docMk/>
            <pc:sldMk cId="2267235615" sldId="435"/>
            <ac:spMk id="6" creationId="{D73098BF-9751-3B85-0095-D1576E82FAB6}"/>
          </ac:spMkLst>
        </pc:spChg>
        <pc:spChg chg="mod">
          <ac:chgData name="Thiago Panini" userId="cc6a5c77081c362d" providerId="LiveId" clId="{1E56A7F8-8C41-4C48-8B9E-FDD3FD38C49C}" dt="2024-06-07T22:57:58.872" v="14580" actId="1076"/>
          <ac:spMkLst>
            <pc:docMk/>
            <pc:sldMk cId="2267235615" sldId="435"/>
            <ac:spMk id="7" creationId="{93074216-3729-281C-98C6-46D7F5DC2535}"/>
          </ac:spMkLst>
        </pc:spChg>
        <pc:spChg chg="mod">
          <ac:chgData name="Thiago Panini" userId="cc6a5c77081c362d" providerId="LiveId" clId="{1E56A7F8-8C41-4C48-8B9E-FDD3FD38C49C}" dt="2024-06-07T22:57:56.177" v="14579" actId="1076"/>
          <ac:spMkLst>
            <pc:docMk/>
            <pc:sldMk cId="2267235615" sldId="435"/>
            <ac:spMk id="8" creationId="{0E48A18A-4CEE-1A1C-B5EE-C5798ED2D693}"/>
          </ac:spMkLst>
        </pc:spChg>
        <pc:spChg chg="mod">
          <ac:chgData name="Thiago Panini" userId="cc6a5c77081c362d" providerId="LiveId" clId="{1E56A7F8-8C41-4C48-8B9E-FDD3FD38C49C}" dt="2024-06-07T22:57:56.177" v="14579" actId="1076"/>
          <ac:spMkLst>
            <pc:docMk/>
            <pc:sldMk cId="2267235615" sldId="435"/>
            <ac:spMk id="9" creationId="{1AEA6580-759F-164E-0835-5287010ADA99}"/>
          </ac:spMkLst>
        </pc:spChg>
        <pc:picChg chg="add mod">
          <ac:chgData name="Thiago Panini" userId="cc6a5c77081c362d" providerId="LiveId" clId="{1E56A7F8-8C41-4C48-8B9E-FDD3FD38C49C}" dt="2024-06-07T22:58:11.839" v="14586" actId="14100"/>
          <ac:picMkLst>
            <pc:docMk/>
            <pc:sldMk cId="2267235615" sldId="435"/>
            <ac:picMk id="3" creationId="{19745A69-C157-6F4F-0A9C-F0A9A0DDE55C}"/>
          </ac:picMkLst>
        </pc:picChg>
        <pc:picChg chg="add mod">
          <ac:chgData name="Thiago Panini" userId="cc6a5c77081c362d" providerId="LiveId" clId="{1E56A7F8-8C41-4C48-8B9E-FDD3FD38C49C}" dt="2024-06-07T22:58:17.682" v="14588" actId="1076"/>
          <ac:picMkLst>
            <pc:docMk/>
            <pc:sldMk cId="2267235615" sldId="435"/>
            <ac:picMk id="4" creationId="{CD7A2A5D-3C57-4AD9-379D-D633039B967A}"/>
          </ac:picMkLst>
        </pc:picChg>
        <pc:picChg chg="del">
          <ac:chgData name="Thiago Panini" userId="cc6a5c77081c362d" providerId="LiveId" clId="{1E56A7F8-8C41-4C48-8B9E-FDD3FD38C49C}" dt="2024-06-07T22:57:53.362" v="14578" actId="478"/>
          <ac:picMkLst>
            <pc:docMk/>
            <pc:sldMk cId="2267235615" sldId="435"/>
            <ac:picMk id="5" creationId="{7DCF890C-BDF0-76FF-B1FF-FC4FC03A56FD}"/>
          </ac:picMkLst>
        </pc:picChg>
        <pc:picChg chg="del">
          <ac:chgData name="Thiago Panini" userId="cc6a5c77081c362d" providerId="LiveId" clId="{1E56A7F8-8C41-4C48-8B9E-FDD3FD38C49C}" dt="2024-06-07T22:57:53.362" v="14578" actId="478"/>
          <ac:picMkLst>
            <pc:docMk/>
            <pc:sldMk cId="2267235615" sldId="435"/>
            <ac:picMk id="34" creationId="{A0E4B07F-B7B5-E985-2879-35AD40A96363}"/>
          </ac:picMkLst>
        </pc:picChg>
      </pc:sldChg>
      <pc:sldChg chg="addSp delSp modSp add mod delAnim modAnim">
        <pc:chgData name="Thiago Panini" userId="cc6a5c77081c362d" providerId="LiveId" clId="{1E56A7F8-8C41-4C48-8B9E-FDD3FD38C49C}" dt="2024-06-12T02:19:54.645" v="20202" actId="20577"/>
        <pc:sldMkLst>
          <pc:docMk/>
          <pc:sldMk cId="2371322467" sldId="436"/>
        </pc:sldMkLst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2" creationId="{B531FB40-D6E2-856B-BB61-225D35001DD5}"/>
          </ac:spMkLst>
        </pc:spChg>
        <pc:spChg chg="mod">
          <ac:chgData name="Thiago Panini" userId="cc6a5c77081c362d" providerId="LiveId" clId="{1E56A7F8-8C41-4C48-8B9E-FDD3FD38C49C}" dt="2024-06-08T01:58:14.731" v="15306" actId="1076"/>
          <ac:spMkLst>
            <pc:docMk/>
            <pc:sldMk cId="2371322467" sldId="436"/>
            <ac:spMk id="3" creationId="{4748BEA9-EC1C-7CC7-EE63-F9AA7CC481A0}"/>
          </ac:spMkLst>
        </pc:spChg>
        <pc:spChg chg="add mod">
          <ac:chgData name="Thiago Panini" userId="cc6a5c77081c362d" providerId="LiveId" clId="{1E56A7F8-8C41-4C48-8B9E-FDD3FD38C49C}" dt="2024-06-08T01:54:45.396" v="15156" actId="20577"/>
          <ac:spMkLst>
            <pc:docMk/>
            <pc:sldMk cId="2371322467" sldId="436"/>
            <ac:spMk id="4" creationId="{F854A96F-4A63-F9E2-E6F5-C52DE8B8AC9D}"/>
          </ac:spMkLst>
        </pc:spChg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6" creationId="{D73098BF-9751-3B85-0095-D1576E82FAB6}"/>
          </ac:spMkLst>
        </pc:spChg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7" creationId="{93074216-3729-281C-98C6-46D7F5DC2535}"/>
          </ac:spMkLst>
        </pc:spChg>
        <pc:spChg chg="mod">
          <ac:chgData name="Thiago Panini" userId="cc6a5c77081c362d" providerId="LiveId" clId="{1E56A7F8-8C41-4C48-8B9E-FDD3FD38C49C}" dt="2024-06-08T01:55:17.274" v="15272" actId="1035"/>
          <ac:spMkLst>
            <pc:docMk/>
            <pc:sldMk cId="2371322467" sldId="436"/>
            <ac:spMk id="8" creationId="{0E48A18A-4CEE-1A1C-B5EE-C5798ED2D693}"/>
          </ac:spMkLst>
        </pc:spChg>
        <pc:spChg chg="mod">
          <ac:chgData name="Thiago Panini" userId="cc6a5c77081c362d" providerId="LiveId" clId="{1E56A7F8-8C41-4C48-8B9E-FDD3FD38C49C}" dt="2024-06-08T01:55:17.274" v="15272" actId="1035"/>
          <ac:spMkLst>
            <pc:docMk/>
            <pc:sldMk cId="2371322467" sldId="436"/>
            <ac:spMk id="9" creationId="{1AEA6580-759F-164E-0835-5287010ADA99}"/>
          </ac:spMkLst>
        </pc:spChg>
        <pc:spChg chg="mod">
          <ac:chgData name="Thiago Panini" userId="cc6a5c77081c362d" providerId="LiveId" clId="{1E56A7F8-8C41-4C48-8B9E-FDD3FD38C49C}" dt="2024-06-08T01:56:50.539" v="15293" actId="207"/>
          <ac:spMkLst>
            <pc:docMk/>
            <pc:sldMk cId="2371322467" sldId="436"/>
            <ac:spMk id="10" creationId="{FDEA67D1-9A5E-8265-7C00-66E63544EE7F}"/>
          </ac:spMkLst>
        </pc:spChg>
        <pc:spChg chg="mod">
          <ac:chgData name="Thiago Panini" userId="cc6a5c77081c362d" providerId="LiveId" clId="{1E56A7F8-8C41-4C48-8B9E-FDD3FD38C49C}" dt="2024-06-08T01:55:32.895" v="15285" actId="1036"/>
          <ac:spMkLst>
            <pc:docMk/>
            <pc:sldMk cId="2371322467" sldId="436"/>
            <ac:spMk id="11" creationId="{86140942-4537-AAC1-7881-DAD88DAEE9DC}"/>
          </ac:spMkLst>
        </pc:spChg>
        <pc:spChg chg="mod">
          <ac:chgData name="Thiago Panini" userId="cc6a5c77081c362d" providerId="LiveId" clId="{1E56A7F8-8C41-4C48-8B9E-FDD3FD38C49C}" dt="2024-06-08T01:58:20.473" v="15307" actId="1076"/>
          <ac:spMkLst>
            <pc:docMk/>
            <pc:sldMk cId="2371322467" sldId="436"/>
            <ac:spMk id="12" creationId="{3A8A31CC-7DE4-16AF-A679-00441A44919F}"/>
          </ac:spMkLst>
        </pc:spChg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13" creationId="{5B7C7D00-9A74-C94C-1824-943CB1C15B30}"/>
          </ac:spMkLst>
        </pc:spChg>
        <pc:spChg chg="mod">
          <ac:chgData name="Thiago Panini" userId="cc6a5c77081c362d" providerId="LiveId" clId="{1E56A7F8-8C41-4C48-8B9E-FDD3FD38C49C}" dt="2024-06-08T02:04:26.866" v="15611" actId="14100"/>
          <ac:spMkLst>
            <pc:docMk/>
            <pc:sldMk cId="2371322467" sldId="436"/>
            <ac:spMk id="14" creationId="{9AFF28BE-4D09-CB64-3F91-2312072CD3B3}"/>
          </ac:spMkLst>
        </pc:spChg>
        <pc:spChg chg="add mod">
          <ac:chgData name="Thiago Panini" userId="cc6a5c77081c362d" providerId="LiveId" clId="{1E56A7F8-8C41-4C48-8B9E-FDD3FD38C49C}" dt="2024-06-08T01:55:12.032" v="15248" actId="14100"/>
          <ac:spMkLst>
            <pc:docMk/>
            <pc:sldMk cId="2371322467" sldId="436"/>
            <ac:spMk id="15" creationId="{6BDA71B4-F978-7043-4AF8-612837E4607B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17" creationId="{9522E736-3C15-A8BC-B05F-FEB8A00F081E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19" creationId="{E48240EA-8F8A-B3FF-2B5D-7D3C0E393498}"/>
          </ac:spMkLst>
        </pc:spChg>
        <pc:spChg chg="del">
          <ac:chgData name="Thiago Panini" userId="cc6a5c77081c362d" providerId="LiveId" clId="{1E56A7F8-8C41-4C48-8B9E-FDD3FD38C49C}" dt="2024-06-08T01:54:29.649" v="15131" actId="478"/>
          <ac:spMkLst>
            <pc:docMk/>
            <pc:sldMk cId="2371322467" sldId="436"/>
            <ac:spMk id="20" creationId="{98DCDAFB-8203-6F9B-3F6D-4ADBE31DDD9F}"/>
          </ac:spMkLst>
        </pc:spChg>
        <pc:spChg chg="del">
          <ac:chgData name="Thiago Panini" userId="cc6a5c77081c362d" providerId="LiveId" clId="{1E56A7F8-8C41-4C48-8B9E-FDD3FD38C49C}" dt="2024-06-08T01:54:29.649" v="15131" actId="478"/>
          <ac:spMkLst>
            <pc:docMk/>
            <pc:sldMk cId="2371322467" sldId="436"/>
            <ac:spMk id="21" creationId="{BB536D4A-B0D6-0629-9EFE-E89B110526E9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22" creationId="{F2155717-A65E-B6D3-F10C-C1CD45A648D6}"/>
          </ac:spMkLst>
        </pc:spChg>
        <pc:spChg chg="del mod">
          <ac:chgData name="Thiago Panini" userId="cc6a5c77081c362d" providerId="LiveId" clId="{1E56A7F8-8C41-4C48-8B9E-FDD3FD38C49C}" dt="2024-06-08T01:57:39.147" v="15301" actId="478"/>
          <ac:spMkLst>
            <pc:docMk/>
            <pc:sldMk cId="2371322467" sldId="436"/>
            <ac:spMk id="23" creationId="{F9FB7DCD-E440-5C9D-A1AE-7CA64E60C592}"/>
          </ac:spMkLst>
        </pc:spChg>
        <pc:spChg chg="mod">
          <ac:chgData name="Thiago Panini" userId="cc6a5c77081c362d" providerId="LiveId" clId="{1E56A7F8-8C41-4C48-8B9E-FDD3FD38C49C}" dt="2024-06-08T01:55:17.274" v="15272" actId="1035"/>
          <ac:spMkLst>
            <pc:docMk/>
            <pc:sldMk cId="2371322467" sldId="436"/>
            <ac:spMk id="24" creationId="{CC4E1B44-1D5C-F36B-D575-38F7489EF879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25" creationId="{6C755BF5-E820-B979-2E8D-D9E55196E48A}"/>
          </ac:spMkLst>
        </pc:spChg>
        <pc:spChg chg="add del mod">
          <ac:chgData name="Thiago Panini" userId="cc6a5c77081c362d" providerId="LiveId" clId="{1E56A7F8-8C41-4C48-8B9E-FDD3FD38C49C}" dt="2024-06-08T01:58:22.702" v="15308" actId="478"/>
          <ac:spMkLst>
            <pc:docMk/>
            <pc:sldMk cId="2371322467" sldId="436"/>
            <ac:spMk id="26" creationId="{8480772D-D5D7-F420-3202-F4076091FF83}"/>
          </ac:spMkLst>
        </pc:spChg>
        <pc:spChg chg="add mod">
          <ac:chgData name="Thiago Panini" userId="cc6a5c77081c362d" providerId="LiveId" clId="{1E56A7F8-8C41-4C48-8B9E-FDD3FD38C49C}" dt="2024-06-12T02:19:54.645" v="20202" actId="20577"/>
          <ac:spMkLst>
            <pc:docMk/>
            <pc:sldMk cId="2371322467" sldId="436"/>
            <ac:spMk id="27" creationId="{5327829C-F0FC-0C3C-303C-13C7686F838C}"/>
          </ac:spMkLst>
        </pc:spChg>
        <pc:picChg chg="del">
          <ac:chgData name="Thiago Panini" userId="cc6a5c77081c362d" providerId="LiveId" clId="{1E56A7F8-8C41-4C48-8B9E-FDD3FD38C49C}" dt="2024-06-08T01:52:38.142" v="15115" actId="478"/>
          <ac:picMkLst>
            <pc:docMk/>
            <pc:sldMk cId="2371322467" sldId="436"/>
            <ac:picMk id="5" creationId="{7DCF890C-BDF0-76FF-B1FF-FC4FC03A56FD}"/>
          </ac:picMkLst>
        </pc:picChg>
        <pc:picChg chg="add mod">
          <ac:chgData name="Thiago Panini" userId="cc6a5c77081c362d" providerId="LiveId" clId="{1E56A7F8-8C41-4C48-8B9E-FDD3FD38C49C}" dt="2024-06-08T01:54:41.321" v="15136" actId="1076"/>
          <ac:picMkLst>
            <pc:docMk/>
            <pc:sldMk cId="2371322467" sldId="436"/>
            <ac:picMk id="16" creationId="{BB2062C6-E01D-94BB-712B-6F36A26F2D52}"/>
          </ac:picMkLst>
        </pc:picChg>
        <pc:picChg chg="add mod">
          <ac:chgData name="Thiago Panini" userId="cc6a5c77081c362d" providerId="LiveId" clId="{1E56A7F8-8C41-4C48-8B9E-FDD3FD38C49C}" dt="2024-06-08T02:06:56.280" v="15615" actId="1036"/>
          <ac:picMkLst>
            <pc:docMk/>
            <pc:sldMk cId="2371322467" sldId="436"/>
            <ac:picMk id="18" creationId="{3D77FD20-E726-262D-4B67-6C0714BE4589}"/>
          </ac:picMkLst>
        </pc:picChg>
        <pc:picChg chg="add del mod">
          <ac:chgData name="Thiago Panini" userId="cc6a5c77081c362d" providerId="LiveId" clId="{1E56A7F8-8C41-4C48-8B9E-FDD3FD38C49C}" dt="2024-06-08T02:04:22.348" v="15610" actId="478"/>
          <ac:picMkLst>
            <pc:docMk/>
            <pc:sldMk cId="2371322467" sldId="436"/>
            <ac:picMk id="28" creationId="{63398E61-2D96-FC8B-0493-2542FE0E72CE}"/>
          </ac:picMkLst>
        </pc:picChg>
        <pc:picChg chg="add del mod">
          <ac:chgData name="Thiago Panini" userId="cc6a5c77081c362d" providerId="LiveId" clId="{1E56A7F8-8C41-4C48-8B9E-FDD3FD38C49C}" dt="2024-06-08T02:04:20.778" v="15609" actId="478"/>
          <ac:picMkLst>
            <pc:docMk/>
            <pc:sldMk cId="2371322467" sldId="436"/>
            <ac:picMk id="30" creationId="{A6B1D218-1DB7-38DC-EEC8-4B37533B80A0}"/>
          </ac:picMkLst>
        </pc:picChg>
        <pc:picChg chg="add mod">
          <ac:chgData name="Thiago Panini" userId="cc6a5c77081c362d" providerId="LiveId" clId="{1E56A7F8-8C41-4C48-8B9E-FDD3FD38C49C}" dt="2024-06-08T02:04:34.105" v="15612" actId="1076"/>
          <ac:picMkLst>
            <pc:docMk/>
            <pc:sldMk cId="2371322467" sldId="436"/>
            <ac:picMk id="32" creationId="{55E5214E-5C18-E52F-7B13-D9AA8C4DB334}"/>
          </ac:picMkLst>
        </pc:picChg>
        <pc:picChg chg="mod">
          <ac:chgData name="Thiago Panini" userId="cc6a5c77081c362d" providerId="LiveId" clId="{1E56A7F8-8C41-4C48-8B9E-FDD3FD38C49C}" dt="2024-06-08T01:55:17.274" v="15272" actId="1035"/>
          <ac:picMkLst>
            <pc:docMk/>
            <pc:sldMk cId="2371322467" sldId="436"/>
            <ac:picMk id="34" creationId="{A0E4B07F-B7B5-E985-2879-35AD40A96363}"/>
          </ac:picMkLst>
        </pc:picChg>
        <pc:picChg chg="add del mod">
          <ac:chgData name="Thiago Panini" userId="cc6a5c77081c362d" providerId="LiveId" clId="{1E56A7F8-8C41-4C48-8B9E-FDD3FD38C49C}" dt="2024-06-08T02:04:20.778" v="15609" actId="478"/>
          <ac:picMkLst>
            <pc:docMk/>
            <pc:sldMk cId="2371322467" sldId="436"/>
            <ac:picMk id="35" creationId="{C5E3A79E-EA96-4706-6548-2C874E955B6B}"/>
          </ac:picMkLst>
        </pc:picChg>
      </pc:sldChg>
      <pc:sldChg chg="addSp delSp modSp add mod">
        <pc:chgData name="Thiago Panini" userId="cc6a5c77081c362d" providerId="LiveId" clId="{1E56A7F8-8C41-4C48-8B9E-FDD3FD38C49C}" dt="2024-06-08T02:08:19.918" v="15661" actId="20577"/>
        <pc:sldMkLst>
          <pc:docMk/>
          <pc:sldMk cId="2214079060" sldId="437"/>
        </pc:sldMkLst>
        <pc:spChg chg="mod">
          <ac:chgData name="Thiago Panini" userId="cc6a5c77081c362d" providerId="LiveId" clId="{1E56A7F8-8C41-4C48-8B9E-FDD3FD38C49C}" dt="2024-06-08T02:08:19.918" v="15661" actId="20577"/>
          <ac:spMkLst>
            <pc:docMk/>
            <pc:sldMk cId="2214079060" sldId="437"/>
            <ac:spMk id="1790" creationId="{00000000-0000-0000-0000-000000000000}"/>
          </ac:spMkLst>
        </pc:spChg>
        <pc:picChg chg="add mod">
          <ac:chgData name="Thiago Panini" userId="cc6a5c77081c362d" providerId="LiveId" clId="{1E56A7F8-8C41-4C48-8B9E-FDD3FD38C49C}" dt="2024-06-08T02:07:56.378" v="15619" actId="167"/>
          <ac:picMkLst>
            <pc:docMk/>
            <pc:sldMk cId="2214079060" sldId="437"/>
            <ac:picMk id="2" creationId="{F6261F40-51CF-9B64-E711-0E3CE59FB54C}"/>
          </ac:picMkLst>
        </pc:picChg>
        <pc:picChg chg="del">
          <ac:chgData name="Thiago Panini" userId="cc6a5c77081c362d" providerId="LiveId" clId="{1E56A7F8-8C41-4C48-8B9E-FDD3FD38C49C}" dt="2024-06-08T02:07:54.151" v="15617" actId="478"/>
          <ac:picMkLst>
            <pc:docMk/>
            <pc:sldMk cId="2214079060" sldId="437"/>
            <ac:picMk id="4102" creationId="{15B28F8F-B705-E285-BAE5-C98D8F38DF17}"/>
          </ac:picMkLst>
        </pc:picChg>
      </pc:sldChg>
      <pc:sldChg chg="addSp delSp modSp add mod modAnim">
        <pc:chgData name="Thiago Panini" userId="cc6a5c77081c362d" providerId="LiveId" clId="{1E56A7F8-8C41-4C48-8B9E-FDD3FD38C49C}" dt="2024-06-18T02:11:19.856" v="20502" actId="208"/>
        <pc:sldMkLst>
          <pc:docMk/>
          <pc:sldMk cId="1945218336" sldId="438"/>
        </pc:sldMkLst>
        <pc:spChg chg="add mod">
          <ac:chgData name="Thiago Panini" userId="cc6a5c77081c362d" providerId="LiveId" clId="{1E56A7F8-8C41-4C48-8B9E-FDD3FD38C49C}" dt="2024-06-18T02:11:19.856" v="20502" actId="208"/>
          <ac:spMkLst>
            <pc:docMk/>
            <pc:sldMk cId="1945218336" sldId="438"/>
            <ac:spMk id="2" creationId="{280AD76B-DCD4-29AD-0A20-FBEA25469A00}"/>
          </ac:spMkLst>
        </pc:spChg>
        <pc:spChg chg="add mod">
          <ac:chgData name="Thiago Panini" userId="cc6a5c77081c362d" providerId="LiveId" clId="{1E56A7F8-8C41-4C48-8B9E-FDD3FD38C49C}" dt="2024-06-09T15:32:00.713" v="17779" actId="20577"/>
          <ac:spMkLst>
            <pc:docMk/>
            <pc:sldMk cId="1945218336" sldId="438"/>
            <ac:spMk id="3" creationId="{2494D7AD-6C2D-2EF4-A00F-31EFEC67C685}"/>
          </ac:spMkLst>
        </pc:spChg>
        <pc:spChg chg="add mod">
          <ac:chgData name="Thiago Panini" userId="cc6a5c77081c362d" providerId="LiveId" clId="{1E56A7F8-8C41-4C48-8B9E-FDD3FD38C49C}" dt="2024-06-08T02:16:33.779" v="16297" actId="1036"/>
          <ac:spMkLst>
            <pc:docMk/>
            <pc:sldMk cId="1945218336" sldId="438"/>
            <ac:spMk id="6" creationId="{9659852F-D375-46CD-2325-790EDD273E2E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7" creationId="{D61E4556-773F-2E5A-2387-16753C18A603}"/>
          </ac:spMkLst>
        </pc:spChg>
        <pc:spChg chg="add mod">
          <ac:chgData name="Thiago Panini" userId="cc6a5c77081c362d" providerId="LiveId" clId="{1E56A7F8-8C41-4C48-8B9E-FDD3FD38C49C}" dt="2024-06-09T15:32:08.183" v="17784" actId="20577"/>
          <ac:spMkLst>
            <pc:docMk/>
            <pc:sldMk cId="1945218336" sldId="438"/>
            <ac:spMk id="8" creationId="{C2751F5F-1E24-D66F-7035-619FA2CE29E1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9" creationId="{B1802EE9-00C6-7DFC-144F-C585B34526B5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11" creationId="{A16DDF6D-34E4-4AF9-52D0-40C0F8AAEDF3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12" creationId="{B879B9FA-EBDB-0DFB-97C6-7412C678B25D}"/>
          </ac:spMkLst>
        </pc:spChg>
        <pc:spChg chg="add mod">
          <ac:chgData name="Thiago Panini" userId="cc6a5c77081c362d" providerId="LiveId" clId="{1E56A7F8-8C41-4C48-8B9E-FDD3FD38C49C}" dt="2024-06-09T15:32:16.091" v="17787" actId="20577"/>
          <ac:spMkLst>
            <pc:docMk/>
            <pc:sldMk cId="1945218336" sldId="438"/>
            <ac:spMk id="17" creationId="{E7AC5337-F080-5C8A-F588-96C15D732475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26" creationId="{13B15AC6-E08C-69DA-1259-0DC1164D8EA1}"/>
          </ac:spMkLst>
        </pc:spChg>
        <pc:spChg chg="mod">
          <ac:chgData name="Thiago Panini" userId="cc6a5c77081c362d" providerId="LiveId" clId="{1E56A7F8-8C41-4C48-8B9E-FDD3FD38C49C}" dt="2024-06-08T02:08:32.996" v="15684" actId="20577"/>
          <ac:spMkLst>
            <pc:docMk/>
            <pc:sldMk cId="1945218336" sldId="438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28" creationId="{5AFB9EFA-BEA2-EDE9-31D5-1F8E1C47E90F}"/>
          </ac:spMkLst>
        </pc:spChg>
        <pc:spChg chg="mod">
          <ac:chgData name="Thiago Panini" userId="cc6a5c77081c362d" providerId="LiveId" clId="{1E56A7F8-8C41-4C48-8B9E-FDD3FD38C49C}" dt="2024-06-08T02:11:19.493" v="15863" actId="1076"/>
          <ac:spMkLst>
            <pc:docMk/>
            <pc:sldMk cId="1945218336" sldId="438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31" creationId="{EAD02B45-E422-BE58-5179-91EA7DC1024D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37" creationId="{E820E467-9859-7195-CEA5-536C217D61D9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38" creationId="{70232E1C-CA30-A1B4-A045-2B85F10663A6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1" creationId="{634F8990-5B3B-9000-8D74-839C3293C60F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3" creationId="{EF4346F4-9C54-540E-AE07-FDBE8A60D0CB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4" creationId="{F671CA03-DA4E-3189-9F20-2DB38E89B07C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5" creationId="{50AD2A7C-A732-E91B-FF30-896EC84B1235}"/>
          </ac:spMkLst>
        </pc:sp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4" creationId="{B6069E6C-585C-022A-0F79-CD56EB7CDF13}"/>
          </ac:picMkLst>
        </pc:picChg>
        <pc:picChg chg="add mod">
          <ac:chgData name="Thiago Panini" userId="cc6a5c77081c362d" providerId="LiveId" clId="{1E56A7F8-8C41-4C48-8B9E-FDD3FD38C49C}" dt="2024-06-08T02:16:33.779" v="16297" actId="1036"/>
          <ac:picMkLst>
            <pc:docMk/>
            <pc:sldMk cId="1945218336" sldId="438"/>
            <ac:picMk id="5" creationId="{1AB59299-6E2F-5E52-352F-2BB666EFE037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10" creationId="{BB19E8D3-2AAA-A954-926B-0C1887F3F8E6}"/>
          </ac:picMkLst>
        </pc:picChg>
        <pc:picChg chg="add del mod">
          <ac:chgData name="Thiago Panini" userId="cc6a5c77081c362d" providerId="LiveId" clId="{1E56A7F8-8C41-4C48-8B9E-FDD3FD38C49C}" dt="2024-06-08T02:15:48.718" v="16285" actId="478"/>
          <ac:picMkLst>
            <pc:docMk/>
            <pc:sldMk cId="1945218336" sldId="438"/>
            <ac:picMk id="16" creationId="{124F1C41-BD61-F64C-930A-85894F1B0A66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21" creationId="{C3629696-8D6A-E87B-1D15-0B155EEB0F7D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22" creationId="{59B8BE7A-DC90-2421-259B-F2CBF1E4DF26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0" creationId="{A878B12E-EEC5-76DF-B63B-9CA6C4738241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2" creationId="{B91FF904-5BD3-63D6-7B8F-426F1750EDFE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46" creationId="{FD242346-C560-D454-06D2-C9523D7D9851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1032" creationId="{3CFCAF12-A1C3-4F13-D535-82CD056F803F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086" creationId="{080C9A85-8B2B-55DE-FB5F-2D17E345C0D4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088" creationId="{82FD92B4-1ED4-5160-60F2-23AA483BC5EE}"/>
          </ac:picMkLst>
        </pc:picChg>
        <pc:cxnChg chg="del">
          <ac:chgData name="Thiago Panini" userId="cc6a5c77081c362d" providerId="LiveId" clId="{1E56A7F8-8C41-4C48-8B9E-FDD3FD38C49C}" dt="2024-06-08T02:08:57.229" v="15774" actId="478"/>
          <ac:cxnSpMkLst>
            <pc:docMk/>
            <pc:sldMk cId="1945218336" sldId="438"/>
            <ac:cxnSpMk id="14" creationId="{34E65E58-04FF-8BA4-588A-FCEA0FDD240C}"/>
          </ac:cxnSpMkLst>
        </pc:cxnChg>
        <pc:cxnChg chg="add mod">
          <ac:chgData name="Thiago Panini" userId="cc6a5c77081c362d" providerId="LiveId" clId="{1E56A7F8-8C41-4C48-8B9E-FDD3FD38C49C}" dt="2024-06-08T02:16:33.779" v="16297" actId="1036"/>
          <ac:cxnSpMkLst>
            <pc:docMk/>
            <pc:sldMk cId="1945218336" sldId="438"/>
            <ac:cxnSpMk id="19" creationId="{B9A31F9E-020B-DF31-5E6E-783D76D472E9}"/>
          </ac:cxnSpMkLst>
        </pc:cxnChg>
        <pc:cxnChg chg="del">
          <ac:chgData name="Thiago Panini" userId="cc6a5c77081c362d" providerId="LiveId" clId="{1E56A7F8-8C41-4C48-8B9E-FDD3FD38C49C}" dt="2024-06-08T02:08:57.229" v="15774" actId="478"/>
          <ac:cxnSpMkLst>
            <pc:docMk/>
            <pc:sldMk cId="1945218336" sldId="438"/>
            <ac:cxnSpMk id="25" creationId="{FCBF3B4C-CD98-E131-7A95-0DB38874FD7E}"/>
          </ac:cxnSpMkLst>
        </pc:cxnChg>
      </pc:sldChg>
      <pc:sldChg chg="addSp delSp modSp add mod">
        <pc:chgData name="Thiago Panini" userId="cc6a5c77081c362d" providerId="LiveId" clId="{1E56A7F8-8C41-4C48-8B9E-FDD3FD38C49C}" dt="2024-06-18T02:11:25.618" v="20503" actId="208"/>
        <pc:sldMkLst>
          <pc:docMk/>
          <pc:sldMk cId="114296812" sldId="439"/>
        </pc:sldMkLst>
        <pc:spChg chg="mod">
          <ac:chgData name="Thiago Panini" userId="cc6a5c77081c362d" providerId="LiveId" clId="{1E56A7F8-8C41-4C48-8B9E-FDD3FD38C49C}" dt="2024-06-18T02:11:25.618" v="20503" actId="208"/>
          <ac:spMkLst>
            <pc:docMk/>
            <pc:sldMk cId="114296812" sldId="439"/>
            <ac:spMk id="2" creationId="{280AD76B-DCD4-29AD-0A20-FBEA25469A00}"/>
          </ac:spMkLst>
        </pc:spChg>
        <pc:spChg chg="mod">
          <ac:chgData name="Thiago Panini" userId="cc6a5c77081c362d" providerId="LiveId" clId="{1E56A7F8-8C41-4C48-8B9E-FDD3FD38C49C}" dt="2024-06-08T02:16:59.909" v="16314"/>
          <ac:spMkLst>
            <pc:docMk/>
            <pc:sldMk cId="114296812" sldId="439"/>
            <ac:spMk id="3" creationId="{2494D7AD-6C2D-2EF4-A00F-31EFEC67C685}"/>
          </ac:spMkLst>
        </pc:spChg>
        <pc:spChg chg="mod">
          <ac:chgData name="Thiago Panini" userId="cc6a5c77081c362d" providerId="LiveId" clId="{1E56A7F8-8C41-4C48-8B9E-FDD3FD38C49C}" dt="2024-06-08T02:19:11.278" v="16524" actId="20577"/>
          <ac:spMkLst>
            <pc:docMk/>
            <pc:sldMk cId="114296812" sldId="439"/>
            <ac:spMk id="8" creationId="{C2751F5F-1E24-D66F-7035-619FA2CE29E1}"/>
          </ac:spMkLst>
        </pc:spChg>
        <pc:spChg chg="add mod">
          <ac:chgData name="Thiago Panini" userId="cc6a5c77081c362d" providerId="LiveId" clId="{1E56A7F8-8C41-4C48-8B9E-FDD3FD38C49C}" dt="2024-06-09T15:29:03.230" v="17667" actId="1076"/>
          <ac:spMkLst>
            <pc:docMk/>
            <pc:sldMk cId="114296812" sldId="439"/>
            <ac:spMk id="10" creationId="{F3B2F6CC-4A2B-CADF-1D8B-AA5B5DCD8C12}"/>
          </ac:spMkLst>
        </pc:spChg>
        <pc:spChg chg="del mod">
          <ac:chgData name="Thiago Panini" userId="cc6a5c77081c362d" providerId="LiveId" clId="{1E56A7F8-8C41-4C48-8B9E-FDD3FD38C49C}" dt="2024-06-08T02:19:40.546" v="16527" actId="478"/>
          <ac:spMkLst>
            <pc:docMk/>
            <pc:sldMk cId="114296812" sldId="439"/>
            <ac:spMk id="17" creationId="{E7AC5337-F080-5C8A-F588-96C15D732475}"/>
          </ac:spMkLst>
        </pc:spChg>
        <pc:picChg chg="add mod">
          <ac:chgData name="Thiago Panini" userId="cc6a5c77081c362d" providerId="LiveId" clId="{1E56A7F8-8C41-4C48-8B9E-FDD3FD38C49C}" dt="2024-06-09T15:28:48.746" v="17661" actId="1076"/>
          <ac:picMkLst>
            <pc:docMk/>
            <pc:sldMk cId="114296812" sldId="439"/>
            <ac:picMk id="9" creationId="{E0ECDAE9-0487-BED9-5D44-41A5F5483301}"/>
          </ac:picMkLst>
        </pc:picChg>
        <pc:cxnChg chg="mod">
          <ac:chgData name="Thiago Panini" userId="cc6a5c77081c362d" providerId="LiveId" clId="{1E56A7F8-8C41-4C48-8B9E-FDD3FD38C49C}" dt="2024-06-09T15:14:49.209" v="17471" actId="14100"/>
          <ac:cxnSpMkLst>
            <pc:docMk/>
            <pc:sldMk cId="114296812" sldId="439"/>
            <ac:cxnSpMk id="19" creationId="{B9A31F9E-020B-DF31-5E6E-783D76D472E9}"/>
          </ac:cxnSpMkLst>
        </pc:cxnChg>
      </pc:sldChg>
      <pc:sldChg chg="addSp delSp modSp add mod modAnim">
        <pc:chgData name="Thiago Panini" userId="cc6a5c77081c362d" providerId="LiveId" clId="{1E56A7F8-8C41-4C48-8B9E-FDD3FD38C49C}" dt="2024-06-18T02:44:56.359" v="21719" actId="20577"/>
        <pc:sldMkLst>
          <pc:docMk/>
          <pc:sldMk cId="4165079337" sldId="440"/>
        </pc:sldMkLst>
        <pc:spChg chg="mod">
          <ac:chgData name="Thiago Panini" userId="cc6a5c77081c362d" providerId="LiveId" clId="{1E56A7F8-8C41-4C48-8B9E-FDD3FD38C49C}" dt="2024-06-18T02:11:29.001" v="20504" actId="208"/>
          <ac:spMkLst>
            <pc:docMk/>
            <pc:sldMk cId="4165079337" sldId="440"/>
            <ac:spMk id="2" creationId="{280AD76B-DCD4-29AD-0A20-FBEA25469A00}"/>
          </ac:spMkLst>
        </pc:spChg>
        <pc:spChg chg="mod">
          <ac:chgData name="Thiago Panini" userId="cc6a5c77081c362d" providerId="LiveId" clId="{1E56A7F8-8C41-4C48-8B9E-FDD3FD38C49C}" dt="2024-06-18T02:44:56.359" v="21719" actId="20577"/>
          <ac:spMkLst>
            <pc:docMk/>
            <pc:sldMk cId="4165079337" sldId="440"/>
            <ac:spMk id="3" creationId="{2494D7AD-6C2D-2EF4-A00F-31EFEC67C685}"/>
          </ac:spMkLst>
        </pc:spChg>
        <pc:spChg chg="add mod">
          <ac:chgData name="Thiago Panini" userId="cc6a5c77081c362d" providerId="LiveId" clId="{1E56A7F8-8C41-4C48-8B9E-FDD3FD38C49C}" dt="2024-06-09T15:47:04.261" v="18725" actId="14100"/>
          <ac:spMkLst>
            <pc:docMk/>
            <pc:sldMk cId="4165079337" sldId="440"/>
            <ac:spMk id="7" creationId="{B18B71D9-4059-C65F-A3D1-A7A8295EDA05}"/>
          </ac:spMkLst>
        </pc:spChg>
        <pc:spChg chg="mod">
          <ac:chgData name="Thiago Panini" userId="cc6a5c77081c362d" providerId="LiveId" clId="{1E56A7F8-8C41-4C48-8B9E-FDD3FD38C49C}" dt="2024-06-09T15:45:46.090" v="18496" actId="20577"/>
          <ac:spMkLst>
            <pc:docMk/>
            <pc:sldMk cId="4165079337" sldId="440"/>
            <ac:spMk id="8" creationId="{C2751F5F-1E24-D66F-7035-619FA2CE29E1}"/>
          </ac:spMkLst>
        </pc:spChg>
        <pc:picChg chg="add mod">
          <ac:chgData name="Thiago Panini" userId="cc6a5c77081c362d" providerId="LiveId" clId="{1E56A7F8-8C41-4C48-8B9E-FDD3FD38C49C}" dt="2024-06-09T15:47:06.861" v="18726" actId="1076"/>
          <ac:picMkLst>
            <pc:docMk/>
            <pc:sldMk cId="4165079337" sldId="440"/>
            <ac:picMk id="4" creationId="{B6A7FF6B-E3E2-FBFE-1F04-1D8C47F4F311}"/>
          </ac:picMkLst>
        </pc:picChg>
        <pc:cxnChg chg="del">
          <ac:chgData name="Thiago Panini" userId="cc6a5c77081c362d" providerId="LiveId" clId="{1E56A7F8-8C41-4C48-8B9E-FDD3FD38C49C}" dt="2024-06-08T02:20:07.372" v="16551" actId="478"/>
          <ac:cxnSpMkLst>
            <pc:docMk/>
            <pc:sldMk cId="4165079337" sldId="440"/>
            <ac:cxnSpMk id="19" creationId="{B9A31F9E-020B-DF31-5E6E-783D76D472E9}"/>
          </ac:cxnSpMkLst>
        </pc:cxnChg>
      </pc:sldChg>
      <pc:sldChg chg="addSp delSp modSp add mod ord">
        <pc:chgData name="Thiago Panini" userId="cc6a5c77081c362d" providerId="LiveId" clId="{1E56A7F8-8C41-4C48-8B9E-FDD3FD38C49C}" dt="2024-06-18T01:53:48.525" v="20458"/>
        <pc:sldMkLst>
          <pc:docMk/>
          <pc:sldMk cId="4179825627" sldId="441"/>
        </pc:sldMkLst>
        <pc:spChg chg="mod">
          <ac:chgData name="Thiago Panini" userId="cc6a5c77081c362d" providerId="LiveId" clId="{1E56A7F8-8C41-4C48-8B9E-FDD3FD38C49C}" dt="2024-06-08T02:30:45.585" v="17239" actId="14100"/>
          <ac:spMkLst>
            <pc:docMk/>
            <pc:sldMk cId="4179825627" sldId="441"/>
            <ac:spMk id="1790" creationId="{00000000-0000-0000-0000-000000000000}"/>
          </ac:spMkLst>
        </pc:spChg>
        <pc:picChg chg="del">
          <ac:chgData name="Thiago Panini" userId="cc6a5c77081c362d" providerId="LiveId" clId="{1E56A7F8-8C41-4C48-8B9E-FDD3FD38C49C}" dt="2024-06-08T02:30:49.794" v="17240" actId="478"/>
          <ac:picMkLst>
            <pc:docMk/>
            <pc:sldMk cId="4179825627" sldId="441"/>
            <ac:picMk id="2" creationId="{F6261F40-51CF-9B64-E711-0E3CE59FB54C}"/>
          </ac:picMkLst>
        </pc:picChg>
        <pc:picChg chg="add mod">
          <ac:chgData name="Thiago Panini" userId="cc6a5c77081c362d" providerId="LiveId" clId="{1E56A7F8-8C41-4C48-8B9E-FDD3FD38C49C}" dt="2024-06-08T02:30:52.451" v="17242" actId="167"/>
          <ac:picMkLst>
            <pc:docMk/>
            <pc:sldMk cId="4179825627" sldId="441"/>
            <ac:picMk id="3" creationId="{52111AE5-E0E1-3721-A1CE-9DE3FE6835D4}"/>
          </ac:picMkLst>
        </pc:picChg>
      </pc:sldChg>
      <pc:sldChg chg="addSp delSp modSp add mod">
        <pc:chgData name="Thiago Panini" userId="cc6a5c77081c362d" providerId="LiveId" clId="{1E56A7F8-8C41-4C48-8B9E-FDD3FD38C49C}" dt="2024-06-09T15:12:57.243" v="17432" actId="404"/>
        <pc:sldMkLst>
          <pc:docMk/>
          <pc:sldMk cId="3399680719" sldId="442"/>
        </pc:sldMkLst>
        <pc:spChg chg="del">
          <ac:chgData name="Thiago Panini" userId="cc6a5c77081c362d" providerId="LiveId" clId="{1E56A7F8-8C41-4C48-8B9E-FDD3FD38C49C}" dt="2024-06-09T15:12:15.100" v="17244" actId="478"/>
          <ac:spMkLst>
            <pc:docMk/>
            <pc:sldMk cId="3399680719" sldId="442"/>
            <ac:spMk id="2" creationId="{352E4C6E-8489-4655-7D00-B011D0518226}"/>
          </ac:spMkLst>
        </pc:spChg>
        <pc:spChg chg="del">
          <ac:chgData name="Thiago Panini" userId="cc6a5c77081c362d" providerId="LiveId" clId="{1E56A7F8-8C41-4C48-8B9E-FDD3FD38C49C}" dt="2024-06-09T15:12:15.100" v="17244" actId="478"/>
          <ac:spMkLst>
            <pc:docMk/>
            <pc:sldMk cId="3399680719" sldId="442"/>
            <ac:spMk id="3" creationId="{5DE6A8B9-4E76-E59F-F547-E22C78554647}"/>
          </ac:spMkLst>
        </pc:spChg>
        <pc:spChg chg="add mod">
          <ac:chgData name="Thiago Panini" userId="cc6a5c77081c362d" providerId="LiveId" clId="{1E56A7F8-8C41-4C48-8B9E-FDD3FD38C49C}" dt="2024-06-09T15:12:57.243" v="17432" actId="404"/>
          <ac:spMkLst>
            <pc:docMk/>
            <pc:sldMk cId="3399680719" sldId="442"/>
            <ac:spMk id="4" creationId="{E7C24AA8-FD72-DAC7-2AB9-DB391DB549C8}"/>
          </ac:spMkLst>
        </pc:spChg>
        <pc:spChg chg="mod">
          <ac:chgData name="Thiago Panini" userId="cc6a5c77081c362d" providerId="LiveId" clId="{1E56A7F8-8C41-4C48-8B9E-FDD3FD38C49C}" dt="2024-06-09T15:12:25.345" v="17303" actId="404"/>
          <ac:spMkLst>
            <pc:docMk/>
            <pc:sldMk cId="3399680719" sldId="442"/>
            <ac:spMk id="3963" creationId="{00000000-0000-0000-0000-000000000000}"/>
          </ac:spMkLst>
        </pc:spChg>
      </pc:sldChg>
      <pc:sldChg chg="delSp modSp add mod">
        <pc:chgData name="Thiago Panini" userId="cc6a5c77081c362d" providerId="LiveId" clId="{1E56A7F8-8C41-4C48-8B9E-FDD3FD38C49C}" dt="2024-06-09T15:13:36.739" v="17466" actId="20577"/>
        <pc:sldMkLst>
          <pc:docMk/>
          <pc:sldMk cId="2981155868" sldId="443"/>
        </pc:sldMkLst>
        <pc:spChg chg="del mod">
          <ac:chgData name="Thiago Panini" userId="cc6a5c77081c362d" providerId="LiveId" clId="{1E56A7F8-8C41-4C48-8B9E-FDD3FD38C49C}" dt="2024-06-09T15:13:27.542" v="17435" actId="478"/>
          <ac:spMkLst>
            <pc:docMk/>
            <pc:sldMk cId="2981155868" sldId="443"/>
            <ac:spMk id="4" creationId="{E7C24AA8-FD72-DAC7-2AB9-DB391DB549C8}"/>
          </ac:spMkLst>
        </pc:spChg>
        <pc:spChg chg="mod">
          <ac:chgData name="Thiago Panini" userId="cc6a5c77081c362d" providerId="LiveId" clId="{1E56A7F8-8C41-4C48-8B9E-FDD3FD38C49C}" dt="2024-06-09T15:13:36.739" v="17466" actId="20577"/>
          <ac:spMkLst>
            <pc:docMk/>
            <pc:sldMk cId="2981155868" sldId="443"/>
            <ac:spMk id="3963" creationId="{00000000-0000-0000-0000-000000000000}"/>
          </ac:spMkLst>
        </pc:spChg>
      </pc:sldChg>
      <pc:sldChg chg="addSp delSp modSp add mod modAnim">
        <pc:chgData name="Thiago Panini" userId="cc6a5c77081c362d" providerId="LiveId" clId="{1E56A7F8-8C41-4C48-8B9E-FDD3FD38C49C}" dt="2024-06-18T01:54:44.514" v="20496" actId="1037"/>
        <pc:sldMkLst>
          <pc:docMk/>
          <pc:sldMk cId="2976611125" sldId="444"/>
        </pc:sldMkLst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2" creationId="{280AD76B-DCD4-29AD-0A20-FBEA25469A00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3" creationId="{2494D7AD-6C2D-2EF4-A00F-31EFEC67C685}"/>
          </ac:spMkLst>
        </pc:spChg>
        <pc:spChg chg="add mod">
          <ac:chgData name="Thiago Panini" userId="cc6a5c77081c362d" providerId="LiveId" clId="{1E56A7F8-8C41-4C48-8B9E-FDD3FD38C49C}" dt="2024-06-18T01:54:25.487" v="20460" actId="14100"/>
          <ac:spMkLst>
            <pc:docMk/>
            <pc:sldMk cId="2976611125" sldId="444"/>
            <ac:spMk id="4" creationId="{4E2BD776-ECD5-9B3E-417E-5DEAC37B8387}"/>
          </ac:spMkLst>
        </pc:spChg>
        <pc:spChg chg="add mod">
          <ac:chgData name="Thiago Panini" userId="cc6a5c77081c362d" providerId="LiveId" clId="{1E56A7F8-8C41-4C48-8B9E-FDD3FD38C49C}" dt="2024-06-18T01:54:33.782" v="20477" actId="1037"/>
          <ac:spMkLst>
            <pc:docMk/>
            <pc:sldMk cId="2976611125" sldId="444"/>
            <ac:spMk id="5" creationId="{9051261D-6F0F-76E4-A948-3DE54352D9A1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6" creationId="{9659852F-D375-46CD-2325-790EDD273E2E}"/>
          </ac:spMkLst>
        </pc:spChg>
        <pc:spChg chg="add mod">
          <ac:chgData name="Thiago Panini" userId="cc6a5c77081c362d" providerId="LiveId" clId="{1E56A7F8-8C41-4C48-8B9E-FDD3FD38C49C}" dt="2024-06-12T01:50:10.376" v="19174" actId="14100"/>
          <ac:spMkLst>
            <pc:docMk/>
            <pc:sldMk cId="2976611125" sldId="444"/>
            <ac:spMk id="7" creationId="{23CF3EAA-1E16-264F-9F7D-4A37910583AD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7" creationId="{B18B71D9-4059-C65F-A3D1-A7A8295EDA05}"/>
          </ac:spMkLst>
        </pc:spChg>
        <pc:spChg chg="add mod">
          <ac:chgData name="Thiago Panini" userId="cc6a5c77081c362d" providerId="LiveId" clId="{1E56A7F8-8C41-4C48-8B9E-FDD3FD38C49C}" dt="2024-06-18T01:54:25.487" v="20460" actId="14100"/>
          <ac:spMkLst>
            <pc:docMk/>
            <pc:sldMk cId="2976611125" sldId="444"/>
            <ac:spMk id="8" creationId="{6207AF43-9397-8507-EF0A-00AFD71D48BB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8" creationId="{C2751F5F-1E24-D66F-7035-619FA2CE29E1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10" creationId="{157953DC-5BB2-5B9F-6E9C-ED2C461468C0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1" creationId="{3E78841C-8A2C-7B27-8B9B-43CCA661F22E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2" creationId="{5E3FA3E1-9AE1-EFDD-5C28-68E2CDF065BC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3" creationId="{A5D5F66D-FD98-7BC3-59D0-D355008777D1}"/>
          </ac:spMkLst>
        </pc:spChg>
        <pc:spChg chg="add del mod or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7" creationId="{D6A32DF6-97C3-DA1B-FE4B-528A28590071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18" creationId="{84FC556D-20E8-75EB-5A71-B7F516F6F380}"/>
          </ac:spMkLst>
        </pc:spChg>
        <pc:spChg chg="add del mod">
          <ac:chgData name="Thiago Panini" userId="cc6a5c77081c362d" providerId="LiveId" clId="{1E56A7F8-8C41-4C48-8B9E-FDD3FD38C49C}" dt="2024-06-09T15:56:10.564" v="18979" actId="478"/>
          <ac:spMkLst>
            <pc:docMk/>
            <pc:sldMk cId="2976611125" sldId="444"/>
            <ac:spMk id="18" creationId="{87EC0F58-1E37-2F5A-5353-4841974AC01D}"/>
          </ac:spMkLst>
        </pc:spChg>
        <pc:spChg chg="add mod">
          <ac:chgData name="Thiago Panini" userId="cc6a5c77081c362d" providerId="LiveId" clId="{1E56A7F8-8C41-4C48-8B9E-FDD3FD38C49C}" dt="2024-06-09T15:50:31.113" v="18765"/>
          <ac:spMkLst>
            <pc:docMk/>
            <pc:sldMk cId="2976611125" sldId="444"/>
            <ac:spMk id="19" creationId="{5B865172-EE21-A1BA-C681-7D300D3A98DC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21" creationId="{E54E4AAD-6E5C-D24B-ABD5-401C4F361FE1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22" creationId="{0390CBE4-C2B5-773A-4912-EF7A537E3118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24" creationId="{F76B4B6C-4F27-3AE0-3A33-B6FF96F066C3}"/>
          </ac:spMkLst>
        </pc:spChg>
        <pc:spChg chg="add mod">
          <ac:chgData name="Thiago Panini" userId="cc6a5c77081c362d" providerId="LiveId" clId="{1E56A7F8-8C41-4C48-8B9E-FDD3FD38C49C}" dt="2024-06-12T01:51:24.568" v="19260" actId="1076"/>
          <ac:spMkLst>
            <pc:docMk/>
            <pc:sldMk cId="2976611125" sldId="444"/>
            <ac:spMk id="25" creationId="{94E156FF-1900-5073-D80C-80E5FA3276C8}"/>
          </ac:spMkLst>
        </pc:spChg>
        <pc:spChg chg="add mod">
          <ac:chgData name="Thiago Panini" userId="cc6a5c77081c362d" providerId="LiveId" clId="{1E56A7F8-8C41-4C48-8B9E-FDD3FD38C49C}" dt="2024-06-18T01:54:44.514" v="20496" actId="1037"/>
          <ac:spMkLst>
            <pc:docMk/>
            <pc:sldMk cId="2976611125" sldId="444"/>
            <ac:spMk id="26" creationId="{F7DDF589-A246-118F-7438-8BF90B3D20AA}"/>
          </ac:spMkLst>
        </pc:spChg>
        <pc:spChg chg="mod">
          <ac:chgData name="Thiago Panini" userId="cc6a5c77081c362d" providerId="LiveId" clId="{1E56A7F8-8C41-4C48-8B9E-FDD3FD38C49C}" dt="2024-06-12T01:52:03.595" v="19310" actId="14100"/>
          <ac:spMkLst>
            <pc:docMk/>
            <pc:sldMk cId="2976611125" sldId="44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12T01:52:00.448" v="19309" actId="20577"/>
          <ac:spMkLst>
            <pc:docMk/>
            <pc:sldMk cId="2976611125" sldId="444"/>
            <ac:spMk id="29" creationId="{E45329CC-8AEA-F224-D93C-63ABA2E6CB8B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31" creationId="{0C64374E-1B08-65A0-E3EF-6388936C274E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32" creationId="{4D939D6D-8D1C-8ECB-D2DC-10F44EEAC7FD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42" creationId="{3C204BA1-5770-739B-F6E8-B1D97AB561C9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43" creationId="{11319E4F-9F03-7824-370F-A3D0D58BBF8D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53" creationId="{AA22A5BE-817F-9170-9D44-97D683A1FC4C}"/>
          </ac:spMkLst>
        </pc:spChg>
        <pc:picChg chg="del">
          <ac:chgData name="Thiago Panini" userId="cc6a5c77081c362d" providerId="LiveId" clId="{1E56A7F8-8C41-4C48-8B9E-FDD3FD38C49C}" dt="2024-06-09T15:47:43.779" v="18728" actId="478"/>
          <ac:picMkLst>
            <pc:docMk/>
            <pc:sldMk cId="2976611125" sldId="444"/>
            <ac:picMk id="4" creationId="{B6A7FF6B-E3E2-FBFE-1F04-1D8C47F4F311}"/>
          </ac:picMkLst>
        </pc:picChg>
        <pc:picChg chg="del">
          <ac:chgData name="Thiago Panini" userId="cc6a5c77081c362d" providerId="LiveId" clId="{1E56A7F8-8C41-4C48-8B9E-FDD3FD38C49C}" dt="2024-06-09T15:47:43.779" v="18728" actId="478"/>
          <ac:picMkLst>
            <pc:docMk/>
            <pc:sldMk cId="2976611125" sldId="444"/>
            <ac:picMk id="5" creationId="{1AB59299-6E2F-5E52-352F-2BB666EFE037}"/>
          </ac:picMkLst>
        </pc:picChg>
        <pc:picChg chg="add mod">
          <ac:chgData name="Thiago Panini" userId="cc6a5c77081c362d" providerId="LiveId" clId="{1E56A7F8-8C41-4C48-8B9E-FDD3FD38C49C}" dt="2024-06-18T01:54:33.782" v="20477" actId="1037"/>
          <ac:picMkLst>
            <pc:docMk/>
            <pc:sldMk cId="2976611125" sldId="444"/>
            <ac:picMk id="6" creationId="{DBD31916-88DC-6C61-CAC0-57F108CB2413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9" creationId="{E537D544-95A0-1CF5-0319-4A4D3F198789}"/>
          </ac:picMkLst>
        </pc:picChg>
        <pc:picChg chg="add del mod">
          <ac:chgData name="Thiago Panini" userId="cc6a5c77081c362d" providerId="LiveId" clId="{1E56A7F8-8C41-4C48-8B9E-FDD3FD38C49C}" dt="2024-06-09T15:47:46.793" v="18730" actId="478"/>
          <ac:picMkLst>
            <pc:docMk/>
            <pc:sldMk cId="2976611125" sldId="444"/>
            <ac:picMk id="10" creationId="{DBBC54E3-8FF7-05D9-B687-1B7F96291959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4" creationId="{073F280A-F622-EEC2-AC0B-12DE12EA3F4C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5" creationId="{6747ED8E-058D-96B0-5834-46FF7DE9F1E8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6" creationId="{26024D47-E764-5AE7-3660-68C175CE7A3F}"/>
          </ac:picMkLst>
        </pc:picChg>
        <pc:picChg chg="add del mod">
          <ac:chgData name="Thiago Panini" userId="cc6a5c77081c362d" providerId="LiveId" clId="{1E56A7F8-8C41-4C48-8B9E-FDD3FD38C49C}" dt="2024-06-12T01:50:57.295" v="19202" actId="478"/>
          <ac:picMkLst>
            <pc:docMk/>
            <pc:sldMk cId="2976611125" sldId="444"/>
            <ac:picMk id="19" creationId="{5B42B3B3-97B6-74B0-FEB6-144F064FC625}"/>
          </ac:picMkLst>
        </pc:picChg>
        <pc:picChg chg="add del mod modCrop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20" creationId="{237C5EA6-DF73-983C-4B8F-55CF9108133B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026" creationId="{D0CCF6D0-97F2-F08B-AC3A-08FEDDA7F67A}"/>
          </ac:picMkLst>
        </pc:picChg>
        <pc:picChg chg="add del mod">
          <ac:chgData name="Thiago Panini" userId="cc6a5c77081c362d" providerId="LiveId" clId="{1E56A7F8-8C41-4C48-8B9E-FDD3FD38C49C}" dt="2024-06-09T15:54:16.405" v="18879" actId="478"/>
          <ac:picMkLst>
            <pc:docMk/>
            <pc:sldMk cId="2976611125" sldId="444"/>
            <ac:picMk id="1028" creationId="{4D08EC37-ABA4-5D29-6DA3-2D7FC0E59AB1}"/>
          </ac:picMkLst>
        </pc:pic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23" creationId="{24DB26BF-65D3-FE59-5274-69FA45AD8B7C}"/>
          </ac:cxnSpMkLst>
        </pc:cxnChg>
        <pc:cxnChg chg="add del mod">
          <ac:chgData name="Thiago Panini" userId="cc6a5c77081c362d" providerId="LiveId" clId="{1E56A7F8-8C41-4C48-8B9E-FDD3FD38C49C}" dt="2024-06-09T15:57:15.883" v="18998" actId="478"/>
          <ac:cxnSpMkLst>
            <pc:docMk/>
            <pc:sldMk cId="2976611125" sldId="444"/>
            <ac:cxnSpMk id="25" creationId="{47691345-1F77-639A-1938-46A239DDAE0B}"/>
          </ac:cxnSpMkLst>
        </pc:cxn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33" creationId="{D2E6FF6E-7F48-E531-2C47-68356F6E06AA}"/>
          </ac:cxnSpMkLst>
        </pc:cxn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36" creationId="{974A2C63-83FE-C612-767B-70A366DA37AD}"/>
          </ac:cxnSpMkLst>
        </pc:cxn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50" creationId="{74F1DF41-0439-17AA-9330-FB5C433404A7}"/>
          </ac:cxnSpMkLst>
        </pc:cxnChg>
      </pc:sldChg>
      <pc:sldChg chg="add del">
        <pc:chgData name="Thiago Panini" userId="cc6a5c77081c362d" providerId="LiveId" clId="{1E56A7F8-8C41-4C48-8B9E-FDD3FD38C49C}" dt="2024-06-18T02:35:09.657" v="21275" actId="47"/>
        <pc:sldMkLst>
          <pc:docMk/>
          <pc:sldMk cId="667542297" sldId="445"/>
        </pc:sldMkLst>
      </pc:sldChg>
      <pc:sldChg chg="addSp delSp modSp add del mod">
        <pc:chgData name="Thiago Panini" userId="cc6a5c77081c362d" providerId="LiveId" clId="{1E56A7F8-8C41-4C48-8B9E-FDD3FD38C49C}" dt="2024-06-12T02:09:09.187" v="19545" actId="47"/>
        <pc:sldMkLst>
          <pc:docMk/>
          <pc:sldMk cId="2304263480" sldId="446"/>
        </pc:sldMkLst>
        <pc:spChg chg="add mod">
          <ac:chgData name="Thiago Panini" userId="cc6a5c77081c362d" providerId="LiveId" clId="{1E56A7F8-8C41-4C48-8B9E-FDD3FD38C49C}" dt="2024-06-12T02:02:16.545" v="19449" actId="1036"/>
          <ac:spMkLst>
            <pc:docMk/>
            <pc:sldMk cId="2304263480" sldId="446"/>
            <ac:spMk id="3" creationId="{8D35C541-32F9-73A5-6E89-857869919ACB}"/>
          </ac:spMkLst>
        </pc:spChg>
        <pc:spChg chg="del">
          <ac:chgData name="Thiago Panini" userId="cc6a5c77081c362d" providerId="LiveId" clId="{1E56A7F8-8C41-4C48-8B9E-FDD3FD38C49C}" dt="2024-06-12T01:57:57.495" v="19346" actId="478"/>
          <ac:spMkLst>
            <pc:docMk/>
            <pc:sldMk cId="2304263480" sldId="446"/>
            <ac:spMk id="4" creationId="{4E2BD776-ECD5-9B3E-417E-5DEAC37B8387}"/>
          </ac:spMkLst>
        </pc:spChg>
        <pc:spChg chg="mod">
          <ac:chgData name="Thiago Panini" userId="cc6a5c77081c362d" providerId="LiveId" clId="{1E56A7F8-8C41-4C48-8B9E-FDD3FD38C49C}" dt="2024-06-12T02:02:16.545" v="19449" actId="1036"/>
          <ac:spMkLst>
            <pc:docMk/>
            <pc:sldMk cId="2304263480" sldId="446"/>
            <ac:spMk id="5" creationId="{9051261D-6F0F-76E4-A948-3DE54352D9A1}"/>
          </ac:spMkLst>
        </pc:spChg>
        <pc:spChg chg="del">
          <ac:chgData name="Thiago Panini" userId="cc6a5c77081c362d" providerId="LiveId" clId="{1E56A7F8-8C41-4C48-8B9E-FDD3FD38C49C}" dt="2024-06-12T01:57:57.495" v="19346" actId="478"/>
          <ac:spMkLst>
            <pc:docMk/>
            <pc:sldMk cId="2304263480" sldId="446"/>
            <ac:spMk id="7" creationId="{23CF3EAA-1E16-264F-9F7D-4A37910583AD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8" creationId="{6207AF43-9397-8507-EF0A-00AFD71D48BB}"/>
          </ac:spMkLst>
        </pc:spChg>
        <pc:spChg chg="del">
          <ac:chgData name="Thiago Panini" userId="cc6a5c77081c362d" providerId="LiveId" clId="{1E56A7F8-8C41-4C48-8B9E-FDD3FD38C49C}" dt="2024-06-12T01:57:59.396" v="19347" actId="478"/>
          <ac:spMkLst>
            <pc:docMk/>
            <pc:sldMk cId="2304263480" sldId="446"/>
            <ac:spMk id="10" creationId="{157953DC-5BB2-5B9F-6E9C-ED2C461468C0}"/>
          </ac:spMkLst>
        </pc:spChg>
        <pc:spChg chg="add mod">
          <ac:chgData name="Thiago Panini" userId="cc6a5c77081c362d" providerId="LiveId" clId="{1E56A7F8-8C41-4C48-8B9E-FDD3FD38C49C}" dt="2024-06-12T02:05:01.250" v="19454" actId="1076"/>
          <ac:spMkLst>
            <pc:docMk/>
            <pc:sldMk cId="2304263480" sldId="446"/>
            <ac:spMk id="14" creationId="{0FCB2529-2220-4E82-0BBA-87DE644668EE}"/>
          </ac:spMkLst>
        </pc:spChg>
        <pc:spChg chg="mod">
          <ac:chgData name="Thiago Panini" userId="cc6a5c77081c362d" providerId="LiveId" clId="{1E56A7F8-8C41-4C48-8B9E-FDD3FD38C49C}" dt="2024-06-12T02:02:16.545" v="19449" actId="1036"/>
          <ac:spMkLst>
            <pc:docMk/>
            <pc:sldMk cId="2304263480" sldId="446"/>
            <ac:spMk id="18" creationId="{84FC556D-20E8-75EB-5A71-B7F516F6F380}"/>
          </ac:spMkLst>
        </pc:spChg>
        <pc:spChg chg="del">
          <ac:chgData name="Thiago Panini" userId="cc6a5c77081c362d" providerId="LiveId" clId="{1E56A7F8-8C41-4C48-8B9E-FDD3FD38C49C}" dt="2024-06-12T01:57:59.396" v="19347" actId="478"/>
          <ac:spMkLst>
            <pc:docMk/>
            <pc:sldMk cId="2304263480" sldId="446"/>
            <ac:spMk id="22" creationId="{0390CBE4-C2B5-773A-4912-EF7A537E3118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24" creationId="{F76B4B6C-4F27-3AE0-3A33-B6FF96F066C3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25" creationId="{94E156FF-1900-5073-D80C-80E5FA3276C8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26" creationId="{F7DDF589-A246-118F-7438-8BF90B3D20AA}"/>
          </ac:spMkLst>
        </pc:spChg>
        <pc:spChg chg="mod">
          <ac:chgData name="Thiago Panini" userId="cc6a5c77081c362d" providerId="LiveId" clId="{1E56A7F8-8C41-4C48-8B9E-FDD3FD38C49C}" dt="2024-06-12T01:57:48.807" v="19345" actId="20577"/>
          <ac:spMkLst>
            <pc:docMk/>
            <pc:sldMk cId="2304263480" sldId="446"/>
            <ac:spMk id="27" creationId="{D0D43115-B93C-E569-0E8E-6984E03F6667}"/>
          </ac:spMkLst>
        </pc:sp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" creationId="{5983B48B-99B4-CF00-A494-5B8ED6191676}"/>
          </ac:picMkLst>
        </pc:picChg>
        <pc:picChg chg="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6" creationId="{DBD31916-88DC-6C61-CAC0-57F108CB2413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9" creationId="{1CBE6873-BA71-1F90-0FE8-D12752238207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11" creationId="{529B3D96-2E93-24E3-C99F-7D39AF670768}"/>
          </ac:picMkLst>
        </pc:picChg>
        <pc:picChg chg="add mod">
          <ac:chgData name="Thiago Panini" userId="cc6a5c77081c362d" providerId="LiveId" clId="{1E56A7F8-8C41-4C48-8B9E-FDD3FD38C49C}" dt="2024-06-12T02:05:17.349" v="19456" actId="1076"/>
          <ac:picMkLst>
            <pc:docMk/>
            <pc:sldMk cId="2304263480" sldId="446"/>
            <ac:picMk id="12" creationId="{4C6F897D-3376-9EC5-3C4B-8254B762833D}"/>
          </ac:picMkLst>
        </pc:picChg>
        <pc:picChg chg="add mod">
          <ac:chgData name="Thiago Panini" userId="cc6a5c77081c362d" providerId="LiveId" clId="{1E56A7F8-8C41-4C48-8B9E-FDD3FD38C49C}" dt="2024-06-12T02:04:58.269" v="19453" actId="1076"/>
          <ac:picMkLst>
            <pc:docMk/>
            <pc:sldMk cId="2304263480" sldId="446"/>
            <ac:picMk id="13" creationId="{EA52CF17-928A-7EE3-3006-76FBC456EBAE}"/>
          </ac:picMkLst>
        </pc:picChg>
        <pc:picChg chg="add mod">
          <ac:chgData name="Thiago Panini" userId="cc6a5c77081c362d" providerId="LiveId" clId="{1E56A7F8-8C41-4C48-8B9E-FDD3FD38C49C}" dt="2024-06-12T02:05:14.109" v="19455" actId="1076"/>
          <ac:picMkLst>
            <pc:docMk/>
            <pc:sldMk cId="2304263480" sldId="446"/>
            <ac:picMk id="15" creationId="{C1146282-B518-E10E-7748-37C1D10BDD77}"/>
          </ac:picMkLst>
        </pc:picChg>
        <pc:picChg chg="add mod">
          <ac:chgData name="Thiago Panini" userId="cc6a5c77081c362d" providerId="LiveId" clId="{1E56A7F8-8C41-4C48-8B9E-FDD3FD38C49C}" dt="2024-06-12T02:05:14.109" v="19455" actId="1076"/>
          <ac:picMkLst>
            <pc:docMk/>
            <pc:sldMk cId="2304263480" sldId="446"/>
            <ac:picMk id="16" creationId="{63D583E1-BFA7-82FC-B8A1-17CF95154E12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17" creationId="{553ACAF1-3701-E440-AD84-F4DE09021AEF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19" creationId="{22646053-8AFF-9D10-ACC9-BEDF672F2198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0" creationId="{04D2EDC6-AB3A-5AD4-FD3D-589361325F5E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1" creationId="{7FC29A2A-6B2A-82DF-8D04-9BF3CBD757E9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3" creationId="{FF1E8FDE-79A2-A36A-1F66-199DD17D7488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8" creationId="{381D6F63-AEE5-B7CD-653F-4C522D6C0B53}"/>
          </ac:picMkLst>
        </pc:picChg>
      </pc:sldChg>
      <pc:sldChg chg="addSp delSp modSp add del mod">
        <pc:chgData name="Thiago Panini" userId="cc6a5c77081c362d" providerId="LiveId" clId="{1E56A7F8-8C41-4C48-8B9E-FDD3FD38C49C}" dt="2024-06-18T02:21:00.267" v="20788" actId="47"/>
        <pc:sldMkLst>
          <pc:docMk/>
          <pc:sldMk cId="1888914937" sldId="447"/>
        </pc:sldMkLst>
        <pc:spChg chg="del">
          <ac:chgData name="Thiago Panini" userId="cc6a5c77081c362d" providerId="LiveId" clId="{1E56A7F8-8C41-4C48-8B9E-FDD3FD38C49C}" dt="2024-06-12T02:05:42.141" v="19461" actId="21"/>
          <ac:spMkLst>
            <pc:docMk/>
            <pc:sldMk cId="1888914937" sldId="447"/>
            <ac:spMk id="3" creationId="{8D35C541-32F9-73A5-6E89-857869919ACB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2T02:05:42.141" v="19461" actId="21"/>
          <ac:spMkLst>
            <pc:docMk/>
            <pc:sldMk cId="1888914937" sldId="447"/>
            <ac:spMk id="5" creationId="{9051261D-6F0F-76E4-A948-3DE54352D9A1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7" creationId="{9051261D-6F0F-76E4-A948-3DE54352D9A1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10" creationId="{84FC556D-20E8-75EB-5A71-B7F516F6F380}"/>
          </ac:spMkLst>
        </pc:spChg>
        <pc:spChg chg="del">
          <ac:chgData name="Thiago Panini" userId="cc6a5c77081c362d" providerId="LiveId" clId="{1E56A7F8-8C41-4C48-8B9E-FDD3FD38C49C}" dt="2024-06-12T02:06:16.359" v="19471" actId="21"/>
          <ac:spMkLst>
            <pc:docMk/>
            <pc:sldMk cId="1888914937" sldId="447"/>
            <ac:spMk id="14" creationId="{0FCB2529-2220-4E82-0BBA-87DE644668EE}"/>
          </ac:spMkLst>
        </pc:spChg>
        <pc:spChg chg="del">
          <ac:chgData name="Thiago Panini" userId="cc6a5c77081c362d" providerId="LiveId" clId="{1E56A7F8-8C41-4C48-8B9E-FDD3FD38C49C}" dt="2024-06-12T02:05:42.141" v="19461" actId="21"/>
          <ac:spMkLst>
            <pc:docMk/>
            <pc:sldMk cId="1888914937" sldId="447"/>
            <ac:spMk id="18" creationId="{84FC556D-20E8-75EB-5A71-B7F516F6F380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24" creationId="{8D35C541-32F9-73A5-6E89-857869919ACB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30" creationId="{533DB947-EDC2-EE00-594C-5205C6523793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32" creationId="{0FCB2529-2220-4E82-0BBA-87DE644668EE}"/>
          </ac:spMkLst>
        </pc:spChg>
        <pc:spChg chg="add del mod ord">
          <ac:chgData name="Thiago Panini" userId="cc6a5c77081c362d" providerId="LiveId" clId="{1E56A7F8-8C41-4C48-8B9E-FDD3FD38C49C}" dt="2024-06-12T02:14:47.058" v="19848" actId="478"/>
          <ac:spMkLst>
            <pc:docMk/>
            <pc:sldMk cId="1888914937" sldId="447"/>
            <ac:spMk id="33" creationId="{FB3D53D8-3370-2428-2007-AAFB2D939524}"/>
          </ac:spMkLst>
        </pc:spChg>
        <pc:spChg chg="add del mod ord">
          <ac:chgData name="Thiago Panini" userId="cc6a5c77081c362d" providerId="LiveId" clId="{1E56A7F8-8C41-4C48-8B9E-FDD3FD38C49C}" dt="2024-06-12T02:14:45.128" v="19847" actId="478"/>
          <ac:spMkLst>
            <pc:docMk/>
            <pc:sldMk cId="1888914937" sldId="447"/>
            <ac:spMk id="34" creationId="{9826F04A-5E16-AF91-C51B-EC00510AEEB0}"/>
          </ac:spMkLst>
        </pc:spChg>
        <pc:spChg chg="add mod">
          <ac:chgData name="Thiago Panini" userId="cc6a5c77081c362d" providerId="LiveId" clId="{1E56A7F8-8C41-4C48-8B9E-FDD3FD38C49C}" dt="2024-06-18T01:47:18.837" v="20455" actId="108"/>
          <ac:spMkLst>
            <pc:docMk/>
            <pc:sldMk cId="1888914937" sldId="447"/>
            <ac:spMk id="41" creationId="{7C2B058C-77BE-5B45-EF73-DFAAF3DA25F6}"/>
          </ac:spMkLst>
        </pc:sp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6" creationId="{DBD31916-88DC-6C61-CAC0-57F108CB2413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8" creationId="{DBD31916-88DC-6C61-CAC0-57F108CB2413}"/>
          </ac:picMkLst>
        </pc:pic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9" creationId="{1CBE6873-BA71-1F90-0FE8-D12752238207}"/>
          </ac:picMkLst>
        </pc:pic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11" creationId="{529B3D96-2E93-24E3-C99F-7D39AF670768}"/>
          </ac:picMkLst>
        </pc:picChg>
        <pc:picChg chg="mod">
          <ac:chgData name="Thiago Panini" userId="cc6a5c77081c362d" providerId="LiveId" clId="{1E56A7F8-8C41-4C48-8B9E-FDD3FD38C49C}" dt="2024-06-12T02:15:33.367" v="19865" actId="1076"/>
          <ac:picMkLst>
            <pc:docMk/>
            <pc:sldMk cId="1888914937" sldId="447"/>
            <ac:picMk id="12" creationId="{4C6F897D-3376-9EC5-3C4B-8254B762833D}"/>
          </ac:picMkLst>
        </pc:picChg>
        <pc:picChg chg="del">
          <ac:chgData name="Thiago Panini" userId="cc6a5c77081c362d" providerId="LiveId" clId="{1E56A7F8-8C41-4C48-8B9E-FDD3FD38C49C}" dt="2024-06-12T02:06:16.359" v="19471" actId="21"/>
          <ac:picMkLst>
            <pc:docMk/>
            <pc:sldMk cId="1888914937" sldId="447"/>
            <ac:picMk id="13" creationId="{EA52CF17-928A-7EE3-3006-76FBC456EBAE}"/>
          </ac:picMkLst>
        </pc:picChg>
        <pc:picChg chg="del mod">
          <ac:chgData name="Thiago Panini" userId="cc6a5c77081c362d" providerId="LiveId" clId="{1E56A7F8-8C41-4C48-8B9E-FDD3FD38C49C}" dt="2024-06-12T02:14:47.058" v="19848" actId="478"/>
          <ac:picMkLst>
            <pc:docMk/>
            <pc:sldMk cId="1888914937" sldId="447"/>
            <ac:picMk id="15" creationId="{C1146282-B518-E10E-7748-37C1D10BDD77}"/>
          </ac:picMkLst>
        </pc:picChg>
        <pc:picChg chg="del mod">
          <ac:chgData name="Thiago Panini" userId="cc6a5c77081c362d" providerId="LiveId" clId="{1E56A7F8-8C41-4C48-8B9E-FDD3FD38C49C}" dt="2024-06-12T02:14:47.058" v="19848" actId="478"/>
          <ac:picMkLst>
            <pc:docMk/>
            <pc:sldMk cId="1888914937" sldId="447"/>
            <ac:picMk id="16" creationId="{63D583E1-BFA7-82FC-B8A1-17CF95154E12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17" creationId="{553ACAF1-3701-E440-AD84-F4DE09021AEF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19" creationId="{22646053-8AFF-9D10-ACC9-BEDF672F2198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0" creationId="{04D2EDC6-AB3A-5AD4-FD3D-589361325F5E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1" creationId="{7FC29A2A-6B2A-82DF-8D04-9BF3CBD757E9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22" creationId="{5983B48B-99B4-CF00-A494-5B8ED6191676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3" creationId="{FF1E8FDE-79A2-A36A-1F66-199DD17D7488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25" creationId="{1CBE6873-BA71-1F90-0FE8-D12752238207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26" creationId="{529B3D96-2E93-24E3-C99F-7D39AF670768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8" creationId="{381D6F63-AEE5-B7CD-653F-4C522D6C0B53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31" creationId="{EA52CF17-928A-7EE3-3006-76FBC456EBAE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5" creationId="{3942D4C7-1C02-6BB3-122D-7E2654BCB661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6" creationId="{19BB7659-7973-7A1D-C904-E57C66FB78C2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7" creationId="{AB9DF814-27C0-6FE9-8862-1C96791C9CBD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8" creationId="{1AD7519E-7F6E-3C26-359C-11882E2DCCC8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9" creationId="{8CD2F357-DD21-7C2B-180F-A8271A151BFE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40" creationId="{2250D539-19C0-6CF4-386D-D89F8A3E2045}"/>
          </ac:picMkLst>
        </pc:picChg>
      </pc:sldChg>
      <pc:sldChg chg="addSp delSp modSp add del mod">
        <pc:chgData name="Thiago Panini" userId="cc6a5c77081c362d" providerId="LiveId" clId="{1E56A7F8-8C41-4C48-8B9E-FDD3FD38C49C}" dt="2024-06-18T02:33:20.415" v="21228" actId="47"/>
        <pc:sldMkLst>
          <pc:docMk/>
          <pc:sldMk cId="611174486" sldId="448"/>
        </pc:sldMkLst>
        <pc:spChg chg="add mod">
          <ac:chgData name="Thiago Panini" userId="cc6a5c77081c362d" providerId="LiveId" clId="{1E56A7F8-8C41-4C48-8B9E-FDD3FD38C49C}" dt="2024-06-18T02:10:36.474" v="20501" actId="1036"/>
          <ac:spMkLst>
            <pc:docMk/>
            <pc:sldMk cId="611174486" sldId="448"/>
            <ac:spMk id="2" creationId="{FF48C2F6-50A3-0124-867D-372F8AA0020D}"/>
          </ac:spMkLst>
        </pc:spChg>
        <pc:spChg chg="add mod">
          <ac:chgData name="Thiago Panini" userId="cc6a5c77081c362d" providerId="LiveId" clId="{1E56A7F8-8C41-4C48-8B9E-FDD3FD38C49C}" dt="2024-06-12T02:11:33.291" v="19671" actId="1036"/>
          <ac:spMkLst>
            <pc:docMk/>
            <pc:sldMk cId="611174486" sldId="448"/>
            <ac:spMk id="3" creationId="{2293263A-E5F1-E424-D70E-5742147D183D}"/>
          </ac:spMkLst>
        </pc:spChg>
        <pc:spChg chg="mod">
          <ac:chgData name="Thiago Panini" userId="cc6a5c77081c362d" providerId="LiveId" clId="{1E56A7F8-8C41-4C48-8B9E-FDD3FD38C49C}" dt="2024-06-12T02:10:52.857" v="19640" actId="14100"/>
          <ac:spMkLst>
            <pc:docMk/>
            <pc:sldMk cId="611174486" sldId="448"/>
            <ac:spMk id="4" creationId="{6BA10F81-C8AB-E0EE-E6AD-4061BEF28279}"/>
          </ac:spMkLst>
        </pc:spChg>
        <pc:spChg chg="add mod">
          <ac:chgData name="Thiago Panini" userId="cc6a5c77081c362d" providerId="LiveId" clId="{1E56A7F8-8C41-4C48-8B9E-FDD3FD38C49C}" dt="2024-06-12T02:13:19.023" v="19800" actId="1076"/>
          <ac:spMkLst>
            <pc:docMk/>
            <pc:sldMk cId="611174486" sldId="448"/>
            <ac:spMk id="5" creationId="{AE2001ED-A32D-9645-94C7-2089846C04EB}"/>
          </ac:spMkLst>
        </pc:spChg>
        <pc:spChg chg="add del mod">
          <ac:chgData name="Thiago Panini" userId="cc6a5c77081c362d" providerId="LiveId" clId="{1E56A7F8-8C41-4C48-8B9E-FDD3FD38C49C}" dt="2024-06-12T02:13:13.290" v="19797" actId="21"/>
          <ac:spMkLst>
            <pc:docMk/>
            <pc:sldMk cId="611174486" sldId="448"/>
            <ac:spMk id="6" creationId="{238C6880-F433-35CD-102F-52DB0288E3D1}"/>
          </ac:spMkLst>
        </pc:spChg>
        <pc:spChg chg="mod">
          <ac:chgData name="Thiago Panini" userId="cc6a5c77081c362d" providerId="LiveId" clId="{1E56A7F8-8C41-4C48-8B9E-FDD3FD38C49C}" dt="2024-06-12T02:10:58.282" v="19652" actId="1037"/>
          <ac:spMkLst>
            <pc:docMk/>
            <pc:sldMk cId="611174486" sldId="448"/>
            <ac:spMk id="7" creationId="{9051261D-6F0F-76E4-A948-3DE54352D9A1}"/>
          </ac:spMkLst>
        </pc:spChg>
        <pc:spChg chg="mod">
          <ac:chgData name="Thiago Panini" userId="cc6a5c77081c362d" providerId="LiveId" clId="{1E56A7F8-8C41-4C48-8B9E-FDD3FD38C49C}" dt="2024-06-12T02:10:58.282" v="19652" actId="1037"/>
          <ac:spMkLst>
            <pc:docMk/>
            <pc:sldMk cId="611174486" sldId="448"/>
            <ac:spMk id="10" creationId="{84FC556D-20E8-75EB-5A71-B7F516F6F380}"/>
          </ac:spMkLst>
        </pc:spChg>
        <pc:spChg chg="add mod">
          <ac:chgData name="Thiago Panini" userId="cc6a5c77081c362d" providerId="LiveId" clId="{1E56A7F8-8C41-4C48-8B9E-FDD3FD38C49C}" dt="2024-06-12T02:14:07.255" v="19841" actId="1076"/>
          <ac:spMkLst>
            <pc:docMk/>
            <pc:sldMk cId="611174486" sldId="448"/>
            <ac:spMk id="14" creationId="{238C6880-F433-35CD-102F-52DB0288E3D1}"/>
          </ac:spMkLst>
        </pc:spChg>
        <pc:spChg chg="mod">
          <ac:chgData name="Thiago Panini" userId="cc6a5c77081c362d" providerId="LiveId" clId="{1E56A7F8-8C41-4C48-8B9E-FDD3FD38C49C}" dt="2024-06-12T02:10:58.282" v="19652" actId="1037"/>
          <ac:spMkLst>
            <pc:docMk/>
            <pc:sldMk cId="611174486" sldId="448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2T02:11:33.291" v="19671" actId="1036"/>
          <ac:spMkLst>
            <pc:docMk/>
            <pc:sldMk cId="611174486" sldId="448"/>
            <ac:spMk id="30" creationId="{533DB947-EDC2-EE00-594C-5205C6523793}"/>
          </ac:spMkLst>
        </pc:spChg>
        <pc:spChg chg="mod">
          <ac:chgData name="Thiago Panini" userId="cc6a5c77081c362d" providerId="LiveId" clId="{1E56A7F8-8C41-4C48-8B9E-FDD3FD38C49C}" dt="2024-06-12T02:11:33.291" v="19671" actId="1036"/>
          <ac:spMkLst>
            <pc:docMk/>
            <pc:sldMk cId="611174486" sldId="448"/>
            <ac:spMk id="32" creationId="{0FCB2529-2220-4E82-0BBA-87DE644668EE}"/>
          </ac:spMkLst>
        </pc:spChg>
        <pc:spChg chg="del">
          <ac:chgData name="Thiago Panini" userId="cc6a5c77081c362d" providerId="LiveId" clId="{1E56A7F8-8C41-4C48-8B9E-FDD3FD38C49C}" dt="2024-06-12T02:09:36.106" v="19548" actId="478"/>
          <ac:spMkLst>
            <pc:docMk/>
            <pc:sldMk cId="611174486" sldId="448"/>
            <ac:spMk id="33" creationId="{FB3D53D8-3370-2428-2007-AAFB2D939524}"/>
          </ac:spMkLst>
        </pc:spChg>
        <pc:spChg chg="del">
          <ac:chgData name="Thiago Panini" userId="cc6a5c77081c362d" providerId="LiveId" clId="{1E56A7F8-8C41-4C48-8B9E-FDD3FD38C49C}" dt="2024-06-12T02:09:33.773" v="19547" actId="478"/>
          <ac:spMkLst>
            <pc:docMk/>
            <pc:sldMk cId="611174486" sldId="448"/>
            <ac:spMk id="34" creationId="{9826F04A-5E16-AF91-C51B-EC00510AEEB0}"/>
          </ac:spMkLst>
        </pc:sp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2T02:13:35.288" v="19808" actId="1076"/>
          <ac:picMkLst>
            <pc:docMk/>
            <pc:sldMk cId="611174486" sldId="448"/>
            <ac:picMk id="12" creationId="{4C6F897D-3376-9EC5-3C4B-8254B762833D}"/>
          </ac:picMkLst>
        </pc:picChg>
        <pc:picChg chg="del">
          <ac:chgData name="Thiago Panini" userId="cc6a5c77081c362d" providerId="LiveId" clId="{1E56A7F8-8C41-4C48-8B9E-FDD3FD38C49C}" dt="2024-06-12T02:09:36.106" v="19548" actId="478"/>
          <ac:picMkLst>
            <pc:docMk/>
            <pc:sldMk cId="611174486" sldId="448"/>
            <ac:picMk id="15" creationId="{C1146282-B518-E10E-7748-37C1D10BDD77}"/>
          </ac:picMkLst>
        </pc:picChg>
        <pc:picChg chg="del">
          <ac:chgData name="Thiago Panini" userId="cc6a5c77081c362d" providerId="LiveId" clId="{1E56A7F8-8C41-4C48-8B9E-FDD3FD38C49C}" dt="2024-06-12T02:09:36.106" v="19548" actId="478"/>
          <ac:picMkLst>
            <pc:docMk/>
            <pc:sldMk cId="611174486" sldId="448"/>
            <ac:picMk id="16" creationId="{63D583E1-BFA7-82FC-B8A1-17CF95154E12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17" creationId="{553ACAF1-3701-E440-AD84-F4DE09021AEF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19" creationId="{22646053-8AFF-9D10-ACC9-BEDF672F2198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0" creationId="{04D2EDC6-AB3A-5AD4-FD3D-589361325F5E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1" creationId="{7FC29A2A-6B2A-82DF-8D04-9BF3CBD757E9}"/>
          </ac:picMkLst>
        </pc:pic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2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3" creationId="{FF1E8FDE-79A2-A36A-1F66-199DD17D7488}"/>
          </ac:picMkLst>
        </pc:pic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25" creationId="{1CBE6873-BA71-1F90-0FE8-D12752238207}"/>
          </ac:picMkLst>
        </pc:pic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26" creationId="{529B3D96-2E93-24E3-C99F-7D39AF670768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8" creationId="{381D6F63-AEE5-B7CD-653F-4C522D6C0B53}"/>
          </ac:picMkLst>
        </pc:picChg>
        <pc:picChg chg="mod">
          <ac:chgData name="Thiago Panini" userId="cc6a5c77081c362d" providerId="LiveId" clId="{1E56A7F8-8C41-4C48-8B9E-FDD3FD38C49C}" dt="2024-06-12T02:11:33.291" v="19671" actId="1036"/>
          <ac:picMkLst>
            <pc:docMk/>
            <pc:sldMk cId="611174486" sldId="448"/>
            <ac:picMk id="31" creationId="{EA52CF17-928A-7EE3-3006-76FBC456EBAE}"/>
          </ac:picMkLst>
        </pc:picChg>
        <pc:cxnChg chg="add mod">
          <ac:chgData name="Thiago Panini" userId="cc6a5c77081c362d" providerId="LiveId" clId="{1E56A7F8-8C41-4C48-8B9E-FDD3FD38C49C}" dt="2024-06-12T02:12:59.068" v="19791" actId="208"/>
          <ac:cxnSpMkLst>
            <pc:docMk/>
            <pc:sldMk cId="611174486" sldId="448"/>
            <ac:cxnSpMk id="11" creationId="{20514AB7-269A-7622-F921-29B348BB8809}"/>
          </ac:cxnSpMkLst>
        </pc:cxnChg>
        <pc:cxnChg chg="add mod">
          <ac:chgData name="Thiago Panini" userId="cc6a5c77081c362d" providerId="LiveId" clId="{1E56A7F8-8C41-4C48-8B9E-FDD3FD38C49C}" dt="2024-06-12T02:14:05.495" v="19840" actId="1036"/>
          <ac:cxnSpMkLst>
            <pc:docMk/>
            <pc:sldMk cId="611174486" sldId="448"/>
            <ac:cxnSpMk id="13" creationId="{818E5E63-E884-C64B-A690-547A061CC7AA}"/>
          </ac:cxnSpMkLst>
        </pc:cxnChg>
      </pc:sldChg>
      <pc:sldChg chg="addSp delSp modSp add del mod">
        <pc:chgData name="Thiago Panini" userId="cc6a5c77081c362d" providerId="LiveId" clId="{1E56A7F8-8C41-4C48-8B9E-FDD3FD38C49C}" dt="2024-06-18T02:35:09.657" v="21275" actId="47"/>
        <pc:sldMkLst>
          <pc:docMk/>
          <pc:sldMk cId="1765595677" sldId="449"/>
        </pc:sldMkLst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2" creationId="{FF48C2F6-50A3-0124-867D-372F8AA0020D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3" creationId="{2293263A-E5F1-E424-D70E-5742147D183D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5" creationId="{AE2001ED-A32D-9645-94C7-2089846C04EB}"/>
          </ac:spMkLst>
        </pc:spChg>
        <pc:spChg chg="add mod">
          <ac:chgData name="Thiago Panini" userId="cc6a5c77081c362d" providerId="LiveId" clId="{1E56A7F8-8C41-4C48-8B9E-FDD3FD38C49C}" dt="2024-06-12T02:20:38.280" v="20203" actId="1076"/>
          <ac:spMkLst>
            <pc:docMk/>
            <pc:sldMk cId="1765595677" sldId="449"/>
            <ac:spMk id="6" creationId="{DD35905A-4D5C-95E5-3D3E-F452F5D1A03E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7" creationId="{9051261D-6F0F-76E4-A948-3DE54352D9A1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10" creationId="{84FC556D-20E8-75EB-5A71-B7F516F6F380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14" creationId="{238C6880-F433-35CD-102F-52DB0288E3D1}"/>
          </ac:spMkLst>
        </pc:spChg>
        <pc:spChg chg="add mod">
          <ac:chgData name="Thiago Panini" userId="cc6a5c77081c362d" providerId="LiveId" clId="{1E56A7F8-8C41-4C48-8B9E-FDD3FD38C49C}" dt="2024-06-12T02:19:23.539" v="20201" actId="1076"/>
          <ac:spMkLst>
            <pc:docMk/>
            <pc:sldMk cId="1765595677" sldId="449"/>
            <ac:spMk id="15" creationId="{2C0515D2-47B4-96AD-8ABF-8CFCCC3B112C}"/>
          </ac:spMkLst>
        </pc:spChg>
        <pc:spChg chg="add mod">
          <ac:chgData name="Thiago Panini" userId="cc6a5c77081c362d" providerId="LiveId" clId="{1E56A7F8-8C41-4C48-8B9E-FDD3FD38C49C}" dt="2024-06-12T02:21:35.144" v="20445" actId="1076"/>
          <ac:spMkLst>
            <pc:docMk/>
            <pc:sldMk cId="1765595677" sldId="449"/>
            <ac:spMk id="16" creationId="{9A70E1AE-3419-673B-20CB-F0EAEFA9B0B7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24" creationId="{8D35C541-32F9-73A5-6E89-857869919ACB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30" creationId="{533DB947-EDC2-EE00-594C-5205C6523793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32" creationId="{0FCB2529-2220-4E82-0BBA-87DE644668EE}"/>
          </ac:spMkLst>
        </pc:sp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2T02:19:07.356" v="20166" actId="1076"/>
          <ac:picMkLst>
            <pc:docMk/>
            <pc:sldMk cId="1765595677" sldId="449"/>
            <ac:picMk id="12" creationId="{4C6F897D-3376-9EC5-3C4B-8254B762833D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2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25" creationId="{1CBE6873-BA71-1F90-0FE8-D12752238207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26" creationId="{529B3D96-2E93-24E3-C99F-7D39AF670768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31" creationId="{EA52CF17-928A-7EE3-3006-76FBC456EBAE}"/>
          </ac:picMkLst>
        </pc:picChg>
        <pc:cxnChg chg="del">
          <ac:chgData name="Thiago Panini" userId="cc6a5c77081c362d" providerId="LiveId" clId="{1E56A7F8-8C41-4C48-8B9E-FDD3FD38C49C}" dt="2024-06-12T02:18:59.715" v="20162" actId="478"/>
          <ac:cxnSpMkLst>
            <pc:docMk/>
            <pc:sldMk cId="1765595677" sldId="449"/>
            <ac:cxnSpMk id="11" creationId="{20514AB7-269A-7622-F921-29B348BB8809}"/>
          </ac:cxnSpMkLst>
        </pc:cxnChg>
        <pc:cxnChg chg="del">
          <ac:chgData name="Thiago Panini" userId="cc6a5c77081c362d" providerId="LiveId" clId="{1E56A7F8-8C41-4C48-8B9E-FDD3FD38C49C}" dt="2024-06-12T02:18:59.715" v="20162" actId="478"/>
          <ac:cxnSpMkLst>
            <pc:docMk/>
            <pc:sldMk cId="1765595677" sldId="449"/>
            <ac:cxnSpMk id="13" creationId="{818E5E63-E884-C64B-A690-547A061CC7AA}"/>
          </ac:cxnSpMkLst>
        </pc:cxnChg>
      </pc:sldChg>
      <pc:sldChg chg="addSp delSp modSp add mod ord">
        <pc:chgData name="Thiago Panini" userId="cc6a5c77081c362d" providerId="LiveId" clId="{1E56A7F8-8C41-4C48-8B9E-FDD3FD38C49C}" dt="2024-06-26T17:32:56.597" v="26817" actId="14100"/>
        <pc:sldMkLst>
          <pc:docMk/>
          <pc:sldMk cId="2166773378" sldId="450"/>
        </pc:sldMkLst>
        <pc:spChg chg="add mod">
          <ac:chgData name="Thiago Panini" userId="cc6a5c77081c362d" providerId="LiveId" clId="{1E56A7F8-8C41-4C48-8B9E-FDD3FD38C49C}" dt="2024-06-18T02:12:31.024" v="20531" actId="14100"/>
          <ac:spMkLst>
            <pc:docMk/>
            <pc:sldMk cId="2166773378" sldId="450"/>
            <ac:spMk id="2" creationId="{89D47785-9BDA-2C76-5AD3-3275A2B9ABDC}"/>
          </ac:spMkLst>
        </pc:spChg>
        <pc:spChg chg="add mod">
          <ac:chgData name="Thiago Panini" userId="cc6a5c77081c362d" providerId="LiveId" clId="{1E56A7F8-8C41-4C48-8B9E-FDD3FD38C49C}" dt="2024-06-18T02:12:32.312" v="20532" actId="1035"/>
          <ac:spMkLst>
            <pc:docMk/>
            <pc:sldMk cId="2166773378" sldId="450"/>
            <ac:spMk id="3" creationId="{9708F729-0948-8FDE-9CE2-069A1F1FE301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4" creationId="{0CD5C74D-9069-A89A-A6D6-0BA97A3FF886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" creationId="{89ED262E-0512-C1A1-77FE-DC95F7B40410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8" creationId="{403ECFC4-A406-A740-7957-233DB26BFBFB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9" creationId="{9D0A3962-43D0-15D9-227C-C39FD25B79F7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10" creationId="{39A2139E-3BA6-60E6-09B6-94D9BC010705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21" creationId="{36A2D88D-6DD9-DA80-3224-23886087F8E1}"/>
          </ac:spMkLst>
        </pc:spChg>
        <pc:spChg chg="mod">
          <ac:chgData name="Thiago Panini" userId="cc6a5c77081c362d" providerId="LiveId" clId="{1E56A7F8-8C41-4C48-8B9E-FDD3FD38C49C}" dt="2024-06-18T02:21:09.253" v="20805" actId="20577"/>
          <ac:spMkLst>
            <pc:docMk/>
            <pc:sldMk cId="2166773378" sldId="450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18T02:21:21.814" v="20858" actId="20577"/>
          <ac:spMkLst>
            <pc:docMk/>
            <pc:sldMk cId="2166773378" sldId="450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30" creationId="{5F8A356D-316E-CF89-2DC9-EC53009DD264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31" creationId="{01FBF0B3-898E-9136-54F7-7B7AEE513F2C}"/>
          </ac:spMkLst>
        </pc:spChg>
        <pc:spChg chg="mod">
          <ac:chgData name="Thiago Panini" userId="cc6a5c77081c362d" providerId="LiveId" clId="{1E56A7F8-8C41-4C48-8B9E-FDD3FD38C49C}" dt="2024-06-26T17:32:56.597" v="26817" actId="14100"/>
          <ac:spMkLst>
            <pc:docMk/>
            <pc:sldMk cId="2166773378" sldId="450"/>
            <ac:spMk id="41" creationId="{7C2B058C-77BE-5B45-EF73-DFAAF3DA25F6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42" creationId="{441AD06B-23FF-05F8-C3E9-F3CA91C1ED14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3" creationId="{30501C70-0B75-D1E8-A9F8-1A73F062F517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4" creationId="{68A89B62-94AA-1706-B2D4-4A9BC999A8AB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5" creationId="{B4AA20DB-D9CC-E22F-BBB8-CAE781016D2E}"/>
          </ac:spMkLst>
        </pc:spChg>
        <pc:picChg chg="add del mod">
          <ac:chgData name="Thiago Panini" userId="cc6a5c77081c362d" providerId="LiveId" clId="{1E56A7F8-8C41-4C48-8B9E-FDD3FD38C49C}" dt="2024-06-18T02:14:44.689" v="20552" actId="478"/>
          <ac:picMkLst>
            <pc:docMk/>
            <pc:sldMk cId="2166773378" sldId="450"/>
            <ac:picMk id="6" creationId="{2FAAA11D-F5D0-69C8-02B8-5E9032D6F834}"/>
          </ac:picMkLst>
        </pc:picChg>
        <pc:picChg chg="add del mod">
          <ac:chgData name="Thiago Panini" userId="cc6a5c77081c362d" providerId="LiveId" clId="{1E56A7F8-8C41-4C48-8B9E-FDD3FD38C49C}" dt="2024-06-18T02:20:43.567" v="20782" actId="478"/>
          <ac:picMkLst>
            <pc:docMk/>
            <pc:sldMk cId="2166773378" sldId="450"/>
            <ac:picMk id="7" creationId="{AA1A6CDA-42C7-BC51-580F-1FAD65AB11D0}"/>
          </ac:picMkLst>
        </pc:picChg>
        <pc:picChg chg="del">
          <ac:chgData name="Thiago Panini" userId="cc6a5c77081c362d" providerId="LiveId" clId="{1E56A7F8-8C41-4C48-8B9E-FDD3FD38C49C}" dt="2024-06-18T02:12:20.815" v="20507" actId="478"/>
          <ac:picMkLst>
            <pc:docMk/>
            <pc:sldMk cId="2166773378" sldId="450"/>
            <ac:picMk id="12" creationId="{4C6F897D-3376-9EC5-3C4B-8254B762833D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28" creationId="{4AEE3DF3-D07C-7DE6-4370-51A996E26A80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34" creationId="{D98E1BEB-4B0A-5F0A-5000-C36DAFDE2D77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5" creationId="{3942D4C7-1C02-6BB3-122D-7E2654BCB661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6" creationId="{19BB7659-7973-7A1D-C904-E57C66FB78C2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7" creationId="{AB9DF814-27C0-6FE9-8862-1C96791C9CBD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8" creationId="{1AD7519E-7F6E-3C26-359C-11882E2DCCC8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9" creationId="{8CD2F357-DD21-7C2B-180F-A8271A151BFE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40" creationId="{2250D539-19C0-6CF4-386D-D89F8A3E2045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26" creationId="{1165880F-8C03-0EF5-A172-D1D535C37975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28" creationId="{6C88D30E-8080-1CF2-D5DF-59EBEDA58746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30" creationId="{372600A9-8EE9-2BC4-1C2F-74225C929076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32" creationId="{5155A4B5-FEA4-D09F-09C5-2C6FFA4F1350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34" creationId="{6F3E4050-8082-5FB3-E127-35F3FB411EF6}"/>
          </ac:picMkLst>
        </pc:pic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13" creationId="{96678F85-BBEE-F096-5ACC-EF87148463FC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14" creationId="{CF46FC91-7F67-E4DD-390A-D80165B0A2A8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43" creationId="{3BB11A63-343D-F086-4320-74D468E10718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49" creationId="{942C78E9-E004-0A8D-C306-7D8D5477B89F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50" creationId="{ABBE8177-9D1B-8B0C-AD53-C66C22010835}"/>
          </ac:cxnSpMkLst>
        </pc:cxnChg>
      </pc:sldChg>
      <pc:sldChg chg="addSp delSp modSp add del mod">
        <pc:chgData name="Thiago Panini" userId="cc6a5c77081c362d" providerId="LiveId" clId="{1E56A7F8-8C41-4C48-8B9E-FDD3FD38C49C}" dt="2024-06-18T02:33:20.415" v="21228" actId="47"/>
        <pc:sldMkLst>
          <pc:docMk/>
          <pc:sldMk cId="1458612542" sldId="451"/>
        </pc:sldMkLst>
        <pc:spChg chg="mod">
          <ac:chgData name="Thiago Panini" userId="cc6a5c77081c362d" providerId="LiveId" clId="{1E56A7F8-8C41-4C48-8B9E-FDD3FD38C49C}" dt="2024-06-18T02:25:22.590" v="21074" actId="552"/>
          <ac:spMkLst>
            <pc:docMk/>
            <pc:sldMk cId="1458612542" sldId="451"/>
            <ac:spMk id="2" creationId="{FF48C2F6-50A3-0124-867D-372F8AA0020D}"/>
          </ac:spMkLst>
        </pc:spChg>
        <pc:spChg chg="mod">
          <ac:chgData name="Thiago Panini" userId="cc6a5c77081c362d" providerId="LiveId" clId="{1E56A7F8-8C41-4C48-8B9E-FDD3FD38C49C}" dt="2024-06-18T02:25:22.590" v="21074" actId="552"/>
          <ac:spMkLst>
            <pc:docMk/>
            <pc:sldMk cId="1458612542" sldId="451"/>
            <ac:spMk id="3" creationId="{2293263A-E5F1-E424-D70E-5742147D183D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8T02:21:47.073" v="20862" actId="478"/>
          <ac:spMkLst>
            <pc:docMk/>
            <pc:sldMk cId="1458612542" sldId="451"/>
            <ac:spMk id="5" creationId="{AE2001ED-A32D-9645-94C7-2089846C04EB}"/>
          </ac:spMkLst>
        </pc:spChg>
        <pc:spChg chg="add mod">
          <ac:chgData name="Thiago Panini" userId="cc6a5c77081c362d" providerId="LiveId" clId="{1E56A7F8-8C41-4C48-8B9E-FDD3FD38C49C}" dt="2024-06-18T02:24:00.244" v="21028" actId="1076"/>
          <ac:spMkLst>
            <pc:docMk/>
            <pc:sldMk cId="1458612542" sldId="451"/>
            <ac:spMk id="6" creationId="{0B3A9590-C319-CC4D-FAAA-6BF4711F4968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7" creationId="{9051261D-6F0F-76E4-A948-3DE54352D9A1}"/>
          </ac:spMkLst>
        </pc:spChg>
        <pc:spChg chg="add mod">
          <ac:chgData name="Thiago Panini" userId="cc6a5c77081c362d" providerId="LiveId" clId="{1E56A7F8-8C41-4C48-8B9E-FDD3FD38C49C}" dt="2024-06-18T02:24:05.543" v="21032" actId="1076"/>
          <ac:spMkLst>
            <pc:docMk/>
            <pc:sldMk cId="1458612542" sldId="451"/>
            <ac:spMk id="9" creationId="{4582127C-17E9-5C69-BF80-801626BC97EA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10" creationId="{84FC556D-20E8-75EB-5A71-B7F516F6F380}"/>
          </ac:spMkLst>
        </pc:spChg>
        <pc:spChg chg="del">
          <ac:chgData name="Thiago Panini" userId="cc6a5c77081c362d" providerId="LiveId" clId="{1E56A7F8-8C41-4C48-8B9E-FDD3FD38C49C}" dt="2024-06-18T02:21:47.073" v="20862" actId="478"/>
          <ac:spMkLst>
            <pc:docMk/>
            <pc:sldMk cId="1458612542" sldId="451"/>
            <ac:spMk id="14" creationId="{238C6880-F433-35CD-102F-52DB0288E3D1}"/>
          </ac:spMkLst>
        </pc:spChg>
        <pc:spChg chg="add mod">
          <ac:chgData name="Thiago Panini" userId="cc6a5c77081c362d" providerId="LiveId" clId="{1E56A7F8-8C41-4C48-8B9E-FDD3FD38C49C}" dt="2024-06-18T02:23:57.287" v="21027" actId="1076"/>
          <ac:spMkLst>
            <pc:docMk/>
            <pc:sldMk cId="1458612542" sldId="451"/>
            <ac:spMk id="15" creationId="{8E72026A-7F8E-7BCD-68F7-B0B13DB21B98}"/>
          </ac:spMkLst>
        </pc:spChg>
        <pc:spChg chg="add del mod">
          <ac:chgData name="Thiago Panini" userId="cc6a5c77081c362d" providerId="LiveId" clId="{1E56A7F8-8C41-4C48-8B9E-FDD3FD38C49C}" dt="2024-06-18T02:24:41.557" v="21054" actId="478"/>
          <ac:spMkLst>
            <pc:docMk/>
            <pc:sldMk cId="1458612542" sldId="451"/>
            <ac:spMk id="16" creationId="{B81C3433-C3D3-0D56-9917-49446C507DE1}"/>
          </ac:spMkLst>
        </pc:spChg>
        <pc:spChg chg="add del mod">
          <ac:chgData name="Thiago Panini" userId="cc6a5c77081c362d" providerId="LiveId" clId="{1E56A7F8-8C41-4C48-8B9E-FDD3FD38C49C}" dt="2024-06-18T02:24:39.602" v="21053" actId="478"/>
          <ac:spMkLst>
            <pc:docMk/>
            <pc:sldMk cId="1458612542" sldId="451"/>
            <ac:spMk id="17" creationId="{17E26C8C-C8FE-EAD9-7341-DD0EB0194F17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30" creationId="{533DB947-EDC2-EE00-594C-5205C6523793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32" creationId="{0FCB2529-2220-4E82-0BBA-87DE644668EE}"/>
          </ac:spMkLst>
        </pc:spChg>
        <pc:spChg chg="add mod">
          <ac:chgData name="Thiago Panini" userId="cc6a5c77081c362d" providerId="LiveId" clId="{1E56A7F8-8C41-4C48-8B9E-FDD3FD38C49C}" dt="2024-06-18T02:26:43.092" v="21107" actId="1076"/>
          <ac:spMkLst>
            <pc:docMk/>
            <pc:sldMk cId="1458612542" sldId="451"/>
            <ac:spMk id="39" creationId="{5A1EC27D-3499-082E-B727-A8149D7682A8}"/>
          </ac:spMkLst>
        </pc:sp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8T02:23:50.783" v="21026" actId="1076"/>
          <ac:picMkLst>
            <pc:docMk/>
            <pc:sldMk cId="1458612542" sldId="451"/>
            <ac:picMk id="12" creationId="{4C6F897D-3376-9EC5-3C4B-8254B762833D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22" creationId="{5983B48B-99B4-CF00-A494-5B8ED6191676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25" creationId="{1CBE6873-BA71-1F90-0FE8-D12752238207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26" creationId="{529B3D96-2E93-24E3-C99F-7D39AF670768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31" creationId="{EA52CF17-928A-7EE3-3006-76FBC456EBAE}"/>
          </ac:picMkLst>
        </pc:picChg>
        <pc:picChg chg="add mod">
          <ac:chgData name="Thiago Panini" userId="cc6a5c77081c362d" providerId="LiveId" clId="{1E56A7F8-8C41-4C48-8B9E-FDD3FD38C49C}" dt="2024-06-18T02:26:12.354" v="21098" actId="1076"/>
          <ac:picMkLst>
            <pc:docMk/>
            <pc:sldMk cId="1458612542" sldId="451"/>
            <ac:picMk id="37" creationId="{CB55DA4E-3086-8D36-F5AD-4DC834340FE8}"/>
          </ac:picMkLst>
        </pc:picChg>
        <pc:picChg chg="add mod">
          <ac:chgData name="Thiago Panini" userId="cc6a5c77081c362d" providerId="LiveId" clId="{1E56A7F8-8C41-4C48-8B9E-FDD3FD38C49C}" dt="2024-06-18T02:26:19.161" v="21101" actId="1076"/>
          <ac:picMkLst>
            <pc:docMk/>
            <pc:sldMk cId="1458612542" sldId="451"/>
            <ac:picMk id="38" creationId="{32148E2A-14B7-E956-7BF6-4B92A6377A74}"/>
          </ac:picMkLst>
        </pc:picChg>
        <pc:cxnChg chg="del mod">
          <ac:chgData name="Thiago Panini" userId="cc6a5c77081c362d" providerId="LiveId" clId="{1E56A7F8-8C41-4C48-8B9E-FDD3FD38C49C}" dt="2024-06-18T02:21:47.073" v="20862" actId="478"/>
          <ac:cxnSpMkLst>
            <pc:docMk/>
            <pc:sldMk cId="1458612542" sldId="451"/>
            <ac:cxnSpMk id="11" creationId="{20514AB7-269A-7622-F921-29B348BB8809}"/>
          </ac:cxnSpMkLst>
        </pc:cxnChg>
        <pc:cxnChg chg="del">
          <ac:chgData name="Thiago Panini" userId="cc6a5c77081c362d" providerId="LiveId" clId="{1E56A7F8-8C41-4C48-8B9E-FDD3FD38C49C}" dt="2024-06-18T02:21:47.073" v="20862" actId="478"/>
          <ac:cxnSpMkLst>
            <pc:docMk/>
            <pc:sldMk cId="1458612542" sldId="451"/>
            <ac:cxnSpMk id="13" creationId="{818E5E63-E884-C64B-A690-547A061CC7AA}"/>
          </ac:cxnSpMkLst>
        </pc:cxnChg>
        <pc:cxnChg chg="add mod">
          <ac:chgData name="Thiago Panini" userId="cc6a5c77081c362d" providerId="LiveId" clId="{1E56A7F8-8C41-4C48-8B9E-FDD3FD38C49C}" dt="2024-06-18T02:25:27.518" v="21075" actId="12788"/>
          <ac:cxnSpMkLst>
            <pc:docMk/>
            <pc:sldMk cId="1458612542" sldId="451"/>
            <ac:cxnSpMk id="19" creationId="{185C8275-3145-1808-46A4-DFDCE92B8537}"/>
          </ac:cxnSpMkLst>
        </pc:cxnChg>
        <pc:cxnChg chg="add mod">
          <ac:chgData name="Thiago Panini" userId="cc6a5c77081c362d" providerId="LiveId" clId="{1E56A7F8-8C41-4C48-8B9E-FDD3FD38C49C}" dt="2024-06-18T02:25:43.571" v="21089" actId="1036"/>
          <ac:cxnSpMkLst>
            <pc:docMk/>
            <pc:sldMk cId="1458612542" sldId="451"/>
            <ac:cxnSpMk id="28" creationId="{DB82400B-0485-C892-C3AF-53A77D1E72A2}"/>
          </ac:cxnSpMkLst>
        </pc:cxnChg>
      </pc:sldChg>
      <pc:sldChg chg="addSp delSp modSp add mod modAnim">
        <pc:chgData name="Thiago Panini" userId="cc6a5c77081c362d" providerId="LiveId" clId="{1E56A7F8-8C41-4C48-8B9E-FDD3FD38C49C}" dt="2024-06-18T02:36:12.554" v="21327" actId="20577"/>
        <pc:sldMkLst>
          <pc:docMk/>
          <pc:sldMk cId="11337846" sldId="452"/>
        </pc:sldMkLst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2" creationId="{FF48C2F6-50A3-0124-867D-372F8AA0020D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" creationId="{2293263A-E5F1-E424-D70E-5742147D183D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4" creationId="{6BA10F81-C8AB-E0EE-E6AD-4061BEF28279}"/>
          </ac:spMkLst>
        </pc:spChg>
        <pc:spChg chg="add 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5" creationId="{3A7564A0-FDE0-E52E-D835-82A39C4E3355}"/>
          </ac:spMkLst>
        </pc:spChg>
        <pc:spChg chg="mod">
          <ac:chgData name="Thiago Panini" userId="cc6a5c77081c362d" providerId="LiveId" clId="{1E56A7F8-8C41-4C48-8B9E-FDD3FD38C49C}" dt="2024-06-18T02:26:59.945" v="21110" actId="1076"/>
          <ac:spMkLst>
            <pc:docMk/>
            <pc:sldMk cId="11337846" sldId="452"/>
            <ac:spMk id="6" creationId="{0B3A9590-C319-CC4D-FAAA-6BF4711F4968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7" creationId="{9051261D-6F0F-76E4-A948-3DE54352D9A1}"/>
          </ac:spMkLst>
        </pc:spChg>
        <pc:spChg chg="mod">
          <ac:chgData name="Thiago Panini" userId="cc6a5c77081c362d" providerId="LiveId" clId="{1E56A7F8-8C41-4C48-8B9E-FDD3FD38C49C}" dt="2024-06-18T02:26:59.945" v="21110" actId="1076"/>
          <ac:spMkLst>
            <pc:docMk/>
            <pc:sldMk cId="11337846" sldId="452"/>
            <ac:spMk id="9" creationId="{4582127C-17E9-5C69-BF80-801626BC97EA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10" creationId="{84FC556D-20E8-75EB-5A71-B7F516F6F380}"/>
          </ac:spMkLst>
        </pc:spChg>
        <pc:spChg chg="mod">
          <ac:chgData name="Thiago Panini" userId="cc6a5c77081c362d" providerId="LiveId" clId="{1E56A7F8-8C41-4C48-8B9E-FDD3FD38C49C}" dt="2024-06-18T02:26:59.945" v="21110" actId="1076"/>
          <ac:spMkLst>
            <pc:docMk/>
            <pc:sldMk cId="11337846" sldId="452"/>
            <ac:spMk id="15" creationId="{8E72026A-7F8E-7BCD-68F7-B0B13DB21B98}"/>
          </ac:spMkLst>
        </pc:spChg>
        <pc:spChg chg="add del">
          <ac:chgData name="Thiago Panini" userId="cc6a5c77081c362d" providerId="LiveId" clId="{1E56A7F8-8C41-4C48-8B9E-FDD3FD38C49C}" dt="2024-06-18T02:31:58.426" v="21190" actId="22"/>
          <ac:spMkLst>
            <pc:docMk/>
            <pc:sldMk cId="11337846" sldId="452"/>
            <ac:spMk id="20" creationId="{414644E2-0910-1F20-613E-4820E939C276}"/>
          </ac:spMkLst>
        </pc:spChg>
        <pc:spChg chg="add del">
          <ac:chgData name="Thiago Panini" userId="cc6a5c77081c362d" providerId="LiveId" clId="{1E56A7F8-8C41-4C48-8B9E-FDD3FD38C49C}" dt="2024-06-18T02:32:01.122" v="21194" actId="22"/>
          <ac:spMkLst>
            <pc:docMk/>
            <pc:sldMk cId="11337846" sldId="452"/>
            <ac:spMk id="23" creationId="{13D29A33-6865-5E28-AD91-CD68C8C9D8A3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8T02:36:12.554" v="21327" actId="20577"/>
          <ac:spMkLst>
            <pc:docMk/>
            <pc:sldMk cId="11337846" sldId="452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0" creationId="{533DB947-EDC2-EE00-594C-5205C6523793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2" creationId="{0FCB2529-2220-4E82-0BBA-87DE644668EE}"/>
          </ac:spMkLst>
        </pc:spChg>
        <pc:spChg chg="add 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4" creationId="{778DB820-DC21-3092-C85F-442A63A07557}"/>
          </ac:spMkLst>
        </pc:spChg>
        <pc:spChg chg="add del">
          <ac:chgData name="Thiago Panini" userId="cc6a5c77081c362d" providerId="LiveId" clId="{1E56A7F8-8C41-4C48-8B9E-FDD3FD38C49C}" dt="2024-06-18T02:32:13.459" v="21200" actId="22"/>
          <ac:spMkLst>
            <pc:docMk/>
            <pc:sldMk cId="11337846" sldId="452"/>
            <ac:spMk id="36" creationId="{613B28BD-9B66-60C0-49B2-25576839CAF2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9" creationId="{5A1EC27D-3499-082E-B727-A8149D7682A8}"/>
          </ac:spMkLst>
        </pc:spChg>
        <pc:spChg chg="add 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41" creationId="{6632C064-D8D1-B84D-428A-6403FD012443}"/>
          </ac:spMkLst>
        </pc:spChg>
        <pc:spChg chg="add mod">
          <ac:chgData name="Thiago Panini" userId="cc6a5c77081c362d" providerId="LiveId" clId="{1E56A7F8-8C41-4C48-8B9E-FDD3FD38C49C}" dt="2024-06-18T02:34:26.470" v="21263" actId="1076"/>
          <ac:spMkLst>
            <pc:docMk/>
            <pc:sldMk cId="11337846" sldId="452"/>
            <ac:spMk id="42" creationId="{CBE081B0-4AA9-647B-7440-8FA1FAAF4AD1}"/>
          </ac:spMkLst>
        </pc:sp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8T02:26:59.945" v="21110" actId="1076"/>
          <ac:picMkLst>
            <pc:docMk/>
            <pc:sldMk cId="11337846" sldId="452"/>
            <ac:picMk id="12" creationId="{4C6F897D-3376-9EC5-3C4B-8254B762833D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22" creationId="{5983B48B-99B4-CF00-A494-5B8ED6191676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25" creationId="{1CBE6873-BA71-1F90-0FE8-D12752238207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26" creationId="{529B3D96-2E93-24E3-C99F-7D39AF670768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31" creationId="{EA52CF17-928A-7EE3-3006-76FBC456EBAE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37" creationId="{CB55DA4E-3086-8D36-F5AD-4DC834340FE8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38" creationId="{32148E2A-14B7-E956-7BF6-4B92A6377A74}"/>
          </ac:picMkLst>
        </pc:picChg>
        <pc:picChg chg="add mod">
          <ac:chgData name="Thiago Panini" userId="cc6a5c77081c362d" providerId="LiveId" clId="{1E56A7F8-8C41-4C48-8B9E-FDD3FD38C49C}" dt="2024-06-18T02:34:57.528" v="21274" actId="1038"/>
          <ac:picMkLst>
            <pc:docMk/>
            <pc:sldMk cId="11337846" sldId="452"/>
            <ac:picMk id="43" creationId="{431689CB-0DE3-BA69-CB10-593F9CF85823}"/>
          </ac:picMkLst>
        </pc:picChg>
        <pc:cxnChg chg="add 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11" creationId="{24D7F230-AD41-4B58-B117-058A0C8914B6}"/>
          </ac:cxnSpMkLst>
        </pc:cxnChg>
        <pc:cxnChg chg="add 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17" creationId="{CDF75279-45C5-5E4C-BB18-3338E57A46C1}"/>
          </ac:cxnSpMkLst>
        </pc:cxnChg>
        <pc:cxnChg chg="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19" creationId="{185C8275-3145-1808-46A4-DFDCE92B8537}"/>
          </ac:cxnSpMkLst>
        </pc:cxnChg>
        <pc:cxnChg chg="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28" creationId="{DB82400B-0485-C892-C3AF-53A77D1E72A2}"/>
          </ac:cxnSpMkLst>
        </pc:cxnChg>
      </pc:sldChg>
      <pc:sldChg chg="addSp delSp modSp add mod modAnim">
        <pc:chgData name="Thiago Panini" userId="cc6a5c77081c362d" providerId="LiveId" clId="{1E56A7F8-8C41-4C48-8B9E-FDD3FD38C49C}" dt="2024-06-18T02:50:16.535" v="22045" actId="14100"/>
        <pc:sldMkLst>
          <pc:docMk/>
          <pc:sldMk cId="4186169798" sldId="453"/>
        </pc:sldMkLst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2" creationId="{FF48C2F6-50A3-0124-867D-372F8AA0020D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" creationId="{2293263A-E5F1-E424-D70E-5742147D183D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5" creationId="{3A7564A0-FDE0-E52E-D835-82A39C4E3355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6" creationId="{0B3A9590-C319-CC4D-FAAA-6BF4711F4968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7" creationId="{9051261D-6F0F-76E4-A948-3DE54352D9A1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9" creationId="{4582127C-17E9-5C69-BF80-801626BC97EA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10" creationId="{84FC556D-20E8-75EB-5A71-B7F516F6F380}"/>
          </ac:spMkLst>
        </pc:spChg>
        <pc:spChg chg="add mod">
          <ac:chgData name="Thiago Panini" userId="cc6a5c77081c362d" providerId="LiveId" clId="{1E56A7F8-8C41-4C48-8B9E-FDD3FD38C49C}" dt="2024-06-18T02:45:12.984" v="21722" actId="14100"/>
          <ac:spMkLst>
            <pc:docMk/>
            <pc:sldMk cId="4186169798" sldId="453"/>
            <ac:spMk id="13" creationId="{A6478BC5-E7AC-37E1-4FAB-4EEB05ACF7CA}"/>
          </ac:spMkLst>
        </pc:spChg>
        <pc:spChg chg="add del mod">
          <ac:chgData name="Thiago Panini" userId="cc6a5c77081c362d" providerId="LiveId" clId="{1E56A7F8-8C41-4C48-8B9E-FDD3FD38C49C}" dt="2024-06-18T02:44:13.680" v="21710" actId="478"/>
          <ac:spMkLst>
            <pc:docMk/>
            <pc:sldMk cId="4186169798" sldId="453"/>
            <ac:spMk id="14" creationId="{B3826763-AEE7-F20C-161A-8B1364CA7D22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15" creationId="{8E72026A-7F8E-7BCD-68F7-B0B13DB21B98}"/>
          </ac:spMkLst>
        </pc:spChg>
        <pc:spChg chg="add del mod">
          <ac:chgData name="Thiago Panini" userId="cc6a5c77081c362d" providerId="LiveId" clId="{1E56A7F8-8C41-4C48-8B9E-FDD3FD38C49C}" dt="2024-06-18T02:44:13.680" v="21710" actId="478"/>
          <ac:spMkLst>
            <pc:docMk/>
            <pc:sldMk cId="4186169798" sldId="453"/>
            <ac:spMk id="16" creationId="{D4F6C2FA-B22F-46FD-067B-A4EB6944E25B}"/>
          </ac:spMkLst>
        </pc:spChg>
        <pc:spChg chg="add mod">
          <ac:chgData name="Thiago Panini" userId="cc6a5c77081c362d" providerId="LiveId" clId="{1E56A7F8-8C41-4C48-8B9E-FDD3FD38C49C}" dt="2024-06-18T02:45:27.873" v="21727" actId="14100"/>
          <ac:spMkLst>
            <pc:docMk/>
            <pc:sldMk cId="4186169798" sldId="453"/>
            <ac:spMk id="21" creationId="{13CABD3C-8FBD-477B-3BD2-653C47E0BDDD}"/>
          </ac:spMkLst>
        </pc:spChg>
        <pc:spChg chg="add del mod">
          <ac:chgData name="Thiago Panini" userId="cc6a5c77081c362d" providerId="LiveId" clId="{1E56A7F8-8C41-4C48-8B9E-FDD3FD38C49C}" dt="2024-06-18T02:47:27.104" v="21800" actId="478"/>
          <ac:spMkLst>
            <pc:docMk/>
            <pc:sldMk cId="4186169798" sldId="453"/>
            <ac:spMk id="23" creationId="{75946D94-40A6-7D25-A63B-1F8F80AFDD05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8T02:36:18.230" v="21340" actId="20577"/>
          <ac:spMkLst>
            <pc:docMk/>
            <pc:sldMk cId="4186169798" sldId="453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18T02:36:27.249" v="21377" actId="20577"/>
          <ac:spMkLst>
            <pc:docMk/>
            <pc:sldMk cId="4186169798" sldId="453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0" creationId="{533DB947-EDC2-EE00-594C-5205C6523793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2" creationId="{0FCB2529-2220-4E82-0BBA-87DE644668EE}"/>
          </ac:spMkLst>
        </pc:spChg>
        <pc:spChg chg="add del mod">
          <ac:chgData name="Thiago Panini" userId="cc6a5c77081c362d" providerId="LiveId" clId="{1E56A7F8-8C41-4C48-8B9E-FDD3FD38C49C}" dt="2024-06-18T02:47:27.104" v="21800" actId="478"/>
          <ac:spMkLst>
            <pc:docMk/>
            <pc:sldMk cId="4186169798" sldId="453"/>
            <ac:spMk id="33" creationId="{D8113DCC-A8A8-8D8E-90AC-C70B7B00702A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4" creationId="{778DB820-DC21-3092-C85F-442A63A07557}"/>
          </ac:spMkLst>
        </pc:spChg>
        <pc:spChg chg="add mod">
          <ac:chgData name="Thiago Panini" userId="cc6a5c77081c362d" providerId="LiveId" clId="{1E56A7F8-8C41-4C48-8B9E-FDD3FD38C49C}" dt="2024-06-18T02:45:15.023" v="21723" actId="14100"/>
          <ac:spMkLst>
            <pc:docMk/>
            <pc:sldMk cId="4186169798" sldId="453"/>
            <ac:spMk id="35" creationId="{677C77EF-50BE-0E79-125B-BA728F65576A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9" creationId="{5A1EC27D-3499-082E-B727-A8149D7682A8}"/>
          </ac:spMkLst>
        </pc:spChg>
        <pc:spChg chg="add del">
          <ac:chgData name="Thiago Panini" userId="cc6a5c77081c362d" providerId="LiveId" clId="{1E56A7F8-8C41-4C48-8B9E-FDD3FD38C49C}" dt="2024-06-18T02:40:54.194" v="21515" actId="22"/>
          <ac:spMkLst>
            <pc:docMk/>
            <pc:sldMk cId="4186169798" sldId="453"/>
            <ac:spMk id="40" creationId="{15C94947-91E1-D1F3-484E-E2157984F142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41" creationId="{6632C064-D8D1-B84D-428A-6403FD012443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42" creationId="{CBE081B0-4AA9-647B-7440-8FA1FAAF4AD1}"/>
          </ac:spMkLst>
        </pc:spChg>
        <pc:spChg chg="add mod">
          <ac:chgData name="Thiago Panini" userId="cc6a5c77081c362d" providerId="LiveId" clId="{1E56A7F8-8C41-4C48-8B9E-FDD3FD38C49C}" dt="2024-06-18T02:45:31.898" v="21728" actId="1076"/>
          <ac:spMkLst>
            <pc:docMk/>
            <pc:sldMk cId="4186169798" sldId="453"/>
            <ac:spMk id="44" creationId="{F60E4A84-3F52-EBCD-FA77-8B89132E449D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5" creationId="{D2ED643B-C130-E286-E332-09C973DA69D1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7" creationId="{9AB989A2-2DDB-55C7-278C-5B1C143A00F1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8" creationId="{473EFCDB-583C-BD36-D7A6-2AA78D1F44EE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9" creationId="{F455877E-F0E4-E98D-D3E4-223F654A4F10}"/>
          </ac:spMkLst>
        </pc:spChg>
        <pc:spChg chg="add mod">
          <ac:chgData name="Thiago Panini" userId="cc6a5c77081c362d" providerId="LiveId" clId="{1E56A7F8-8C41-4C48-8B9E-FDD3FD38C49C}" dt="2024-06-18T02:45:38.348" v="21730" actId="1076"/>
          <ac:spMkLst>
            <pc:docMk/>
            <pc:sldMk cId="4186169798" sldId="453"/>
            <ac:spMk id="50" creationId="{61F5C953-4D09-CE73-DBF9-A5110CA8C632}"/>
          </ac:spMkLst>
        </pc:spChg>
        <pc:spChg chg="add mod">
          <ac:chgData name="Thiago Panini" userId="cc6a5c77081c362d" providerId="LiveId" clId="{1E56A7F8-8C41-4C48-8B9E-FDD3FD38C49C}" dt="2024-06-18T02:45:51.602" v="21740" actId="14100"/>
          <ac:spMkLst>
            <pc:docMk/>
            <pc:sldMk cId="4186169798" sldId="453"/>
            <ac:spMk id="52" creationId="{B2462FA7-3353-6C78-F4BF-F5AF56897CA7}"/>
          </ac:spMkLst>
        </pc:spChg>
        <pc:spChg chg="add mod">
          <ac:chgData name="Thiago Panini" userId="cc6a5c77081c362d" providerId="LiveId" clId="{1E56A7F8-8C41-4C48-8B9E-FDD3FD38C49C}" dt="2024-06-18T02:45:57.234" v="21757" actId="20577"/>
          <ac:spMkLst>
            <pc:docMk/>
            <pc:sldMk cId="4186169798" sldId="453"/>
            <ac:spMk id="53" creationId="{6492646D-BD39-6E74-BC44-5E803F292D69}"/>
          </ac:spMkLst>
        </pc:spChg>
        <pc:spChg chg="add mod">
          <ac:chgData name="Thiago Panini" userId="cc6a5c77081c362d" providerId="LiveId" clId="{1E56A7F8-8C41-4C48-8B9E-FDD3FD38C49C}" dt="2024-06-18T02:46:36.293" v="21785" actId="1037"/>
          <ac:spMkLst>
            <pc:docMk/>
            <pc:sldMk cId="4186169798" sldId="453"/>
            <ac:spMk id="54" creationId="{98CE2BDC-18E9-2BCC-8534-E26CCF8993BA}"/>
          </ac:spMkLst>
        </pc:spChg>
        <pc:spChg chg="add mod">
          <ac:chgData name="Thiago Panini" userId="cc6a5c77081c362d" providerId="LiveId" clId="{1E56A7F8-8C41-4C48-8B9E-FDD3FD38C49C}" dt="2024-06-18T02:45:46.337" v="21733" actId="1076"/>
          <ac:spMkLst>
            <pc:docMk/>
            <pc:sldMk cId="4186169798" sldId="453"/>
            <ac:spMk id="55" creationId="{86DEAAF2-6B1C-FD72-A64B-CE4C91D83E18}"/>
          </ac:spMkLst>
        </pc:spChg>
        <pc:spChg chg="add mod">
          <ac:chgData name="Thiago Panini" userId="cc6a5c77081c362d" providerId="LiveId" clId="{1E56A7F8-8C41-4C48-8B9E-FDD3FD38C49C}" dt="2024-06-18T02:45:52.821" v="21743" actId="20577"/>
          <ac:spMkLst>
            <pc:docMk/>
            <pc:sldMk cId="4186169798" sldId="453"/>
            <ac:spMk id="57" creationId="{F54BFEE4-0881-1929-7F05-0CECFE48D54D}"/>
          </ac:spMkLst>
        </pc:spChg>
        <pc:spChg chg="add mod">
          <ac:chgData name="Thiago Panini" userId="cc6a5c77081c362d" providerId="LiveId" clId="{1E56A7F8-8C41-4C48-8B9E-FDD3FD38C49C}" dt="2024-06-18T02:46:02.225" v="21771" actId="20577"/>
          <ac:spMkLst>
            <pc:docMk/>
            <pc:sldMk cId="4186169798" sldId="453"/>
            <ac:spMk id="58" creationId="{0BB129F1-981C-C255-9400-366B98EA3776}"/>
          </ac:spMkLst>
        </pc:spChg>
        <pc:spChg chg="add mod">
          <ac:chgData name="Thiago Panini" userId="cc6a5c77081c362d" providerId="LiveId" clId="{1E56A7F8-8C41-4C48-8B9E-FDD3FD38C49C}" dt="2024-06-18T02:46:38.598" v="21788" actId="20577"/>
          <ac:spMkLst>
            <pc:docMk/>
            <pc:sldMk cId="4186169798" sldId="453"/>
            <ac:spMk id="59" creationId="{8D82EFD6-E3DC-AB63-3DB8-4E9A79B9A4A0}"/>
          </ac:spMkLst>
        </pc:spChg>
        <pc:spChg chg="add mod">
          <ac:chgData name="Thiago Panini" userId="cc6a5c77081c362d" providerId="LiveId" clId="{1E56A7F8-8C41-4C48-8B9E-FDD3FD38C49C}" dt="2024-06-18T02:50:16.535" v="22045" actId="14100"/>
          <ac:spMkLst>
            <pc:docMk/>
            <pc:sldMk cId="4186169798" sldId="453"/>
            <ac:spMk id="62" creationId="{73627837-B22E-9F07-CF33-8D3F2A8FFC91}"/>
          </ac:spMkLst>
        </pc:sp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8" creationId="{DBD31916-88DC-6C61-CAC0-57F108CB2413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12" creationId="{4C6F897D-3376-9EC5-3C4B-8254B762833D}"/>
          </ac:picMkLst>
        </pc:picChg>
        <pc:picChg chg="add del mod">
          <ac:chgData name="Thiago Panini" userId="cc6a5c77081c362d" providerId="LiveId" clId="{1E56A7F8-8C41-4C48-8B9E-FDD3FD38C49C}" dt="2024-06-18T02:47:13.442" v="21793" actId="21"/>
          <ac:picMkLst>
            <pc:docMk/>
            <pc:sldMk cId="4186169798" sldId="453"/>
            <ac:picMk id="18" creationId="{45314E71-D758-E64C-D9DA-71B62FB93533}"/>
          </ac:picMkLst>
        </pc:picChg>
        <pc:picChg chg="add del mod">
          <ac:chgData name="Thiago Panini" userId="cc6a5c77081c362d" providerId="LiveId" clId="{1E56A7F8-8C41-4C48-8B9E-FDD3FD38C49C}" dt="2024-06-18T02:47:19.974" v="21797" actId="21"/>
          <ac:picMkLst>
            <pc:docMk/>
            <pc:sldMk cId="4186169798" sldId="453"/>
            <ac:picMk id="20" creationId="{181B6875-0667-66EC-F479-FED905FE4871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2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25" creationId="{1CBE6873-BA71-1F90-0FE8-D12752238207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26" creationId="{529B3D96-2E93-24E3-C99F-7D39AF670768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31" creationId="{EA52CF17-928A-7EE3-3006-76FBC456EBAE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37" creationId="{CB55DA4E-3086-8D36-F5AD-4DC834340FE8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38" creationId="{32148E2A-14B7-E956-7BF6-4B92A6377A74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43" creationId="{431689CB-0DE3-BA69-CB10-593F9CF85823}"/>
          </ac:picMkLst>
        </pc:picChg>
        <pc:picChg chg="add mod">
          <ac:chgData name="Thiago Panini" userId="cc6a5c77081c362d" providerId="LiveId" clId="{1E56A7F8-8C41-4C48-8B9E-FDD3FD38C49C}" dt="2024-06-18T02:45:24.291" v="21725"/>
          <ac:picMkLst>
            <pc:docMk/>
            <pc:sldMk cId="4186169798" sldId="453"/>
            <ac:picMk id="46" creationId="{FABFEDE6-A4B8-746F-07E4-7145154F78FA}"/>
          </ac:picMkLst>
        </pc:picChg>
        <pc:picChg chg="add del mod">
          <ac:chgData name="Thiago Panini" userId="cc6a5c77081c362d" providerId="LiveId" clId="{1E56A7F8-8C41-4C48-8B9E-FDD3FD38C49C}" dt="2024-06-18T02:47:09.503" v="21790" actId="478"/>
          <ac:picMkLst>
            <pc:docMk/>
            <pc:sldMk cId="4186169798" sldId="453"/>
            <ac:picMk id="51" creationId="{FBB4BE37-2E41-8703-FDC6-955A6471407C}"/>
          </ac:picMkLst>
        </pc:picChg>
        <pc:picChg chg="add del mod">
          <ac:chgData name="Thiago Panini" userId="cc6a5c77081c362d" providerId="LiveId" clId="{1E56A7F8-8C41-4C48-8B9E-FDD3FD38C49C}" dt="2024-06-18T02:47:09.503" v="21790" actId="478"/>
          <ac:picMkLst>
            <pc:docMk/>
            <pc:sldMk cId="4186169798" sldId="453"/>
            <ac:picMk id="56" creationId="{B94D2FCB-3206-2B74-382D-59E4641377F6}"/>
          </ac:picMkLst>
        </pc:picChg>
        <pc:picChg chg="add mod">
          <ac:chgData name="Thiago Panini" userId="cc6a5c77081c362d" providerId="LiveId" clId="{1E56A7F8-8C41-4C48-8B9E-FDD3FD38C49C}" dt="2024-06-18T02:47:16.423" v="21795" actId="1076"/>
          <ac:picMkLst>
            <pc:docMk/>
            <pc:sldMk cId="4186169798" sldId="453"/>
            <ac:picMk id="60" creationId="{45314E71-D758-E64C-D9DA-71B62FB93533}"/>
          </ac:picMkLst>
        </pc:picChg>
        <pc:picChg chg="add mod">
          <ac:chgData name="Thiago Panini" userId="cc6a5c77081c362d" providerId="LiveId" clId="{1E56A7F8-8C41-4C48-8B9E-FDD3FD38C49C}" dt="2024-06-18T02:47:24.184" v="21799" actId="1076"/>
          <ac:picMkLst>
            <pc:docMk/>
            <pc:sldMk cId="4186169798" sldId="453"/>
            <ac:picMk id="61" creationId="{181B6875-0667-66EC-F479-FED905FE4871}"/>
          </ac:picMkLst>
        </pc:picChg>
        <pc:picChg chg="add mod">
          <ac:chgData name="Thiago Panini" userId="cc6a5c77081c362d" providerId="LiveId" clId="{1E56A7F8-8C41-4C48-8B9E-FDD3FD38C49C}" dt="2024-06-18T02:50:05.141" v="22041" actId="14100"/>
          <ac:picMkLst>
            <pc:docMk/>
            <pc:sldMk cId="4186169798" sldId="453"/>
            <ac:picMk id="2048" creationId="{8445B583-0DA8-37C3-7CBF-E74412A2D82F}"/>
          </ac:picMkLst>
        </pc:picChg>
        <pc:picChg chg="add mod">
          <ac:chgData name="Thiago Panini" userId="cc6a5c77081c362d" providerId="LiveId" clId="{1E56A7F8-8C41-4C48-8B9E-FDD3FD38C49C}" dt="2024-06-18T02:47:06.535" v="21789" actId="14100"/>
          <ac:picMkLst>
            <pc:docMk/>
            <pc:sldMk cId="4186169798" sldId="453"/>
            <ac:picMk id="2050" creationId="{DDE4ADB1-56BB-1BC6-85B3-524D063603E1}"/>
          </ac:picMkLst>
        </pc:picChg>
        <pc:picChg chg="add del mod">
          <ac:chgData name="Thiago Panini" userId="cc6a5c77081c362d" providerId="LiveId" clId="{1E56A7F8-8C41-4C48-8B9E-FDD3FD38C49C}" dt="2024-06-18T02:50:08.837" v="22044" actId="478"/>
          <ac:picMkLst>
            <pc:docMk/>
            <pc:sldMk cId="4186169798" sldId="453"/>
            <ac:picMk id="2051" creationId="{286CA8EF-08FC-755B-10CD-F3668221B126}"/>
          </ac:picMkLst>
        </pc:pic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11" creationId="{24D7F230-AD41-4B58-B117-058A0C8914B6}"/>
          </ac:cxnSpMkLst>
        </pc:cxn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17" creationId="{CDF75279-45C5-5E4C-BB18-3338E57A46C1}"/>
          </ac:cxnSpMkLst>
        </pc:cxn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19" creationId="{185C8275-3145-1808-46A4-DFDCE92B8537}"/>
          </ac:cxnSpMkLst>
        </pc:cxn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28" creationId="{DB82400B-0485-C892-C3AF-53A77D1E72A2}"/>
          </ac:cxnSpMkLst>
        </pc:cxnChg>
      </pc:sldChg>
      <pc:sldChg chg="addSp delSp modSp add del mod ord delAnim modAnim">
        <pc:chgData name="Thiago Panini" userId="cc6a5c77081c362d" providerId="LiveId" clId="{1E56A7F8-8C41-4C48-8B9E-FDD3FD38C49C}" dt="2024-06-30T00:35:15.198" v="36172" actId="1038"/>
        <pc:sldMkLst>
          <pc:docMk/>
          <pc:sldMk cId="2501253162" sldId="454"/>
        </pc:sldMkLst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4" creationId="{D89A4BF6-79C3-F6D3-F947-0932908F96D6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5" creationId="{A9130DAF-44D9-3151-E7AD-DFF58CFB11B5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6" creationId="{028B35D2-C7A4-0648-4DF2-4F7348CB5B13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7" creationId="{DCA29D68-BB6A-1F28-214D-160000BF87A6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29T23:52:36.255" v="33836" actId="20577"/>
          <ac:spMkLst>
            <pc:docMk/>
            <pc:sldMk cId="2501253162" sldId="454"/>
            <ac:spMk id="11" creationId="{21605E11-EE44-4540-F20F-D28400895B1F}"/>
          </ac:spMkLst>
        </pc:spChg>
        <pc:spChg chg="add mod">
          <ac:chgData name="Thiago Panini" userId="cc6a5c77081c362d" providerId="LiveId" clId="{1E56A7F8-8C41-4C48-8B9E-FDD3FD38C49C}" dt="2024-06-29T23:52:35.407" v="33834" actId="1076"/>
          <ac:spMkLst>
            <pc:docMk/>
            <pc:sldMk cId="2501253162" sldId="454"/>
            <ac:spMk id="12" creationId="{1AA5FDF0-C0DF-D38E-4EEF-B5903C672CC4}"/>
          </ac:spMkLst>
        </pc:spChg>
        <pc:spChg chg="add mod">
          <ac:chgData name="Thiago Panini" userId="cc6a5c77081c362d" providerId="LiveId" clId="{1E56A7F8-8C41-4C48-8B9E-FDD3FD38C49C}" dt="2024-06-29T23:55:15.180" v="33997" actId="14100"/>
          <ac:spMkLst>
            <pc:docMk/>
            <pc:sldMk cId="2501253162" sldId="454"/>
            <ac:spMk id="13" creationId="{A2F8FB27-E910-C2B9-8B66-399CC03496F3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13" creationId="{A6478BC5-E7AC-37E1-4FAB-4EEB05ACF7CA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14" creationId="{CE334600-D87C-5837-6621-6FF59240A92E}"/>
          </ac:spMkLst>
        </pc:spChg>
        <pc:spChg chg="add mod">
          <ac:chgData name="Thiago Panini" userId="cc6a5c77081c362d" providerId="LiveId" clId="{1E56A7F8-8C41-4C48-8B9E-FDD3FD38C49C}" dt="2024-06-29T23:54:30.584" v="33866" actId="14100"/>
          <ac:spMkLst>
            <pc:docMk/>
            <pc:sldMk cId="2501253162" sldId="454"/>
            <ac:spMk id="15" creationId="{0B3F25D5-72D3-1A2B-BEA9-2F04C3C18AA7}"/>
          </ac:spMkLst>
        </pc:spChg>
        <pc:spChg chg="add del mod">
          <ac:chgData name="Thiago Panini" userId="cc6a5c77081c362d" providerId="LiveId" clId="{1E56A7F8-8C41-4C48-8B9E-FDD3FD38C49C}" dt="2024-06-29T23:54:36.116" v="33867" actId="478"/>
          <ac:spMkLst>
            <pc:docMk/>
            <pc:sldMk cId="2501253162" sldId="454"/>
            <ac:spMk id="16" creationId="{25DEFA53-DDF4-2606-2102-9CB9CD65081B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17" creationId="{45CFBAA6-C2A8-A609-0CF4-2A981FE402DB}"/>
          </ac:spMkLst>
        </pc:spChg>
        <pc:spChg chg="add del mod">
          <ac:chgData name="Thiago Panini" userId="cc6a5c77081c362d" providerId="LiveId" clId="{1E56A7F8-8C41-4C48-8B9E-FDD3FD38C49C}" dt="2024-06-19T23:35:51.849" v="22351" actId="21"/>
          <ac:spMkLst>
            <pc:docMk/>
            <pc:sldMk cId="2501253162" sldId="454"/>
            <ac:spMk id="18" creationId="{038CB65B-A35B-C3F4-4762-FD1BA8CCB73C}"/>
          </ac:spMkLst>
        </pc:spChg>
        <pc:spChg chg="add mod">
          <ac:chgData name="Thiago Panini" userId="cc6a5c77081c362d" providerId="LiveId" clId="{1E56A7F8-8C41-4C48-8B9E-FDD3FD38C49C}" dt="2024-06-29T23:55:07.536" v="33995" actId="14100"/>
          <ac:spMkLst>
            <pc:docMk/>
            <pc:sldMk cId="2501253162" sldId="454"/>
            <ac:spMk id="18" creationId="{683F3FD2-F903-CD7C-C21D-FE8B024ED096}"/>
          </ac:spMkLst>
        </pc:spChg>
        <pc:spChg chg="add del mod">
          <ac:chgData name="Thiago Panini" userId="cc6a5c77081c362d" providerId="LiveId" clId="{1E56A7F8-8C41-4C48-8B9E-FDD3FD38C49C}" dt="2024-06-19T23:36:15.473" v="22361" actId="21"/>
          <ac:spMkLst>
            <pc:docMk/>
            <pc:sldMk cId="2501253162" sldId="454"/>
            <ac:spMk id="19" creationId="{0280FF08-C46E-92A6-5A83-DA6773119D21}"/>
          </ac:spMkLst>
        </pc:spChg>
        <pc:spChg chg="add mod">
          <ac:chgData name="Thiago Panini" userId="cc6a5c77081c362d" providerId="LiveId" clId="{1E56A7F8-8C41-4C48-8B9E-FDD3FD38C49C}" dt="2024-06-29T23:56:16.625" v="34005" actId="1076"/>
          <ac:spMkLst>
            <pc:docMk/>
            <pc:sldMk cId="2501253162" sldId="454"/>
            <ac:spMk id="19" creationId="{75BD68AB-70C1-DDD7-2C9A-5FD799405B41}"/>
          </ac:spMkLst>
        </pc:spChg>
        <pc:spChg chg="add del mod">
          <ac:chgData name="Thiago Panini" userId="cc6a5c77081c362d" providerId="LiveId" clId="{1E56A7F8-8C41-4C48-8B9E-FDD3FD38C49C}" dt="2024-06-19T23:36:18.659" v="22365" actId="21"/>
          <ac:spMkLst>
            <pc:docMk/>
            <pc:sldMk cId="2501253162" sldId="454"/>
            <ac:spMk id="20" creationId="{038CB65B-A35B-C3F4-4762-FD1BA8CCB73C}"/>
          </ac:spMkLst>
        </pc:spChg>
        <pc:spChg chg="add mod">
          <ac:chgData name="Thiago Panini" userId="cc6a5c77081c362d" providerId="LiveId" clId="{1E56A7F8-8C41-4C48-8B9E-FDD3FD38C49C}" dt="2024-06-29T23:56:16.625" v="34005" actId="1076"/>
          <ac:spMkLst>
            <pc:docMk/>
            <pc:sldMk cId="2501253162" sldId="454"/>
            <ac:spMk id="20" creationId="{3C43DBD8-FB55-D0D4-1970-D48C594F9B27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21" creationId="{13CABD3C-8FBD-477B-3BD2-653C47E0BDDD}"/>
          </ac:spMkLst>
        </pc:spChg>
        <pc:spChg chg="add mod">
          <ac:chgData name="Thiago Panini" userId="cc6a5c77081c362d" providerId="LiveId" clId="{1E56A7F8-8C41-4C48-8B9E-FDD3FD38C49C}" dt="2024-06-29T23:56:29.925" v="34013" actId="20577"/>
          <ac:spMkLst>
            <pc:docMk/>
            <pc:sldMk cId="2501253162" sldId="454"/>
            <ac:spMk id="21" creationId="{5442FE12-2739-EA38-F7D4-F22F96737A27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2" creationId="{0280FF08-C46E-92A6-5A83-DA6773119D21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3" creationId="{038CB65B-A35B-C3F4-4762-FD1BA8CCB73C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4" creationId="{A9268B62-3CD7-7EC4-A76B-B6476AE620D3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5" creationId="{1DAACEA7-C47A-252F-470A-2E96E029C83D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6" creationId="{3DDA0B37-A1E1-BED2-C2C0-D4F9F4C82848}"/>
          </ac:spMkLst>
        </pc:spChg>
        <pc:spChg chg="mod">
          <ac:chgData name="Thiago Panini" userId="cc6a5c77081c362d" providerId="LiveId" clId="{1E56A7F8-8C41-4C48-8B9E-FDD3FD38C49C}" dt="2024-06-29T23:49:10.543" v="33577" actId="6549"/>
          <ac:spMkLst>
            <pc:docMk/>
            <pc:sldMk cId="2501253162" sldId="454"/>
            <ac:spMk id="27" creationId="{D0D43115-B93C-E569-0E8E-6984E03F6667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8" creationId="{3F5372F0-965D-9FF9-224F-7223E48333B1}"/>
          </ac:spMkLst>
        </pc:spChg>
        <pc:spChg chg="add del mod">
          <ac:chgData name="Thiago Panini" userId="cc6a5c77081c362d" providerId="LiveId" clId="{1E56A7F8-8C41-4C48-8B9E-FDD3FD38C49C}" dt="2024-06-29T23:49:32.762" v="33655" actId="478"/>
          <ac:spMkLst>
            <pc:docMk/>
            <pc:sldMk cId="2501253162" sldId="454"/>
            <ac:spMk id="29" creationId="{E45329CC-8AEA-F224-D93C-63ABA2E6CB8B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0" creationId="{D3DA7689-3D40-EF4D-5896-E836754AB9AB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1" creationId="{BCB9D946-ABDE-6A7A-8406-DA4AF77B5762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2" creationId="{64438C74-6867-75B3-0671-E3B133A1ECA3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3" creationId="{B6F93E03-E198-D59E-0505-ECFD13D11908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4" creationId="{D1009447-B31B-9723-B489-9FC0CB2A73EC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35" creationId="{677C77EF-50BE-0E79-125B-BA728F65576A}"/>
          </ac:spMkLst>
        </pc:spChg>
        <pc:spChg chg="add mod">
          <ac:chgData name="Thiago Panini" userId="cc6a5c77081c362d" providerId="LiveId" clId="{1E56A7F8-8C41-4C48-8B9E-FDD3FD38C49C}" dt="2024-06-29T23:56:40.556" v="34049" actId="20577"/>
          <ac:spMkLst>
            <pc:docMk/>
            <pc:sldMk cId="2501253162" sldId="454"/>
            <ac:spMk id="35" creationId="{DD4F5A7A-DBBE-52E9-5708-30C4193568C7}"/>
          </ac:spMkLst>
        </pc:spChg>
        <pc:spChg chg="add mod">
          <ac:chgData name="Thiago Panini" userId="cc6a5c77081c362d" providerId="LiveId" clId="{1E56A7F8-8C41-4C48-8B9E-FDD3FD38C49C}" dt="2024-06-29T23:57:10.795" v="34156" actId="20577"/>
          <ac:spMkLst>
            <pc:docMk/>
            <pc:sldMk cId="2501253162" sldId="454"/>
            <ac:spMk id="36" creationId="{57E87E38-E3B2-8501-90C0-5C9ED02B09F5}"/>
          </ac:spMkLst>
        </pc:spChg>
        <pc:spChg chg="add del mod">
          <ac:chgData name="Thiago Panini" userId="cc6a5c77081c362d" providerId="LiveId" clId="{1E56A7F8-8C41-4C48-8B9E-FDD3FD38C49C}" dt="2024-06-19T23:40:38.533" v="22458" actId="478"/>
          <ac:spMkLst>
            <pc:docMk/>
            <pc:sldMk cId="2501253162" sldId="454"/>
            <ac:spMk id="36" creationId="{8D9348FA-0890-8B25-EE4E-6B7F2C948C7B}"/>
          </ac:spMkLst>
        </pc:spChg>
        <pc:spChg chg="add del mod">
          <ac:chgData name="Thiago Panini" userId="cc6a5c77081c362d" providerId="LiveId" clId="{1E56A7F8-8C41-4C48-8B9E-FDD3FD38C49C}" dt="2024-06-19T23:39:48.029" v="22454" actId="478"/>
          <ac:spMkLst>
            <pc:docMk/>
            <pc:sldMk cId="2501253162" sldId="454"/>
            <ac:spMk id="38" creationId="{3B8B2C42-9189-479D-16B7-768B4875C0FE}"/>
          </ac:spMkLst>
        </pc:spChg>
        <pc:spChg chg="add mod">
          <ac:chgData name="Thiago Panini" userId="cc6a5c77081c362d" providerId="LiveId" clId="{1E56A7F8-8C41-4C48-8B9E-FDD3FD38C49C}" dt="2024-06-29T23:58:57.560" v="34192" actId="14100"/>
          <ac:spMkLst>
            <pc:docMk/>
            <pc:sldMk cId="2501253162" sldId="454"/>
            <ac:spMk id="39" creationId="{3B2669C8-D4C2-7BAA-066A-AD5FB28BCF76}"/>
          </ac:spMkLst>
        </pc:spChg>
        <pc:spChg chg="add mod">
          <ac:chgData name="Thiago Panini" userId="cc6a5c77081c362d" providerId="LiveId" clId="{1E56A7F8-8C41-4C48-8B9E-FDD3FD38C49C}" dt="2024-06-29T23:59:45.135" v="34389" actId="20577"/>
          <ac:spMkLst>
            <pc:docMk/>
            <pc:sldMk cId="2501253162" sldId="454"/>
            <ac:spMk id="40" creationId="{0782E01F-721C-1005-3F60-E93898081747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1" creationId="{BEC48A8F-54AE-A610-20A8-73F34A834D66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2" creationId="{1F44EC0B-48D2-E7D1-AD50-DEE334DEF079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3" creationId="{B434FC99-BF64-8717-F577-6947B6C72FEB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4" creationId="{EA98C36E-FAB4-C0A8-C9FA-637B933AAD6B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44" creationId="{F60E4A84-3F52-EBCD-FA77-8B89132E449D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5" creationId="{BFCCF7FA-67FE-96AC-E35A-233458BF0ECB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6" creationId="{B73858A7-B02B-3D00-59DC-20FB013A0B0B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0" creationId="{61F5C953-4D09-CE73-DBF9-A5110CA8C632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2" creationId="{B2462FA7-3353-6C78-F4BF-F5AF56897CA7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3" creationId="{6492646D-BD39-6E74-BC44-5E803F292D69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4" creationId="{98CE2BDC-18E9-2BCC-8534-E26CCF8993BA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5" creationId="{86DEAAF2-6B1C-FD72-A64B-CE4C91D83E18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7" creationId="{F54BFEE4-0881-1929-7F05-0CECFE48D54D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8" creationId="{0BB129F1-981C-C255-9400-366B98EA3776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9" creationId="{8D82EFD6-E3DC-AB63-3DB8-4E9A79B9A4A0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62" creationId="{73627837-B22E-9F07-CF33-8D3F2A8FFC91}"/>
          </ac:spMkLst>
        </pc:sp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2" creationId="{FEBB3B7C-4668-4E18-AAC1-98A56424876E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3" creationId="{6CB7880B-8A56-FEFA-6950-951B2B25D7C0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9" creationId="{9C31F1B4-7C88-5808-323B-CFE6148C0A75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10" creationId="{2B6655A6-0A23-B63D-9DB5-2311C2D3FF7C}"/>
          </ac:picMkLst>
        </pc:picChg>
        <pc:picChg chg="add del mod">
          <ac:chgData name="Thiago Panini" userId="cc6a5c77081c362d" providerId="LiveId" clId="{1E56A7F8-8C41-4C48-8B9E-FDD3FD38C49C}" dt="2024-06-19T23:40:38.533" v="22458" actId="478"/>
          <ac:picMkLst>
            <pc:docMk/>
            <pc:sldMk cId="2501253162" sldId="454"/>
            <ac:picMk id="11" creationId="{3824A19C-789D-90E9-6BD8-A418616BAE04}"/>
          </ac:picMkLst>
        </pc:picChg>
        <pc:picChg chg="add del mod">
          <ac:chgData name="Thiago Panini" userId="cc6a5c77081c362d" providerId="LiveId" clId="{1E56A7F8-8C41-4C48-8B9E-FDD3FD38C49C}" dt="2024-06-19T23:40:38.533" v="22458" actId="478"/>
          <ac:picMkLst>
            <pc:docMk/>
            <pc:sldMk cId="2501253162" sldId="454"/>
            <ac:picMk id="12" creationId="{5148E47B-64B4-0573-8348-128AE437B8A5}"/>
          </ac:picMkLst>
        </pc:picChg>
        <pc:picChg chg="add del mod">
          <ac:chgData name="Thiago Panini" userId="cc6a5c77081c362d" providerId="LiveId" clId="{1E56A7F8-8C41-4C48-8B9E-FDD3FD38C49C}" dt="2024-06-19T23:41:01.663" v="22464" actId="478"/>
          <ac:picMkLst>
            <pc:docMk/>
            <pc:sldMk cId="2501253162" sldId="454"/>
            <ac:picMk id="15" creationId="{C64EBC53-233E-6DED-1AC3-3612704DF996}"/>
          </ac:picMkLst>
        </pc:picChg>
        <pc:picChg chg="add del mod">
          <ac:chgData name="Thiago Panini" userId="cc6a5c77081c362d" providerId="LiveId" clId="{1E56A7F8-8C41-4C48-8B9E-FDD3FD38C49C}" dt="2024-06-19T23:41:00.024" v="22463" actId="478"/>
          <ac:picMkLst>
            <pc:docMk/>
            <pc:sldMk cId="2501253162" sldId="454"/>
            <ac:picMk id="16" creationId="{39B1E9C5-4BA8-3191-3D49-90440318BD87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37" creationId="{703558F6-D84E-5BC5-13FA-40ACC70A3B75}"/>
          </ac:picMkLst>
        </pc:picChg>
        <pc:picChg chg="add mod">
          <ac:chgData name="Thiago Panini" userId="cc6a5c77081c362d" providerId="LiveId" clId="{1E56A7F8-8C41-4C48-8B9E-FDD3FD38C49C}" dt="2024-06-29T23:59:48.779" v="34390" actId="1036"/>
          <ac:picMkLst>
            <pc:docMk/>
            <pc:sldMk cId="2501253162" sldId="454"/>
            <ac:picMk id="38" creationId="{1762A6E3-AC6B-B455-1963-1D108745A281}"/>
          </ac:picMkLst>
        </pc:picChg>
        <pc:picChg chg="add mod">
          <ac:chgData name="Thiago Panini" userId="cc6a5c77081c362d" providerId="LiveId" clId="{1E56A7F8-8C41-4C48-8B9E-FDD3FD38C49C}" dt="2024-06-19T23:39:52.249" v="22455"/>
          <ac:picMkLst>
            <pc:docMk/>
            <pc:sldMk cId="2501253162" sldId="454"/>
            <ac:picMk id="39" creationId="{F5BF601A-C696-579C-CE23-912C38F5BE67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60" creationId="{45314E71-D758-E64C-D9DA-71B62FB93533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61" creationId="{181B6875-0667-66EC-F479-FED905FE4871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2048" creationId="{8445B583-0DA8-37C3-7CBF-E74412A2D82F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2050" creationId="{DDE4ADB1-56BB-1BC6-85B3-524D063603E1}"/>
          </ac:picMkLst>
        </pc:picChg>
        <pc:picChg chg="add mod">
          <ac:chgData name="Thiago Panini" userId="cc6a5c77081c362d" providerId="LiveId" clId="{1E56A7F8-8C41-4C48-8B9E-FDD3FD38C49C}" dt="2024-06-29T23:51:54.998" v="33810" actId="1035"/>
          <ac:picMkLst>
            <pc:docMk/>
            <pc:sldMk cId="2501253162" sldId="454"/>
            <ac:picMk id="9218" creationId="{0E80E0D7-7CD2-1CC1-6EC3-FB1DF6F29EC4}"/>
          </ac:picMkLst>
        </pc:picChg>
        <pc:picChg chg="add">
          <ac:chgData name="Thiago Panini" userId="cc6a5c77081c362d" providerId="LiveId" clId="{1E56A7F8-8C41-4C48-8B9E-FDD3FD38C49C}" dt="2024-06-29T23:53:28.543" v="33837"/>
          <ac:picMkLst>
            <pc:docMk/>
            <pc:sldMk cId="2501253162" sldId="454"/>
            <ac:picMk id="9220" creationId="{6530A205-BCA0-B6EE-2CFF-B11FC6770942}"/>
          </ac:picMkLst>
        </pc:picChg>
        <pc:picChg chg="add del mod">
          <ac:chgData name="Thiago Panini" userId="cc6a5c77081c362d" providerId="LiveId" clId="{1E56A7F8-8C41-4C48-8B9E-FDD3FD38C49C}" dt="2024-06-29T23:55:23.762" v="33999" actId="478"/>
          <ac:picMkLst>
            <pc:docMk/>
            <pc:sldMk cId="2501253162" sldId="454"/>
            <ac:picMk id="9222" creationId="{6C6418B9-98AE-CE27-9D12-0C302B7F31D9}"/>
          </ac:picMkLst>
        </pc:picChg>
        <pc:picChg chg="add mod">
          <ac:chgData name="Thiago Panini" userId="cc6a5c77081c362d" providerId="LiveId" clId="{1E56A7F8-8C41-4C48-8B9E-FDD3FD38C49C}" dt="2024-06-29T23:54:17.240" v="33850" actId="1037"/>
          <ac:picMkLst>
            <pc:docMk/>
            <pc:sldMk cId="2501253162" sldId="454"/>
            <ac:picMk id="9224" creationId="{51E26426-D90B-2329-4A20-C4032D2ECAF0}"/>
          </ac:picMkLst>
        </pc:picChg>
        <pc:picChg chg="add mod">
          <ac:chgData name="Thiago Panini" userId="cc6a5c77081c362d" providerId="LiveId" clId="{1E56A7F8-8C41-4C48-8B9E-FDD3FD38C49C}" dt="2024-06-29T23:56:26.894" v="34008" actId="1076"/>
          <ac:picMkLst>
            <pc:docMk/>
            <pc:sldMk cId="2501253162" sldId="454"/>
            <ac:picMk id="9226" creationId="{BE57D21B-A32C-9CB3-9ABC-8B27890DC462}"/>
          </ac:picMkLst>
        </pc:picChg>
        <pc:picChg chg="add mod">
          <ac:chgData name="Thiago Panini" userId="cc6a5c77081c362d" providerId="LiveId" clId="{1E56A7F8-8C41-4C48-8B9E-FDD3FD38C49C}" dt="2024-06-30T00:35:15.198" v="36172" actId="1038"/>
          <ac:picMkLst>
            <pc:docMk/>
            <pc:sldMk cId="2501253162" sldId="454"/>
            <ac:picMk id="9228" creationId="{E96CB877-D45B-9046-958F-5C5AE8714A95}"/>
          </ac:picMkLst>
        </pc:picChg>
        <pc:picChg chg="add mod">
          <ac:chgData name="Thiago Panini" userId="cc6a5c77081c362d" providerId="LiveId" clId="{1E56A7F8-8C41-4C48-8B9E-FDD3FD38C49C}" dt="2024-06-30T00:35:15.198" v="36172" actId="1038"/>
          <ac:picMkLst>
            <pc:docMk/>
            <pc:sldMk cId="2501253162" sldId="454"/>
            <ac:picMk id="9230" creationId="{51B738A2-4DFC-74FB-7C40-32FDF7217423}"/>
          </ac:picMkLst>
        </pc:picChg>
        <pc:picChg chg="add mod">
          <ac:chgData name="Thiago Panini" userId="cc6a5c77081c362d" providerId="LiveId" clId="{1E56A7F8-8C41-4C48-8B9E-FDD3FD38C49C}" dt="2024-06-30T00:35:15.198" v="36172" actId="1038"/>
          <ac:picMkLst>
            <pc:docMk/>
            <pc:sldMk cId="2501253162" sldId="454"/>
            <ac:picMk id="9232" creationId="{6E44A8D1-C249-CF7E-AA0C-18BF9AA62BD1}"/>
          </ac:picMkLst>
        </pc:picChg>
      </pc:sldChg>
      <pc:sldChg chg="addSp delSp modSp add mod modAnim">
        <pc:chgData name="Thiago Panini" userId="cc6a5c77081c362d" providerId="LiveId" clId="{1E56A7F8-8C41-4C48-8B9E-FDD3FD38C49C}" dt="2024-06-21T14:27:55.901" v="26112" actId="1038"/>
        <pc:sldMkLst>
          <pc:docMk/>
          <pc:sldMk cId="3481991681" sldId="455"/>
        </pc:sldMkLst>
        <pc:spChg chg="add del mod">
          <ac:chgData name="Thiago Panini" userId="cc6a5c77081c362d" providerId="LiveId" clId="{1E56A7F8-8C41-4C48-8B9E-FDD3FD38C49C}" dt="2024-06-21T14:11:40.785" v="25963" actId="478"/>
          <ac:spMkLst>
            <pc:docMk/>
            <pc:sldMk cId="3481991681" sldId="455"/>
            <ac:spMk id="2" creationId="{39E441D7-AB1F-1FE2-5C33-B00A1985262A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6" creationId="{028B35D2-C7A4-0648-4DF2-4F7348CB5B13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8" creationId="{7A9CADB6-FBD6-8B49-E640-EE4C5BF4AC40}"/>
          </ac:spMkLst>
        </pc:spChg>
        <pc:spChg chg="add del mod">
          <ac:chgData name="Thiago Panini" userId="cc6a5c77081c362d" providerId="LiveId" clId="{1E56A7F8-8C41-4C48-8B9E-FDD3FD38C49C}" dt="2024-06-19T23:42:15.459" v="22469" actId="478"/>
          <ac:spMkLst>
            <pc:docMk/>
            <pc:sldMk cId="3481991681" sldId="455"/>
            <ac:spMk id="11" creationId="{3D2B0103-80F7-6B70-4DDC-79AECA6C2AA4}"/>
          </ac:spMkLst>
        </pc:spChg>
        <pc:spChg chg="add mod">
          <ac:chgData name="Thiago Panini" userId="cc6a5c77081c362d" providerId="LiveId" clId="{1E56A7F8-8C41-4C48-8B9E-FDD3FD38C49C}" dt="2024-06-19T23:44:21.459" v="22485" actId="14100"/>
          <ac:spMkLst>
            <pc:docMk/>
            <pc:sldMk cId="3481991681" sldId="455"/>
            <ac:spMk id="13" creationId="{EB36EBE8-3BFB-5DD8-2354-57F656884569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14" creationId="{CE334600-D87C-5837-6621-6FF59240A92E}"/>
          </ac:spMkLst>
        </pc:spChg>
        <pc:spChg chg="add mod">
          <ac:chgData name="Thiago Panini" userId="cc6a5c77081c362d" providerId="LiveId" clId="{1E56A7F8-8C41-4C48-8B9E-FDD3FD38C49C}" dt="2024-06-21T14:13:57.691" v="25973" actId="1076"/>
          <ac:spMkLst>
            <pc:docMk/>
            <pc:sldMk cId="3481991681" sldId="455"/>
            <ac:spMk id="15" creationId="{F5079AE1-4965-83CE-A791-DC3CF377D075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17" creationId="{45CFBAA6-C2A8-A609-0CF4-2A981FE402DB}"/>
          </ac:spMkLst>
        </pc:spChg>
        <pc:spChg chg="add mod">
          <ac:chgData name="Thiago Panini" userId="cc6a5c77081c362d" providerId="LiveId" clId="{1E56A7F8-8C41-4C48-8B9E-FDD3FD38C49C}" dt="2024-06-21T00:44:16.567" v="22844" actId="12788"/>
          <ac:spMkLst>
            <pc:docMk/>
            <pc:sldMk cId="3481991681" sldId="455"/>
            <ac:spMk id="18" creationId="{90FC5B3D-00D4-35F3-6993-4DC9D1F66CAB}"/>
          </ac:spMkLst>
        </pc:spChg>
        <pc:spChg chg="add mod">
          <ac:chgData name="Thiago Panini" userId="cc6a5c77081c362d" providerId="LiveId" clId="{1E56A7F8-8C41-4C48-8B9E-FDD3FD38C49C}" dt="2024-06-21T00:44:16.567" v="22844" actId="12788"/>
          <ac:spMkLst>
            <pc:docMk/>
            <pc:sldMk cId="3481991681" sldId="455"/>
            <ac:spMk id="19" creationId="{EB867A17-A73B-2342-E245-93925D0EC592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6" creationId="{3DDA0B37-A1E1-BED2-C2C0-D4F9F4C82848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8" creationId="{3F5372F0-965D-9FF9-224F-7223E48333B1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1" creationId="{BCB9D946-ABDE-6A7A-8406-DA4AF77B5762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4" creationId="{D1009447-B31B-9723-B489-9FC0CB2A73EC}"/>
          </ac:spMkLst>
        </pc:spChg>
        <pc:spChg chg="add mod">
          <ac:chgData name="Thiago Panini" userId="cc6a5c77081c362d" providerId="LiveId" clId="{1E56A7F8-8C41-4C48-8B9E-FDD3FD38C49C}" dt="2024-06-19T23:56:15.072" v="22766" actId="1076"/>
          <ac:spMkLst>
            <pc:docMk/>
            <pc:sldMk cId="3481991681" sldId="455"/>
            <ac:spMk id="35" creationId="{43EA0872-787B-5412-81F4-EA88171054B6}"/>
          </ac:spMkLst>
        </pc:spChg>
        <pc:spChg chg="add mod">
          <ac:chgData name="Thiago Panini" userId="cc6a5c77081c362d" providerId="LiveId" clId="{1E56A7F8-8C41-4C48-8B9E-FDD3FD38C49C}" dt="2024-06-19T23:56:15.072" v="22766" actId="1076"/>
          <ac:spMkLst>
            <pc:docMk/>
            <pc:sldMk cId="3481991681" sldId="455"/>
            <ac:spMk id="36" creationId="{DE5A8634-3F42-B727-EA7E-2CE25CD2A017}"/>
          </ac:spMkLst>
        </pc:spChg>
        <pc:spChg chg="add del mod">
          <ac:chgData name="Thiago Panini" userId="cc6a5c77081c362d" providerId="LiveId" clId="{1E56A7F8-8C41-4C48-8B9E-FDD3FD38C49C}" dt="2024-06-19T23:50:34.849" v="22621" actId="21"/>
          <ac:spMkLst>
            <pc:docMk/>
            <pc:sldMk cId="3481991681" sldId="455"/>
            <ac:spMk id="38" creationId="{C0DD94EE-4A54-1E35-F643-7FACB0331E28}"/>
          </ac:spMkLst>
        </pc:spChg>
        <pc:spChg chg="add mod">
          <ac:chgData name="Thiago Panini" userId="cc6a5c77081c362d" providerId="LiveId" clId="{1E56A7F8-8C41-4C48-8B9E-FDD3FD38C49C}" dt="2024-06-19T23:53:28.731" v="22707" actId="1076"/>
          <ac:spMkLst>
            <pc:docMk/>
            <pc:sldMk cId="3481991681" sldId="455"/>
            <ac:spMk id="39" creationId="{096729AF-EEC9-386C-6296-FFFC10DF12D3}"/>
          </ac:spMkLst>
        </pc:spChg>
        <pc:spChg chg="add mod">
          <ac:chgData name="Thiago Panini" userId="cc6a5c77081c362d" providerId="LiveId" clId="{1E56A7F8-8C41-4C48-8B9E-FDD3FD38C49C}" dt="2024-06-19T23:53:28.731" v="22707" actId="1076"/>
          <ac:spMkLst>
            <pc:docMk/>
            <pc:sldMk cId="3481991681" sldId="455"/>
            <ac:spMk id="40" creationId="{C0DD94EE-4A54-1E35-F643-7FACB0331E28}"/>
          </ac:spMkLst>
        </pc:spChg>
        <pc:spChg chg="add mod">
          <ac:chgData name="Thiago Panini" userId="cc6a5c77081c362d" providerId="LiveId" clId="{1E56A7F8-8C41-4C48-8B9E-FDD3FD38C49C}" dt="2024-06-21T14:27:55.901" v="26112" actId="1038"/>
          <ac:spMkLst>
            <pc:docMk/>
            <pc:sldMk cId="3481991681" sldId="455"/>
            <ac:spMk id="55" creationId="{75D479E6-3A5B-CD21-E23E-594C41F21A8E}"/>
          </ac:spMkLst>
        </pc:spChg>
        <pc:spChg chg="add mod">
          <ac:chgData name="Thiago Panini" userId="cc6a5c77081c362d" providerId="LiveId" clId="{1E56A7F8-8C41-4C48-8B9E-FDD3FD38C49C}" dt="2024-06-21T01:26:46.213" v="23781" actId="1035"/>
          <ac:spMkLst>
            <pc:docMk/>
            <pc:sldMk cId="3481991681" sldId="455"/>
            <ac:spMk id="56" creationId="{A21C5785-680F-0A03-C659-2F28C86985C3}"/>
          </ac:spMkLst>
        </pc:spChg>
        <pc:spChg chg="add mod">
          <ac:chgData name="Thiago Panini" userId="cc6a5c77081c362d" providerId="LiveId" clId="{1E56A7F8-8C41-4C48-8B9E-FDD3FD38C49C}" dt="2024-06-21T00:44:16.567" v="22844" actId="12788"/>
          <ac:spMkLst>
            <pc:docMk/>
            <pc:sldMk cId="3481991681" sldId="455"/>
            <ac:spMk id="63" creationId="{BD2F67B5-64C6-6348-9C6B-C7B468EC0337}"/>
          </ac:spMkLst>
        </pc:spChg>
        <pc:spChg chg="add mod">
          <ac:chgData name="Thiago Panini" userId="cc6a5c77081c362d" providerId="LiveId" clId="{1E56A7F8-8C41-4C48-8B9E-FDD3FD38C49C}" dt="2024-06-21T14:27:49.536" v="26108" actId="20577"/>
          <ac:spMkLst>
            <pc:docMk/>
            <pc:sldMk cId="3481991681" sldId="455"/>
            <ac:spMk id="1024" creationId="{6FF21FEF-190C-2DDA-225F-264C57D340C8}"/>
          </ac:spMkLst>
        </pc:sp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3" creationId="{6CB7880B-8A56-FEFA-6950-951B2B25D7C0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10" creationId="{2B6655A6-0A23-B63D-9DB5-2311C2D3FF7C}"/>
          </ac:picMkLst>
        </pc:picChg>
        <pc:picChg chg="add mod">
          <ac:chgData name="Thiago Panini" userId="cc6a5c77081c362d" providerId="LiveId" clId="{1E56A7F8-8C41-4C48-8B9E-FDD3FD38C49C}" dt="2024-06-19T23:42:16.596" v="22470"/>
          <ac:picMkLst>
            <pc:docMk/>
            <pc:sldMk cId="3481991681" sldId="455"/>
            <ac:picMk id="12" creationId="{2A8E0A48-20C8-076A-A54B-DDB871444FF4}"/>
          </ac:picMkLst>
        </pc:picChg>
        <pc:picChg chg="add mod">
          <ac:chgData name="Thiago Panini" userId="cc6a5c77081c362d" providerId="LiveId" clId="{1E56A7F8-8C41-4C48-8B9E-FDD3FD38C49C}" dt="2024-06-21T00:44:16.567" v="22844" actId="12788"/>
          <ac:picMkLst>
            <pc:docMk/>
            <pc:sldMk cId="3481991681" sldId="455"/>
            <ac:picMk id="16" creationId="{E8158123-6BB0-92E0-2C71-FF667BF3B17F}"/>
          </ac:picMkLst>
        </pc:picChg>
        <pc:picChg chg="add mod">
          <ac:chgData name="Thiago Panini" userId="cc6a5c77081c362d" providerId="LiveId" clId="{1E56A7F8-8C41-4C48-8B9E-FDD3FD38C49C}" dt="2024-06-19T23:46:10.480" v="22535"/>
          <ac:picMkLst>
            <pc:docMk/>
            <pc:sldMk cId="3481991681" sldId="455"/>
            <ac:picMk id="20" creationId="{1A3DEF80-ED6B-DF7B-0B39-0F7E957A0F5B}"/>
          </ac:picMkLst>
        </pc:picChg>
        <pc:picChg chg="add mod">
          <ac:chgData name="Thiago Panini" userId="cc6a5c77081c362d" providerId="LiveId" clId="{1E56A7F8-8C41-4C48-8B9E-FDD3FD38C49C}" dt="2024-06-19T23:56:17.710" v="22768" actId="1035"/>
          <ac:picMkLst>
            <pc:docMk/>
            <pc:sldMk cId="3481991681" sldId="455"/>
            <ac:picMk id="21" creationId="{D51E2DB0-D965-940C-54D9-4A97C4C717AF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37" creationId="{703558F6-D84E-5BC5-13FA-40ACC70A3B75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41" creationId="{A96C1770-31B9-222D-4A53-74CA5FE01479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42" creationId="{6CD25718-EF11-ADE3-88AB-180A03BF172D}"/>
          </ac:picMkLst>
        </pc:picChg>
        <pc:picChg chg="add del mod">
          <ac:chgData name="Thiago Panini" userId="cc6a5c77081c362d" providerId="LiveId" clId="{1E56A7F8-8C41-4C48-8B9E-FDD3FD38C49C}" dt="2024-06-19T23:51:15.581" v="22645" actId="21"/>
          <ac:picMkLst>
            <pc:docMk/>
            <pc:sldMk cId="3481991681" sldId="455"/>
            <ac:picMk id="43" creationId="{727AB7FA-68C8-B00E-D885-441F6280064A}"/>
          </ac:picMkLst>
        </pc:picChg>
        <pc:picChg chg="add del mod">
          <ac:chgData name="Thiago Panini" userId="cc6a5c77081c362d" providerId="LiveId" clId="{1E56A7F8-8C41-4C48-8B9E-FDD3FD38C49C}" dt="2024-06-19T23:52:36.945" v="22677" actId="478"/>
          <ac:picMkLst>
            <pc:docMk/>
            <pc:sldMk cId="3481991681" sldId="455"/>
            <ac:picMk id="44" creationId="{8DEC600D-2A69-B537-0336-79CFDC8B0C0F}"/>
          </ac:picMkLst>
        </pc:picChg>
        <pc:picChg chg="add del mod">
          <ac:chgData name="Thiago Panini" userId="cc6a5c77081c362d" providerId="LiveId" clId="{1E56A7F8-8C41-4C48-8B9E-FDD3FD38C49C}" dt="2024-06-19T23:52:06.192" v="22665" actId="21"/>
          <ac:picMkLst>
            <pc:docMk/>
            <pc:sldMk cId="3481991681" sldId="455"/>
            <ac:picMk id="45" creationId="{81C10C34-3207-216D-EDA4-E370D2DE3C97}"/>
          </ac:picMkLst>
        </pc:picChg>
        <pc:picChg chg="add del mod">
          <ac:chgData name="Thiago Panini" userId="cc6a5c77081c362d" providerId="LiveId" clId="{1E56A7F8-8C41-4C48-8B9E-FDD3FD38C49C}" dt="2024-06-19T23:52:06.192" v="22665" actId="21"/>
          <ac:picMkLst>
            <pc:docMk/>
            <pc:sldMk cId="3481991681" sldId="455"/>
            <ac:picMk id="46" creationId="{EFBA3E0E-30F7-A0D2-EE68-9CD1BB2E81C3}"/>
          </ac:picMkLst>
        </pc:picChg>
        <pc:picChg chg="add del mod">
          <ac:chgData name="Thiago Panini" userId="cc6a5c77081c362d" providerId="LiveId" clId="{1E56A7F8-8C41-4C48-8B9E-FDD3FD38C49C}" dt="2024-06-19T23:52:06.192" v="22665" actId="21"/>
          <ac:picMkLst>
            <pc:docMk/>
            <pc:sldMk cId="3481991681" sldId="455"/>
            <ac:picMk id="47" creationId="{727AB7FA-68C8-B00E-D885-441F6280064A}"/>
          </ac:picMkLst>
        </pc:picChg>
        <pc:picChg chg="add del mod">
          <ac:chgData name="Thiago Panini" userId="cc6a5c77081c362d" providerId="LiveId" clId="{1E56A7F8-8C41-4C48-8B9E-FDD3FD38C49C}" dt="2024-06-19T23:52:35.341" v="22676" actId="478"/>
          <ac:picMkLst>
            <pc:docMk/>
            <pc:sldMk cId="3481991681" sldId="455"/>
            <ac:picMk id="48" creationId="{4FF2086F-3CEF-DC84-4542-8C4211D71516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49" creationId="{B9CABC12-AEB2-A3F0-F268-E5EC599F2596}"/>
          </ac:picMkLst>
        </pc:picChg>
        <pc:picChg chg="add del mod">
          <ac:chgData name="Thiago Panini" userId="cc6a5c77081c362d" providerId="LiveId" clId="{1E56A7F8-8C41-4C48-8B9E-FDD3FD38C49C}" dt="2024-06-19T23:52:33.923" v="22675" actId="478"/>
          <ac:picMkLst>
            <pc:docMk/>
            <pc:sldMk cId="3481991681" sldId="455"/>
            <ac:picMk id="50" creationId="{7FCA1A92-1121-9539-0E1D-BF22AA4A21FD}"/>
          </ac:picMkLst>
        </pc:picChg>
        <pc:picChg chg="add del mod">
          <ac:chgData name="Thiago Panini" userId="cc6a5c77081c362d" providerId="LiveId" clId="{1E56A7F8-8C41-4C48-8B9E-FDD3FD38C49C}" dt="2024-06-19T23:52:32.308" v="22674" actId="478"/>
          <ac:picMkLst>
            <pc:docMk/>
            <pc:sldMk cId="3481991681" sldId="455"/>
            <ac:picMk id="51" creationId="{BC374205-DAAD-F52F-E376-C97731A1FA93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52" creationId="{81C10C34-3207-216D-EDA4-E370D2DE3C97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53" creationId="{EFBA3E0E-30F7-A0D2-EE68-9CD1BB2E81C3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54" creationId="{727AB7FA-68C8-B00E-D885-441F6280064A}"/>
          </ac:picMkLst>
        </pc:picChg>
        <pc:picChg chg="add mod">
          <ac:chgData name="Thiago Panini" userId="cc6a5c77081c362d" providerId="LiveId" clId="{1E56A7F8-8C41-4C48-8B9E-FDD3FD38C49C}" dt="2024-06-19T23:56:15.072" v="22766" actId="1076"/>
          <ac:picMkLst>
            <pc:docMk/>
            <pc:sldMk cId="3481991681" sldId="455"/>
            <ac:picMk id="1026" creationId="{779F7CBE-D17E-EFCF-2D3D-C60B3BCEEFD5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1028" creationId="{AAF83BFF-653C-A8B6-8802-5B7A0C171EAC}"/>
          </ac:picMkLst>
        </pc:picChg>
        <pc:cxnChg chg="add del mod">
          <ac:chgData name="Thiago Panini" userId="cc6a5c77081c362d" providerId="LiveId" clId="{1E56A7F8-8C41-4C48-8B9E-FDD3FD38C49C}" dt="2024-06-21T14:11:40.785" v="25963" actId="478"/>
          <ac:cxnSpMkLst>
            <pc:docMk/>
            <pc:sldMk cId="3481991681" sldId="455"/>
            <ac:cxnSpMk id="4" creationId="{5D62966A-2DAB-BCE7-F949-9FA1A62AA9A6}"/>
          </ac:cxnSpMkLst>
        </pc:cxnChg>
        <pc:cxnChg chg="add del mod">
          <ac:chgData name="Thiago Panini" userId="cc6a5c77081c362d" providerId="LiveId" clId="{1E56A7F8-8C41-4C48-8B9E-FDD3FD38C49C}" dt="2024-06-21T14:11:40.785" v="25963" actId="478"/>
          <ac:cxnSpMkLst>
            <pc:docMk/>
            <pc:sldMk cId="3481991681" sldId="455"/>
            <ac:cxnSpMk id="5" creationId="{EE6F2BC5-570A-FDEA-F02A-0DADF0CA54A1}"/>
          </ac:cxnSpMkLst>
        </pc:cxnChg>
        <pc:cxnChg chg="add mod">
          <ac:chgData name="Thiago Panini" userId="cc6a5c77081c362d" providerId="LiveId" clId="{1E56A7F8-8C41-4C48-8B9E-FDD3FD38C49C}" dt="2024-06-21T00:44:16.567" v="22844" actId="12788"/>
          <ac:cxnSpMkLst>
            <pc:docMk/>
            <pc:sldMk cId="3481991681" sldId="455"/>
            <ac:cxnSpMk id="58" creationId="{8475B682-8214-B2DC-8F21-B132AF996866}"/>
          </ac:cxnSpMkLst>
        </pc:cxnChg>
        <pc:cxnChg chg="add mod">
          <ac:chgData name="Thiago Panini" userId="cc6a5c77081c362d" providerId="LiveId" clId="{1E56A7F8-8C41-4C48-8B9E-FDD3FD38C49C}" dt="2024-06-21T00:44:16.567" v="22844" actId="12788"/>
          <ac:cxnSpMkLst>
            <pc:docMk/>
            <pc:sldMk cId="3481991681" sldId="455"/>
            <ac:cxnSpMk id="59" creationId="{DF71DF28-B2FF-5384-A034-99DEE3667E8F}"/>
          </ac:cxnSpMkLst>
        </pc:cxnChg>
        <pc:cxnChg chg="add mod">
          <ac:chgData name="Thiago Panini" userId="cc6a5c77081c362d" providerId="LiveId" clId="{1E56A7F8-8C41-4C48-8B9E-FDD3FD38C49C}" dt="2024-06-19T23:57:32.559" v="22829" actId="14100"/>
          <ac:cxnSpMkLst>
            <pc:docMk/>
            <pc:sldMk cId="3481991681" sldId="455"/>
            <ac:cxnSpMk id="1025" creationId="{C39871AD-DA85-05E6-236C-374B595A7DC8}"/>
          </ac:cxnSpMkLst>
        </pc:cxnChg>
      </pc:sldChg>
      <pc:sldChg chg="addSp delSp modSp add mod">
        <pc:chgData name="Thiago Panini" userId="cc6a5c77081c362d" providerId="LiveId" clId="{1E56A7F8-8C41-4C48-8B9E-FDD3FD38C49C}" dt="2024-06-21T14:27:42.635" v="26107" actId="20577"/>
        <pc:sldMkLst>
          <pc:docMk/>
          <pc:sldMk cId="3029661864" sldId="456"/>
        </pc:sldMkLst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6" creationId="{028B35D2-C7A4-0648-4DF2-4F7348CB5B1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21T14:16:09.776" v="26014" actId="1038"/>
          <ac:spMkLst>
            <pc:docMk/>
            <pc:sldMk cId="3029661864" sldId="456"/>
            <ac:spMk id="11" creationId="{D3351BEF-6A4B-FDC8-6A39-98E3C3D54010}"/>
          </ac:spMkLst>
        </pc:spChg>
        <pc:spChg chg="add mod">
          <ac:chgData name="Thiago Panini" userId="cc6a5c77081c362d" providerId="LiveId" clId="{1E56A7F8-8C41-4C48-8B9E-FDD3FD38C49C}" dt="2024-06-21T14:16:09.776" v="26014" actId="1038"/>
          <ac:spMkLst>
            <pc:docMk/>
            <pc:sldMk cId="3029661864" sldId="456"/>
            <ac:spMk id="12" creationId="{2FC999EE-AFCE-794D-C3FE-ECA97320AFF9}"/>
          </ac:spMkLst>
        </pc:spChg>
        <pc:spChg chg="add mod">
          <ac:chgData name="Thiago Panini" userId="cc6a5c77081c362d" providerId="LiveId" clId="{1E56A7F8-8C41-4C48-8B9E-FDD3FD38C49C}" dt="2024-06-21T01:14:22.150" v="23428" actId="164"/>
          <ac:spMkLst>
            <pc:docMk/>
            <pc:sldMk cId="3029661864" sldId="456"/>
            <ac:spMk id="13" creationId="{2D7DC1DB-2ED8-F897-8D1F-B329AA40128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14" creationId="{CE334600-D87C-5837-6621-6FF59240A92E}"/>
          </ac:spMkLst>
        </pc:spChg>
        <pc:spChg chg="add mod">
          <ac:chgData name="Thiago Panini" userId="cc6a5c77081c362d" providerId="LiveId" clId="{1E56A7F8-8C41-4C48-8B9E-FDD3FD38C49C}" dt="2024-06-21T00:48:44.611" v="23032" actId="20577"/>
          <ac:spMkLst>
            <pc:docMk/>
            <pc:sldMk cId="3029661864" sldId="456"/>
            <ac:spMk id="15" creationId="{5F966435-0472-BFFB-31C6-9DC48874AC74}"/>
          </ac:spMkLst>
        </pc:spChg>
        <pc:spChg chg="add mod">
          <ac:chgData name="Thiago Panini" userId="cc6a5c77081c362d" providerId="LiveId" clId="{1E56A7F8-8C41-4C48-8B9E-FDD3FD38C49C}" dt="2024-06-21T00:48:58.241" v="23099" actId="20577"/>
          <ac:spMkLst>
            <pc:docMk/>
            <pc:sldMk cId="3029661864" sldId="456"/>
            <ac:spMk id="16" creationId="{F2B310C8-1E0A-7165-2368-0A883DB14DEB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17" creationId="{45CFBAA6-C2A8-A609-0CF4-2A981FE402DB}"/>
          </ac:spMkLst>
        </pc:spChg>
        <pc:spChg chg="add mod">
          <ac:chgData name="Thiago Panini" userId="cc6a5c77081c362d" providerId="LiveId" clId="{1E56A7F8-8C41-4C48-8B9E-FDD3FD38C49C}" dt="2024-06-21T01:14:22.150" v="23428" actId="164"/>
          <ac:spMkLst>
            <pc:docMk/>
            <pc:sldMk cId="3029661864" sldId="456"/>
            <ac:spMk id="18" creationId="{F3698C22-4C67-1AAF-8373-2B752DA6501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6" creationId="{3DDA0B37-A1E1-BED2-C2C0-D4F9F4C82848}"/>
          </ac:spMkLst>
        </pc:spChg>
        <pc:spChg chg="del mod">
          <ac:chgData name="Thiago Panini" userId="cc6a5c77081c362d" providerId="LiveId" clId="{1E56A7F8-8C41-4C48-8B9E-FDD3FD38C49C}" dt="2024-06-21T00:48:15.237" v="22977" actId="478"/>
          <ac:spMkLst>
            <pc:docMk/>
            <pc:sldMk cId="3029661864" sldId="456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8" creationId="{3F5372F0-965D-9FF9-224F-7223E48333B1}"/>
          </ac:spMkLst>
        </pc:spChg>
        <pc:spChg chg="del mod">
          <ac:chgData name="Thiago Panini" userId="cc6a5c77081c362d" providerId="LiveId" clId="{1E56A7F8-8C41-4C48-8B9E-FDD3FD38C49C}" dt="2024-06-21T00:48:15.237" v="22977" actId="478"/>
          <ac:spMkLst>
            <pc:docMk/>
            <pc:sldMk cId="3029661864" sldId="456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1" creationId="{BCB9D946-ABDE-6A7A-8406-DA4AF77B5762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4" creationId="{D1009447-B31B-9723-B489-9FC0CB2A73EC}"/>
          </ac:spMkLst>
        </pc:spChg>
        <pc:spChg chg="add mod">
          <ac:chgData name="Thiago Panini" userId="cc6a5c77081c362d" providerId="LiveId" clId="{1E56A7F8-8C41-4C48-8B9E-FDD3FD38C49C}" dt="2024-06-21T00:52:47.943" v="23199"/>
          <ac:spMkLst>
            <pc:docMk/>
            <pc:sldMk cId="3029661864" sldId="456"/>
            <ac:spMk id="65" creationId="{114E9097-5FB8-1B69-2750-C8A10A2614D6}"/>
          </ac:spMkLst>
        </pc:spChg>
        <pc:spChg chg="add mod">
          <ac:chgData name="Thiago Panini" userId="cc6a5c77081c362d" providerId="LiveId" clId="{1E56A7F8-8C41-4C48-8B9E-FDD3FD38C49C}" dt="2024-06-21T00:54:58.323" v="23254" actId="164"/>
          <ac:spMkLst>
            <pc:docMk/>
            <pc:sldMk cId="3029661864" sldId="456"/>
            <ac:spMk id="66" creationId="{E3495FA5-B02F-5C9B-FE80-E1A053ECDE62}"/>
          </ac:spMkLst>
        </pc:spChg>
        <pc:spChg chg="add mod">
          <ac:chgData name="Thiago Panini" userId="cc6a5c77081c362d" providerId="LiveId" clId="{1E56A7F8-8C41-4C48-8B9E-FDD3FD38C49C}" dt="2024-06-21T00:54:58.323" v="23254" actId="164"/>
          <ac:spMkLst>
            <pc:docMk/>
            <pc:sldMk cId="3029661864" sldId="456"/>
            <ac:spMk id="67" creationId="{34AA1763-5C8A-BFFF-5501-239359ADC26D}"/>
          </ac:spMkLst>
        </pc:spChg>
        <pc:spChg chg="add mod">
          <ac:chgData name="Thiago Panini" userId="cc6a5c77081c362d" providerId="LiveId" clId="{1E56A7F8-8C41-4C48-8B9E-FDD3FD38C49C}" dt="2024-06-21T00:55:02.788" v="23255" actId="164"/>
          <ac:spMkLst>
            <pc:docMk/>
            <pc:sldMk cId="3029661864" sldId="456"/>
            <ac:spMk id="68" creationId="{00F4D2A8-15EC-25F3-B022-C377D139D46C}"/>
          </ac:spMkLst>
        </pc:spChg>
        <pc:spChg chg="add mod">
          <ac:chgData name="Thiago Panini" userId="cc6a5c77081c362d" providerId="LiveId" clId="{1E56A7F8-8C41-4C48-8B9E-FDD3FD38C49C}" dt="2024-06-21T00:55:02.788" v="23255" actId="164"/>
          <ac:spMkLst>
            <pc:docMk/>
            <pc:sldMk cId="3029661864" sldId="456"/>
            <ac:spMk id="69" creationId="{A8C055BB-4E67-3457-D52F-57665BC5718A}"/>
          </ac:spMkLst>
        </pc:spChg>
        <pc:spChg chg="add mod">
          <ac:chgData name="Thiago Panini" userId="cc6a5c77081c362d" providerId="LiveId" clId="{1E56A7F8-8C41-4C48-8B9E-FDD3FD38C49C}" dt="2024-06-21T00:55:06.107" v="23256" actId="164"/>
          <ac:spMkLst>
            <pc:docMk/>
            <pc:sldMk cId="3029661864" sldId="456"/>
            <ac:spMk id="70" creationId="{6B47A708-870C-9D16-31FD-3A265D985EAE}"/>
          </ac:spMkLst>
        </pc:spChg>
        <pc:spChg chg="add mod">
          <ac:chgData name="Thiago Panini" userId="cc6a5c77081c362d" providerId="LiveId" clId="{1E56A7F8-8C41-4C48-8B9E-FDD3FD38C49C}" dt="2024-06-21T00:55:06.107" v="23256" actId="164"/>
          <ac:spMkLst>
            <pc:docMk/>
            <pc:sldMk cId="3029661864" sldId="456"/>
            <ac:spMk id="71" creationId="{5F3270AF-8ED9-7A0F-F049-3E4389F83B26}"/>
          </ac:spMkLst>
        </pc:spChg>
        <pc:spChg chg="add mod">
          <ac:chgData name="Thiago Panini" userId="cc6a5c77081c362d" providerId="LiveId" clId="{1E56A7F8-8C41-4C48-8B9E-FDD3FD38C49C}" dt="2024-06-21T00:55:09.441" v="23257" actId="164"/>
          <ac:spMkLst>
            <pc:docMk/>
            <pc:sldMk cId="3029661864" sldId="456"/>
            <ac:spMk id="72" creationId="{0D576970-E305-B36C-44E1-8F142D0CB03F}"/>
          </ac:spMkLst>
        </pc:spChg>
        <pc:spChg chg="add mod">
          <ac:chgData name="Thiago Panini" userId="cc6a5c77081c362d" providerId="LiveId" clId="{1E56A7F8-8C41-4C48-8B9E-FDD3FD38C49C}" dt="2024-06-21T14:27:42.635" v="26107" actId="20577"/>
          <ac:spMkLst>
            <pc:docMk/>
            <pc:sldMk cId="3029661864" sldId="456"/>
            <ac:spMk id="73" creationId="{C3B7CAA8-C42C-3433-E119-A4C33D83CCE5}"/>
          </ac:spMkLst>
        </pc:spChg>
        <pc:spChg chg="add mod">
          <ac:chgData name="Thiago Panini" userId="cc6a5c77081c362d" providerId="LiveId" clId="{1E56A7F8-8C41-4C48-8B9E-FDD3FD38C49C}" dt="2024-06-21T14:15:59.389" v="25993" actId="1037"/>
          <ac:spMkLst>
            <pc:docMk/>
            <pc:sldMk cId="3029661864" sldId="456"/>
            <ac:spMk id="79" creationId="{C010AA53-8ED6-FE7C-A21D-A6D63524B56E}"/>
          </ac:spMkLst>
        </pc:spChg>
        <pc:spChg chg="add mod">
          <ac:chgData name="Thiago Panini" userId="cc6a5c77081c362d" providerId="LiveId" clId="{1E56A7F8-8C41-4C48-8B9E-FDD3FD38C49C}" dt="2024-06-21T14:15:59.389" v="25993" actId="1037"/>
          <ac:spMkLst>
            <pc:docMk/>
            <pc:sldMk cId="3029661864" sldId="456"/>
            <ac:spMk id="80" creationId="{8D3F3DAE-490E-286C-F471-C36B28122C9A}"/>
          </ac:spMkLst>
        </pc:spChg>
        <pc:spChg chg="add mod">
          <ac:chgData name="Thiago Panini" userId="cc6a5c77081c362d" providerId="LiveId" clId="{1E56A7F8-8C41-4C48-8B9E-FDD3FD38C49C}" dt="2024-06-21T14:15:59.389" v="25993" actId="1037"/>
          <ac:spMkLst>
            <pc:docMk/>
            <pc:sldMk cId="3029661864" sldId="456"/>
            <ac:spMk id="81" creationId="{371B1381-F115-7214-4C6C-93BDFCC289B0}"/>
          </ac:spMkLst>
        </pc:spChg>
        <pc:spChg chg="add mod">
          <ac:chgData name="Thiago Panini" userId="cc6a5c77081c362d" providerId="LiveId" clId="{1E56A7F8-8C41-4C48-8B9E-FDD3FD38C49C}" dt="2024-06-21T02:12:08.831" v="24663" actId="1036"/>
          <ac:spMkLst>
            <pc:docMk/>
            <pc:sldMk cId="3029661864" sldId="456"/>
            <ac:spMk id="87" creationId="{0D7DE6DF-E7DD-4F28-BC45-3065ED008A26}"/>
          </ac:spMkLst>
        </pc:spChg>
        <pc:spChg chg="add del mod">
          <ac:chgData name="Thiago Panini" userId="cc6a5c77081c362d" providerId="LiveId" clId="{1E56A7F8-8C41-4C48-8B9E-FDD3FD38C49C}" dt="2024-06-21T02:04:31.742" v="24423" actId="478"/>
          <ac:spMkLst>
            <pc:docMk/>
            <pc:sldMk cId="3029661864" sldId="456"/>
            <ac:spMk id="88" creationId="{74CD65D6-81ED-C80B-88D7-F73CAF826B67}"/>
          </ac:spMkLst>
        </pc:spChg>
        <pc:spChg chg="add mod">
          <ac:chgData name="Thiago Panini" userId="cc6a5c77081c362d" providerId="LiveId" clId="{1E56A7F8-8C41-4C48-8B9E-FDD3FD38C49C}" dt="2024-06-21T02:13:23.711" v="24787" actId="208"/>
          <ac:spMkLst>
            <pc:docMk/>
            <pc:sldMk cId="3029661864" sldId="456"/>
            <ac:spMk id="89" creationId="{CD60C519-61B6-AC75-538B-DBF9A7E0857E}"/>
          </ac:spMkLst>
        </pc:spChg>
        <pc:spChg chg="add mod">
          <ac:chgData name="Thiago Panini" userId="cc6a5c77081c362d" providerId="LiveId" clId="{1E56A7F8-8C41-4C48-8B9E-FDD3FD38C49C}" dt="2024-06-21T02:13:23.711" v="24787" actId="208"/>
          <ac:spMkLst>
            <pc:docMk/>
            <pc:sldMk cId="3029661864" sldId="456"/>
            <ac:spMk id="90" creationId="{ADBE96F6-93B7-CA8B-BE36-C13CD27B18CB}"/>
          </ac:spMkLst>
        </pc:spChg>
        <pc:spChg chg="add mod">
          <ac:chgData name="Thiago Panini" userId="cc6a5c77081c362d" providerId="LiveId" clId="{1E56A7F8-8C41-4C48-8B9E-FDD3FD38C49C}" dt="2024-06-21T02:13:23.711" v="24787" actId="208"/>
          <ac:spMkLst>
            <pc:docMk/>
            <pc:sldMk cId="3029661864" sldId="456"/>
            <ac:spMk id="91" creationId="{BF37824D-18F1-0C88-6928-7738E4760211}"/>
          </ac:spMkLst>
        </pc:spChg>
        <pc:spChg chg="add mod">
          <ac:chgData name="Thiago Panini" userId="cc6a5c77081c362d" providerId="LiveId" clId="{1E56A7F8-8C41-4C48-8B9E-FDD3FD38C49C}" dt="2024-06-21T02:07:28.008" v="24462" actId="1037"/>
          <ac:spMkLst>
            <pc:docMk/>
            <pc:sldMk cId="3029661864" sldId="456"/>
            <ac:spMk id="92" creationId="{D86FB785-2DA8-B470-C524-83480ED25D81}"/>
          </ac:spMkLst>
        </pc:spChg>
        <pc:spChg chg="add mod">
          <ac:chgData name="Thiago Panini" userId="cc6a5c77081c362d" providerId="LiveId" clId="{1E56A7F8-8C41-4C48-8B9E-FDD3FD38C49C}" dt="2024-06-21T02:07:28.008" v="24462" actId="1037"/>
          <ac:spMkLst>
            <pc:docMk/>
            <pc:sldMk cId="3029661864" sldId="456"/>
            <ac:spMk id="93" creationId="{BCF063CD-ED8A-10DD-D621-4CE6CB814E8D}"/>
          </ac:spMkLst>
        </pc:spChg>
        <pc:spChg chg="add del mod">
          <ac:chgData name="Thiago Panini" userId="cc6a5c77081c362d" providerId="LiveId" clId="{1E56A7F8-8C41-4C48-8B9E-FDD3FD38C49C}" dt="2024-06-21T02:13:38.784" v="24790" actId="21"/>
          <ac:spMkLst>
            <pc:docMk/>
            <pc:sldMk cId="3029661864" sldId="456"/>
            <ac:spMk id="94" creationId="{5BBB8F2E-6179-A9F5-8792-7B2D5DAC146A}"/>
          </ac:spMkLst>
        </pc:spChg>
        <pc:spChg chg="add mod">
          <ac:chgData name="Thiago Panini" userId="cc6a5c77081c362d" providerId="LiveId" clId="{1E56A7F8-8C41-4C48-8B9E-FDD3FD38C49C}" dt="2024-06-21T02:10:11.306" v="24614" actId="1076"/>
          <ac:spMkLst>
            <pc:docMk/>
            <pc:sldMk cId="3029661864" sldId="456"/>
            <ac:spMk id="95" creationId="{F2DA45E7-0692-3A72-EAA4-4B007F97EFCF}"/>
          </ac:spMkLst>
        </pc:spChg>
        <pc:spChg chg="add mod">
          <ac:chgData name="Thiago Panini" userId="cc6a5c77081c362d" providerId="LiveId" clId="{1E56A7F8-8C41-4C48-8B9E-FDD3FD38C49C}" dt="2024-06-21T02:10:13.210" v="24615" actId="1076"/>
          <ac:spMkLst>
            <pc:docMk/>
            <pc:sldMk cId="3029661864" sldId="456"/>
            <ac:spMk id="96" creationId="{F19011CA-3441-A9B9-0240-7567CEFB5E69}"/>
          </ac:spMkLst>
        </pc:spChg>
        <pc:spChg chg="add mod">
          <ac:chgData name="Thiago Panini" userId="cc6a5c77081c362d" providerId="LiveId" clId="{1E56A7F8-8C41-4C48-8B9E-FDD3FD38C49C}" dt="2024-06-21T02:10:31.338" v="24626" actId="1076"/>
          <ac:spMkLst>
            <pc:docMk/>
            <pc:sldMk cId="3029661864" sldId="456"/>
            <ac:spMk id="97" creationId="{0299E153-EBD1-6FB7-7B6B-6E7BEFF43F87}"/>
          </ac:spMkLst>
        </pc:spChg>
        <pc:spChg chg="add mod">
          <ac:chgData name="Thiago Panini" userId="cc6a5c77081c362d" providerId="LiveId" clId="{1E56A7F8-8C41-4C48-8B9E-FDD3FD38C49C}" dt="2024-06-21T02:13:55.429" v="24793" actId="207"/>
          <ac:spMkLst>
            <pc:docMk/>
            <pc:sldMk cId="3029661864" sldId="456"/>
            <ac:spMk id="98" creationId="{409968E6-8C10-4F44-C46D-B551648DB0AF}"/>
          </ac:spMkLst>
        </pc:spChg>
        <pc:spChg chg="add mod">
          <ac:chgData name="Thiago Panini" userId="cc6a5c77081c362d" providerId="LiveId" clId="{1E56A7F8-8C41-4C48-8B9E-FDD3FD38C49C}" dt="2024-06-21T02:11:11.232" v="24636" actId="20577"/>
          <ac:spMkLst>
            <pc:docMk/>
            <pc:sldMk cId="3029661864" sldId="456"/>
            <ac:spMk id="99" creationId="{A45D974A-02EE-1209-0859-A7D89703593F}"/>
          </ac:spMkLst>
        </pc:spChg>
        <pc:spChg chg="add mod">
          <ac:chgData name="Thiago Panini" userId="cc6a5c77081c362d" providerId="LiveId" clId="{1E56A7F8-8C41-4C48-8B9E-FDD3FD38C49C}" dt="2024-06-21T02:10:49.066" v="24628" actId="1076"/>
          <ac:spMkLst>
            <pc:docMk/>
            <pc:sldMk cId="3029661864" sldId="456"/>
            <ac:spMk id="100" creationId="{FEFED5BE-51DD-89FE-B781-47550765BBD4}"/>
          </ac:spMkLst>
        </pc:spChg>
        <pc:spChg chg="add mod">
          <ac:chgData name="Thiago Panini" userId="cc6a5c77081c362d" providerId="LiveId" clId="{1E56A7F8-8C41-4C48-8B9E-FDD3FD38C49C}" dt="2024-06-21T02:11:15.070" v="24640" actId="20577"/>
          <ac:spMkLst>
            <pc:docMk/>
            <pc:sldMk cId="3029661864" sldId="456"/>
            <ac:spMk id="101" creationId="{9F5DD31F-47CA-7A95-EBE3-0BC11EE4C361}"/>
          </ac:spMkLst>
        </pc:spChg>
        <pc:spChg chg="add mod">
          <ac:chgData name="Thiago Panini" userId="cc6a5c77081c362d" providerId="LiveId" clId="{1E56A7F8-8C41-4C48-8B9E-FDD3FD38C49C}" dt="2024-06-21T02:13:55.429" v="24793" actId="207"/>
          <ac:spMkLst>
            <pc:docMk/>
            <pc:sldMk cId="3029661864" sldId="456"/>
            <ac:spMk id="102" creationId="{BE9BE087-C524-A73B-8B5A-48E49CA4A19D}"/>
          </ac:spMkLst>
        </pc:spChg>
        <pc:spChg chg="add mod">
          <ac:chgData name="Thiago Panini" userId="cc6a5c77081c362d" providerId="LiveId" clId="{1E56A7F8-8C41-4C48-8B9E-FDD3FD38C49C}" dt="2024-06-21T02:11:57.524" v="24652" actId="6549"/>
          <ac:spMkLst>
            <pc:docMk/>
            <pc:sldMk cId="3029661864" sldId="456"/>
            <ac:spMk id="103" creationId="{2232F620-427B-B206-0899-59CC89A3B590}"/>
          </ac:spMkLst>
        </pc:spChg>
        <pc:spChg chg="add mod">
          <ac:chgData name="Thiago Panini" userId="cc6a5c77081c362d" providerId="LiveId" clId="{1E56A7F8-8C41-4C48-8B9E-FDD3FD38C49C}" dt="2024-06-21T02:11:27.553" v="24642" actId="1076"/>
          <ac:spMkLst>
            <pc:docMk/>
            <pc:sldMk cId="3029661864" sldId="456"/>
            <ac:spMk id="104" creationId="{0D8D24A8-F430-D703-6985-CD6125B81F44}"/>
          </ac:spMkLst>
        </pc:spChg>
        <pc:spChg chg="add mod">
          <ac:chgData name="Thiago Panini" userId="cc6a5c77081c362d" providerId="LiveId" clId="{1E56A7F8-8C41-4C48-8B9E-FDD3FD38C49C}" dt="2024-06-21T02:11:59.967" v="24655" actId="20577"/>
          <ac:spMkLst>
            <pc:docMk/>
            <pc:sldMk cId="3029661864" sldId="456"/>
            <ac:spMk id="105" creationId="{60FA4D79-E4BC-35D7-C412-77CE59362F1E}"/>
          </ac:spMkLst>
        </pc:spChg>
        <pc:spChg chg="add mod">
          <ac:chgData name="Thiago Panini" userId="cc6a5c77081c362d" providerId="LiveId" clId="{1E56A7F8-8C41-4C48-8B9E-FDD3FD38C49C}" dt="2024-06-21T02:13:33.913" v="24789" actId="207"/>
          <ac:spMkLst>
            <pc:docMk/>
            <pc:sldMk cId="3029661864" sldId="456"/>
            <ac:spMk id="106" creationId="{A1F77BE0-4760-6838-FDC5-DA93A38CBF2B}"/>
          </ac:spMkLst>
        </pc:spChg>
        <pc:spChg chg="add del mod">
          <ac:chgData name="Thiago Panini" userId="cc6a5c77081c362d" providerId="LiveId" clId="{1E56A7F8-8C41-4C48-8B9E-FDD3FD38C49C}" dt="2024-06-21T02:12:22.650" v="24672" actId="478"/>
          <ac:spMkLst>
            <pc:docMk/>
            <pc:sldMk cId="3029661864" sldId="456"/>
            <ac:spMk id="107" creationId="{404E613E-DD37-0EAC-48E6-0110D4D24352}"/>
          </ac:spMkLst>
        </pc:spChg>
        <pc:spChg chg="add mod">
          <ac:chgData name="Thiago Panini" userId="cc6a5c77081c362d" providerId="LiveId" clId="{1E56A7F8-8C41-4C48-8B9E-FDD3FD38C49C}" dt="2024-06-21T02:12:47.357" v="24731" actId="1037"/>
          <ac:spMkLst>
            <pc:docMk/>
            <pc:sldMk cId="3029661864" sldId="456"/>
            <ac:spMk id="108" creationId="{2FE2FA9B-FEFA-572A-B0D3-8D1A32A714F4}"/>
          </ac:spMkLst>
        </pc:spChg>
        <pc:spChg chg="add del mod">
          <ac:chgData name="Thiago Panini" userId="cc6a5c77081c362d" providerId="LiveId" clId="{1E56A7F8-8C41-4C48-8B9E-FDD3FD38C49C}" dt="2024-06-21T02:12:40.950" v="24728" actId="478"/>
          <ac:spMkLst>
            <pc:docMk/>
            <pc:sldMk cId="3029661864" sldId="456"/>
            <ac:spMk id="109" creationId="{86A8921C-51DA-E16A-15E7-884F62FFCE0B}"/>
          </ac:spMkLst>
        </pc:spChg>
        <pc:spChg chg="add mod">
          <ac:chgData name="Thiago Panini" userId="cc6a5c77081c362d" providerId="LiveId" clId="{1E56A7F8-8C41-4C48-8B9E-FDD3FD38C49C}" dt="2024-06-21T02:13:33.913" v="24789" actId="207"/>
          <ac:spMkLst>
            <pc:docMk/>
            <pc:sldMk cId="3029661864" sldId="456"/>
            <ac:spMk id="110" creationId="{F2215B75-F39A-BB14-F396-F6C4DBA91663}"/>
          </ac:spMkLst>
        </pc:spChg>
        <pc:spChg chg="add mod">
          <ac:chgData name="Thiago Panini" userId="cc6a5c77081c362d" providerId="LiveId" clId="{1E56A7F8-8C41-4C48-8B9E-FDD3FD38C49C}" dt="2024-06-21T02:13:11.285" v="24786" actId="20577"/>
          <ac:spMkLst>
            <pc:docMk/>
            <pc:sldMk cId="3029661864" sldId="456"/>
            <ac:spMk id="111" creationId="{E23455F1-2EE1-EC52-F7B5-EE8112E1B8CA}"/>
          </ac:spMkLst>
        </pc:spChg>
        <pc:spChg chg="add mod">
          <ac:chgData name="Thiago Panini" userId="cc6a5c77081c362d" providerId="LiveId" clId="{1E56A7F8-8C41-4C48-8B9E-FDD3FD38C49C}" dt="2024-06-21T02:13:55.429" v="24793" actId="207"/>
          <ac:spMkLst>
            <pc:docMk/>
            <pc:sldMk cId="3029661864" sldId="456"/>
            <ac:spMk id="112" creationId="{5BBB8F2E-6179-A9F5-8792-7B2D5DAC146A}"/>
          </ac:spMkLst>
        </pc:s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4" creationId="{3C9D1F44-CA59-5180-EABE-DEA563F40653}"/>
          </ac:grpSpMkLst>
        </pc:gr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5" creationId="{19D080AE-04B3-0CF8-C4B9-87BA3EB4CABA}"/>
          </ac:grpSpMkLst>
        </pc:gr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6" creationId="{7E4F87F1-0569-F150-DB3E-20CC1402279B}"/>
          </ac:grpSpMkLst>
        </pc:gr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7" creationId="{596BC67E-4460-A0B2-FA15-E3452945059B}"/>
          </ac:grpSpMkLst>
        </pc:grpChg>
        <pc:grpChg chg="add mod">
          <ac:chgData name="Thiago Panini" userId="cc6a5c77081c362d" providerId="LiveId" clId="{1E56A7F8-8C41-4C48-8B9E-FDD3FD38C49C}" dt="2024-06-21T14:16:09.776" v="26014" actId="1038"/>
          <ac:grpSpMkLst>
            <pc:docMk/>
            <pc:sldMk cId="3029661864" sldId="456"/>
            <ac:grpSpMk id="86" creationId="{95402FA4-AF9B-F102-90AE-873B18E277E7}"/>
          </ac:grpSpMkLst>
        </pc:grp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3" creationId="{6CB7880B-8A56-FEFA-6950-951B2B25D7C0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10" creationId="{2B6655A6-0A23-B63D-9DB5-2311C2D3FF7C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37" creationId="{703558F6-D84E-5BC5-13FA-40ACC70A3B75}"/>
          </ac:picMkLst>
        </pc:pic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20" creationId="{01075EF6-25ED-C049-7429-8644AF904F45}"/>
          </ac:cxnSpMkLst>
        </pc:cxn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21" creationId="{7C81466E-66C1-9FA8-5B21-7D520E4CEF6D}"/>
          </ac:cxnSpMkLst>
        </pc:cxn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40" creationId="{2C980EA6-2F18-DAB6-20FE-78637D03B969}"/>
          </ac:cxnSpMkLst>
        </pc:cxn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50" creationId="{067345B8-0180-0351-A4C3-2F775FCD96C1}"/>
          </ac:cxnSpMkLst>
        </pc:cxnChg>
      </pc:sldChg>
      <pc:sldChg chg="delSp modSp add del mod">
        <pc:chgData name="Thiago Panini" userId="cc6a5c77081c362d" providerId="LiveId" clId="{1E56A7F8-8C41-4C48-8B9E-FDD3FD38C49C}" dt="2024-06-21T14:19:12.338" v="26035" actId="47"/>
        <pc:sldMkLst>
          <pc:docMk/>
          <pc:sldMk cId="2949324043" sldId="457"/>
        </pc:sldMkLst>
        <pc:spChg chg="mod">
          <ac:chgData name="Thiago Panini" userId="cc6a5c77081c362d" providerId="LiveId" clId="{1E56A7F8-8C41-4C48-8B9E-FDD3FD38C49C}" dt="2024-06-21T01:23:28.471" v="23765" actId="207"/>
          <ac:spMkLst>
            <pc:docMk/>
            <pc:sldMk cId="2949324043" sldId="457"/>
            <ac:spMk id="12" creationId="{2FC999EE-AFCE-794D-C3FE-ECA97320AFF9}"/>
          </ac:spMkLst>
        </pc:spChg>
        <pc:spChg chg="del">
          <ac:chgData name="Thiago Panini" userId="cc6a5c77081c362d" providerId="LiveId" clId="{1E56A7F8-8C41-4C48-8B9E-FDD3FD38C49C}" dt="2024-06-21T01:23:26.149" v="23764" actId="478"/>
          <ac:spMkLst>
            <pc:docMk/>
            <pc:sldMk cId="2949324043" sldId="457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1:23:26.149" v="23764" actId="478"/>
          <ac:spMkLst>
            <pc:docMk/>
            <pc:sldMk cId="2949324043" sldId="457"/>
            <ac:spMk id="88" creationId="{74CD65D6-81ED-C80B-88D7-F73CAF826B67}"/>
          </ac:spMkLst>
        </pc:spChg>
      </pc:sldChg>
      <pc:sldChg chg="addSp delSp modSp add mod modAnim">
        <pc:chgData name="Thiago Panini" userId="cc6a5c77081c362d" providerId="LiveId" clId="{1E56A7F8-8C41-4C48-8B9E-FDD3FD38C49C}" dt="2024-06-29T16:33:15.857" v="32542" actId="14100"/>
        <pc:sldMkLst>
          <pc:docMk/>
          <pc:sldMk cId="2605654119" sldId="458"/>
        </pc:sldMkLst>
        <pc:spChg chg="add mod">
          <ac:chgData name="Thiago Panini" userId="cc6a5c77081c362d" providerId="LiveId" clId="{1E56A7F8-8C41-4C48-8B9E-FDD3FD38C49C}" dt="2024-06-29T16:33:11.234" v="32539" actId="14100"/>
          <ac:spMkLst>
            <pc:docMk/>
            <pc:sldMk cId="2605654119" sldId="458"/>
            <ac:spMk id="5" creationId="{84A6E798-1BBC-BFE5-B567-0AD47BAA28C7}"/>
          </ac:spMkLst>
        </pc:spChg>
        <pc:spChg chg="add mod">
          <ac:chgData name="Thiago Panini" userId="cc6a5c77081c362d" providerId="LiveId" clId="{1E56A7F8-8C41-4C48-8B9E-FDD3FD38C49C}" dt="2024-06-29T16:33:15.857" v="32542" actId="14100"/>
          <ac:spMkLst>
            <pc:docMk/>
            <pc:sldMk cId="2605654119" sldId="458"/>
            <ac:spMk id="7" creationId="{42AC44D2-B3CB-B02C-CEBE-91439B98A7AB}"/>
          </ac:spMkLst>
        </pc:spChg>
        <pc:spChg chg="add del mod">
          <ac:chgData name="Thiago Panini" userId="cc6a5c77081c362d" providerId="LiveId" clId="{1E56A7F8-8C41-4C48-8B9E-FDD3FD38C49C}" dt="2024-06-21T01:49:02.934" v="23879" actId="478"/>
          <ac:spMkLst>
            <pc:docMk/>
            <pc:sldMk cId="2605654119" sldId="458"/>
            <ac:spMk id="7" creationId="{E916C641-89A6-472D-BD71-29B9DBD3C032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13" creationId="{A6478BC5-E7AC-37E1-4FAB-4EEB05ACF7CA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21" creationId="{13CABD3C-8FBD-477B-3BD2-653C47E0BDDD}"/>
          </ac:spMkLst>
        </pc:spChg>
        <pc:spChg chg="mod">
          <ac:chgData name="Thiago Panini" userId="cc6a5c77081c362d" providerId="LiveId" clId="{1E56A7F8-8C41-4C48-8B9E-FDD3FD38C49C}" dt="2024-06-21T01:45:25.723" v="23843" actId="20577"/>
          <ac:spMkLst>
            <pc:docMk/>
            <pc:sldMk cId="2605654119" sldId="458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21T01:53:09.263" v="23998" actId="20577"/>
          <ac:spMkLst>
            <pc:docMk/>
            <pc:sldMk cId="2605654119" sldId="458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35" creationId="{677C77EF-50BE-0E79-125B-BA728F65576A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44" creationId="{F60E4A84-3F52-EBCD-FA77-8B89132E449D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0" creationId="{61F5C953-4D09-CE73-DBF9-A5110CA8C632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2" creationId="{B2462FA7-3353-6C78-F4BF-F5AF56897CA7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3" creationId="{6492646D-BD39-6E74-BC44-5E803F292D69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4" creationId="{98CE2BDC-18E9-2BCC-8534-E26CCF8993BA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5" creationId="{86DEAAF2-6B1C-FD72-A64B-CE4C91D83E18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7" creationId="{F54BFEE4-0881-1929-7F05-0CECFE48D54D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8" creationId="{0BB129F1-981C-C255-9400-366B98EA3776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9" creationId="{8D82EFD6-E3DC-AB63-3DB8-4E9A79B9A4A0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62" creationId="{73627837-B22E-9F07-CF33-8D3F2A8FFC91}"/>
          </ac:spMkLst>
        </pc:spChg>
        <pc:picChg chg="add mod">
          <ac:chgData name="Thiago Panini" userId="cc6a5c77081c362d" providerId="LiveId" clId="{1E56A7F8-8C41-4C48-8B9E-FDD3FD38C49C}" dt="2024-06-29T16:32:23.988" v="32523" actId="1076"/>
          <ac:picMkLst>
            <pc:docMk/>
            <pc:sldMk cId="2605654119" sldId="458"/>
            <ac:picMk id="3" creationId="{E3BA2717-B326-C857-E31E-9665A63C6CC0}"/>
          </ac:picMkLst>
        </pc:picChg>
        <pc:picChg chg="add mod">
          <ac:chgData name="Thiago Panini" userId="cc6a5c77081c362d" providerId="LiveId" clId="{1E56A7F8-8C41-4C48-8B9E-FDD3FD38C49C}" dt="2024-06-29T16:32:38.285" v="32527" actId="1076"/>
          <ac:picMkLst>
            <pc:docMk/>
            <pc:sldMk cId="2605654119" sldId="458"/>
            <ac:picMk id="4" creationId="{95AA3436-51E3-7221-C9F5-5AEABB6A5FD1}"/>
          </ac:picMkLst>
        </pc:picChg>
        <pc:picChg chg="add del mod">
          <ac:chgData name="Thiago Panini" userId="cc6a5c77081c362d" providerId="LiveId" clId="{1E56A7F8-8C41-4C48-8B9E-FDD3FD38C49C}" dt="2024-06-21T01:47:39.722" v="23857" actId="478"/>
          <ac:picMkLst>
            <pc:docMk/>
            <pc:sldMk cId="2605654119" sldId="458"/>
            <ac:picMk id="5" creationId="{D5774689-5B2F-CA1B-661A-212A50D62326}"/>
          </ac:picMkLst>
        </pc:picChg>
        <pc:picChg chg="add del mod">
          <ac:chgData name="Thiago Panini" userId="cc6a5c77081c362d" providerId="LiveId" clId="{1E56A7F8-8C41-4C48-8B9E-FDD3FD38C49C}" dt="2024-06-29T16:32:29.718" v="32525" actId="478"/>
          <ac:picMkLst>
            <pc:docMk/>
            <pc:sldMk cId="2605654119" sldId="458"/>
            <ac:picMk id="6" creationId="{DF0B74F2-A5E2-57AF-05C1-1A311AA107EC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60" creationId="{45314E71-D758-E64C-D9DA-71B62FB93533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61" creationId="{181B6875-0667-66EC-F479-FED905FE4871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2048" creationId="{8445B583-0DA8-37C3-7CBF-E74412A2D82F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2050" creationId="{DDE4ADB1-56BB-1BC6-85B3-524D063603E1}"/>
          </ac:picMkLst>
        </pc:picChg>
      </pc:sldChg>
      <pc:sldChg chg="addSp delSp modSp add del mod">
        <pc:chgData name="Thiago Panini" userId="cc6a5c77081c362d" providerId="LiveId" clId="{1E56A7F8-8C41-4C48-8B9E-FDD3FD38C49C}" dt="2024-06-21T02:03:03.950" v="24410" actId="47"/>
        <pc:sldMkLst>
          <pc:docMk/>
          <pc:sldMk cId="780642958" sldId="459"/>
        </pc:sldMkLst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11" creationId="{D3351BEF-6A4B-FDC8-6A39-98E3C3D54010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12" creationId="{2FC999EE-AFCE-794D-C3FE-ECA97320AFF9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79" creationId="{C010AA53-8ED6-FE7C-A21D-A6D63524B56E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0" creationId="{8D3F3DAE-490E-286C-F471-C36B28122C9A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1" creationId="{371B1381-F115-7214-4C6C-93BDFCC289B0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8" creationId="{74CD65D6-81ED-C80B-88D7-F73CAF826B67}"/>
          </ac:spMkLst>
        </pc:s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4" creationId="{3C9D1F44-CA59-5180-EABE-DEA563F40653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5" creationId="{19D080AE-04B3-0CF8-C4B9-87BA3EB4CABA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6" creationId="{7E4F87F1-0569-F150-DB3E-20CC1402279B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7" creationId="{596BC67E-4460-A0B2-FA15-E3452945059B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86" creationId="{95402FA4-AF9B-F102-90AE-873B18E277E7}"/>
          </ac:grpSpMkLst>
        </pc:grpChg>
        <pc:picChg chg="add mod">
          <ac:chgData name="Thiago Panini" userId="cc6a5c77081c362d" providerId="LiveId" clId="{1E56A7F8-8C41-4C48-8B9E-FDD3FD38C49C}" dt="2024-06-21T01:46:12.277" v="23850" actId="1076"/>
          <ac:picMkLst>
            <pc:docMk/>
            <pc:sldMk cId="780642958" sldId="459"/>
            <ac:picMk id="2" creationId="{81573F18-AADD-1E46-4A1B-4F1FB017A61B}"/>
          </ac:picMkLst>
        </pc:picChg>
        <pc:picChg chg="add mod modCrop">
          <ac:chgData name="Thiago Panini" userId="cc6a5c77081c362d" providerId="LiveId" clId="{1E56A7F8-8C41-4C48-8B9E-FDD3FD38C49C}" dt="2024-06-21T01:47:35.198" v="23856" actId="1076"/>
          <ac:picMkLst>
            <pc:docMk/>
            <pc:sldMk cId="780642958" sldId="459"/>
            <ac:picMk id="3" creationId="{F733F1DB-3ADA-4DA9-B822-21AB551127FE}"/>
          </ac:picMkLst>
        </pc:pic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21" creationId="{7C81466E-66C1-9FA8-5B21-7D520E4CEF6D}"/>
          </ac:cxnSpMkLst>
        </pc:cxn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40" creationId="{2C980EA6-2F18-DAB6-20FE-78637D03B969}"/>
          </ac:cxnSpMkLst>
        </pc:cxn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50" creationId="{067345B8-0180-0351-A4C3-2F775FCD96C1}"/>
          </ac:cxnSpMkLst>
        </pc:cxnChg>
      </pc:sldChg>
      <pc:sldChg chg="addSp delSp modSp add del mod">
        <pc:chgData name="Thiago Panini" userId="cc6a5c77081c362d" providerId="LiveId" clId="{1E56A7F8-8C41-4C48-8B9E-FDD3FD38C49C}" dt="2024-06-21T01:59:23.673" v="24276" actId="47"/>
        <pc:sldMkLst>
          <pc:docMk/>
          <pc:sldMk cId="2402526791" sldId="460"/>
        </pc:sldMkLst>
        <pc:spChg chg="add del mod">
          <ac:chgData name="Thiago Panini" userId="cc6a5c77081c362d" providerId="LiveId" clId="{1E56A7F8-8C41-4C48-8B9E-FDD3FD38C49C}" dt="2024-06-21T01:49:48.433" v="23886" actId="478"/>
          <ac:spMkLst>
            <pc:docMk/>
            <pc:sldMk cId="2402526791" sldId="460"/>
            <ac:spMk id="5" creationId="{6ED049C3-19C3-6A9E-35BC-A7161D109F22}"/>
          </ac:spMkLst>
        </pc:spChg>
        <pc:spChg chg="mod">
          <ac:chgData name="Thiago Panini" userId="cc6a5c77081c362d" providerId="LiveId" clId="{1E56A7F8-8C41-4C48-8B9E-FDD3FD38C49C}" dt="2024-06-21T01:49:26.459" v="23883" actId="207"/>
          <ac:spMkLst>
            <pc:docMk/>
            <pc:sldMk cId="2402526791" sldId="460"/>
            <ac:spMk id="7" creationId="{E916C641-89A6-472D-BD71-29B9DBD3C032}"/>
          </ac:spMkLst>
        </pc:spChg>
        <pc:spChg chg="add del mod">
          <ac:chgData name="Thiago Panini" userId="cc6a5c77081c362d" providerId="LiveId" clId="{1E56A7F8-8C41-4C48-8B9E-FDD3FD38C49C}" dt="2024-06-21T01:49:48.433" v="23886" actId="478"/>
          <ac:spMkLst>
            <pc:docMk/>
            <pc:sldMk cId="2402526791" sldId="460"/>
            <ac:spMk id="8" creationId="{0A758BBD-A43D-AD10-4839-8C625C10FCF1}"/>
          </ac:spMkLst>
        </pc:spChg>
        <pc:spChg chg="add del mod">
          <ac:chgData name="Thiago Panini" userId="cc6a5c77081c362d" providerId="LiveId" clId="{1E56A7F8-8C41-4C48-8B9E-FDD3FD38C49C}" dt="2024-06-21T01:49:48.433" v="23886" actId="478"/>
          <ac:spMkLst>
            <pc:docMk/>
            <pc:sldMk cId="2402526791" sldId="460"/>
            <ac:spMk id="9" creationId="{9AAA864A-86B8-E785-C154-290BE5489F68}"/>
          </ac:spMkLst>
        </pc:spChg>
        <pc:spChg chg="add mod">
          <ac:chgData name="Thiago Panini" userId="cc6a5c77081c362d" providerId="LiveId" clId="{1E56A7F8-8C41-4C48-8B9E-FDD3FD38C49C}" dt="2024-06-21T01:50:04.688" v="23890" actId="208"/>
          <ac:spMkLst>
            <pc:docMk/>
            <pc:sldMk cId="2402526791" sldId="460"/>
            <ac:spMk id="10" creationId="{E3A830AB-DB2B-49BC-97E5-C13E76A49C28}"/>
          </ac:spMkLst>
        </pc:spChg>
        <pc:spChg chg="add mod">
          <ac:chgData name="Thiago Panini" userId="cc6a5c77081c362d" providerId="LiveId" clId="{1E56A7F8-8C41-4C48-8B9E-FDD3FD38C49C}" dt="2024-06-21T01:50:10.625" v="23893" actId="1076"/>
          <ac:spMkLst>
            <pc:docMk/>
            <pc:sldMk cId="2402526791" sldId="460"/>
            <ac:spMk id="11" creationId="{73C04ACD-B290-CD08-2A66-B607FC024AB1}"/>
          </ac:spMkLst>
        </pc:spChg>
        <pc:spChg chg="add del mod">
          <ac:chgData name="Thiago Panini" userId="cc6a5c77081c362d" providerId="LiveId" clId="{1E56A7F8-8C41-4C48-8B9E-FDD3FD38C49C}" dt="2024-06-21T01:49:46.264" v="23885" actId="478"/>
          <ac:spMkLst>
            <pc:docMk/>
            <pc:sldMk cId="2402526791" sldId="460"/>
            <ac:spMk id="14" creationId="{D2535B95-670D-C6F7-09F8-3338D1F84ADC}"/>
          </ac:spMkLst>
        </pc:spChg>
        <pc:spChg chg="add mod">
          <ac:chgData name="Thiago Panini" userId="cc6a5c77081c362d" providerId="LiveId" clId="{1E56A7F8-8C41-4C48-8B9E-FDD3FD38C49C}" dt="2024-06-21T01:50:21.539" v="23896" actId="14100"/>
          <ac:spMkLst>
            <pc:docMk/>
            <pc:sldMk cId="2402526791" sldId="460"/>
            <ac:spMk id="15" creationId="{8A3ECB08-CC5D-B95E-C55F-F8E4632D37E6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6" creationId="{A98B7C72-D60E-F482-0333-E177F8F40BC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7" creationId="{A342A09C-9CFC-8B9B-8875-2BD64F017A2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8" creationId="{5C62068D-0BA2-5E34-7C7E-4888C9A437AB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9" creationId="{730693EB-90F8-0326-0436-B6BC7EAB8D8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0" creationId="{0AC2BB28-187D-F509-F5A5-D62CE3D23068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1" creationId="{7898E9BB-BF31-9676-82D5-394290A10DE8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2" creationId="{449A23A3-31EF-DA1D-316C-611B2CACD26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3" creationId="{A11B3B10-2E5E-86E0-69EF-B6B96B083682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4" creationId="{E9F934DD-F7F3-46AE-156E-5EE1848EF716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5" creationId="{F6C84FC4-A5E5-D3ED-FBC4-2AAE7B3CA1CA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6" creationId="{E4461960-4FC1-2C23-A399-1017C614E203}"/>
          </ac:spMkLst>
        </pc:spChg>
        <pc:spChg chg="mod">
          <ac:chgData name="Thiago Panini" userId="cc6a5c77081c362d" providerId="LiveId" clId="{1E56A7F8-8C41-4C48-8B9E-FDD3FD38C49C}" dt="2024-06-21T01:53:48.195" v="24002"/>
          <ac:spMkLst>
            <pc:docMk/>
            <pc:sldMk cId="2402526791" sldId="460"/>
            <ac:spMk id="31" creationId="{7A332707-6F58-3F1B-B3C1-C7C1C7146D04}"/>
          </ac:spMkLst>
        </pc:spChg>
        <pc:spChg chg="mod">
          <ac:chgData name="Thiago Panini" userId="cc6a5c77081c362d" providerId="LiveId" clId="{1E56A7F8-8C41-4C48-8B9E-FDD3FD38C49C}" dt="2024-06-21T01:53:48.195" v="24002"/>
          <ac:spMkLst>
            <pc:docMk/>
            <pc:sldMk cId="2402526791" sldId="460"/>
            <ac:spMk id="32" creationId="{3C1A7F04-5833-828C-E82B-A8FE94691D20}"/>
          </ac:spMkLst>
        </pc:spChg>
        <pc:grpChg chg="add mod">
          <ac:chgData name="Thiago Panini" userId="cc6a5c77081c362d" providerId="LiveId" clId="{1E56A7F8-8C41-4C48-8B9E-FDD3FD38C49C}" dt="2024-06-21T01:53:48.195" v="24002"/>
          <ac:grpSpMkLst>
            <pc:docMk/>
            <pc:sldMk cId="2402526791" sldId="460"/>
            <ac:grpSpMk id="30" creationId="{7B3ECDFA-DAC6-473E-8B6E-B6D97FF8423F}"/>
          </ac:grpSpMkLst>
        </pc:grpChg>
        <pc:picChg chg="add del mod">
          <ac:chgData name="Thiago Panini" userId="cc6a5c77081c362d" providerId="LiveId" clId="{1E56A7F8-8C41-4C48-8B9E-FDD3FD38C49C}" dt="2024-06-21T01:49:48.433" v="23886" actId="478"/>
          <ac:picMkLst>
            <pc:docMk/>
            <pc:sldMk cId="2402526791" sldId="460"/>
            <ac:picMk id="2" creationId="{7B29CB6C-370D-BD26-DD40-2AE81B0924CB}"/>
          </ac:picMkLst>
        </pc:picChg>
        <pc:picChg chg="add del mod">
          <ac:chgData name="Thiago Panini" userId="cc6a5c77081c362d" providerId="LiveId" clId="{1E56A7F8-8C41-4C48-8B9E-FDD3FD38C49C}" dt="2024-06-21T01:49:48.433" v="23886" actId="478"/>
          <ac:picMkLst>
            <pc:docMk/>
            <pc:sldMk cId="2402526791" sldId="460"/>
            <ac:picMk id="4" creationId="{7EF979D8-900E-71C9-9E51-DC43CDDA269A}"/>
          </ac:picMkLst>
        </pc:picChg>
        <pc:picChg chg="add mod">
          <ac:chgData name="Thiago Panini" userId="cc6a5c77081c362d" providerId="LiveId" clId="{1E56A7F8-8C41-4C48-8B9E-FDD3FD38C49C}" dt="2024-06-21T01:50:10.625" v="23893" actId="1076"/>
          <ac:picMkLst>
            <pc:docMk/>
            <pc:sldMk cId="2402526791" sldId="460"/>
            <ac:picMk id="12" creationId="{A505940B-3C2F-8A26-E2C8-31042E16D3AD}"/>
          </ac:picMkLst>
        </pc:picChg>
        <pc:picChg chg="add del mod">
          <ac:chgData name="Thiago Panini" userId="cc6a5c77081c362d" providerId="LiveId" clId="{1E56A7F8-8C41-4C48-8B9E-FDD3FD38C49C}" dt="2024-06-21T01:49:46.264" v="23885" actId="478"/>
          <ac:picMkLst>
            <pc:docMk/>
            <pc:sldMk cId="2402526791" sldId="460"/>
            <ac:picMk id="13" creationId="{9E5B827B-9539-FE78-932F-3C4965C47144}"/>
          </ac:picMkLst>
        </pc:picChg>
        <pc:picChg chg="add del mod">
          <ac:chgData name="Thiago Panini" userId="cc6a5c77081c362d" providerId="LiveId" clId="{1E56A7F8-8C41-4C48-8B9E-FDD3FD38C49C}" dt="2024-06-21T01:49:38.001" v="23884" actId="478"/>
          <ac:picMkLst>
            <pc:docMk/>
            <pc:sldMk cId="2402526791" sldId="460"/>
            <ac:picMk id="28" creationId="{4559D863-078C-21BE-FB7B-EDB3D77CF125}"/>
          </ac:picMkLst>
        </pc:picChg>
      </pc:sldChg>
      <pc:sldChg chg="addSp delSp modSp add del mod ord">
        <pc:chgData name="Thiago Panini" userId="cc6a5c77081c362d" providerId="LiveId" clId="{1E56A7F8-8C41-4C48-8B9E-FDD3FD38C49C}" dt="2024-06-29T16:33:43.992" v="32546" actId="47"/>
        <pc:sldMkLst>
          <pc:docMk/>
          <pc:sldMk cId="2100462504" sldId="461"/>
        </pc:sldMkLst>
        <pc:spChg chg="add del mod">
          <ac:chgData name="Thiago Panini" userId="cc6a5c77081c362d" providerId="LiveId" clId="{1E56A7F8-8C41-4C48-8B9E-FDD3FD38C49C}" dt="2024-06-21T01:57:51.215" v="24250" actId="478"/>
          <ac:spMkLst>
            <pc:docMk/>
            <pc:sldMk cId="2100462504" sldId="461"/>
            <ac:spMk id="2" creationId="{F3724C54-BF44-032D-7A27-AA7893BF52FE}"/>
          </ac:spMkLst>
        </pc:spChg>
        <pc:spChg chg="mod">
          <ac:chgData name="Thiago Panini" userId="cc6a5c77081c362d" providerId="LiveId" clId="{1E56A7F8-8C41-4C48-8B9E-FDD3FD38C49C}" dt="2024-06-21T01:53:50.084" v="24003"/>
          <ac:spMkLst>
            <pc:docMk/>
            <pc:sldMk cId="2100462504" sldId="461"/>
            <ac:spMk id="5" creationId="{A30F6035-8A04-C3D8-6D00-94C5853BE08F}"/>
          </ac:spMkLst>
        </pc:spChg>
        <pc:spChg chg="mod">
          <ac:chgData name="Thiago Panini" userId="cc6a5c77081c362d" providerId="LiveId" clId="{1E56A7F8-8C41-4C48-8B9E-FDD3FD38C49C}" dt="2024-06-21T01:53:50.084" v="24003"/>
          <ac:spMkLst>
            <pc:docMk/>
            <pc:sldMk cId="2100462504" sldId="461"/>
            <ac:spMk id="8" creationId="{9756B2B9-9757-97BD-4BC7-82F3C3444639}"/>
          </ac:spMkLst>
        </pc:spChg>
        <pc:spChg chg="add mod">
          <ac:chgData name="Thiago Panini" userId="cc6a5c77081c362d" providerId="LiveId" clId="{1E56A7F8-8C41-4C48-8B9E-FDD3FD38C49C}" dt="2024-06-28T01:48:00.176" v="28780" actId="12788"/>
          <ac:spMkLst>
            <pc:docMk/>
            <pc:sldMk cId="2100462504" sldId="461"/>
            <ac:spMk id="9" creationId="{3B97C2BA-3FBA-F5DE-6075-CA518B4AA973}"/>
          </ac:spMkLst>
        </pc:spChg>
        <pc:spChg chg="del">
          <ac:chgData name="Thiago Panini" userId="cc6a5c77081c362d" providerId="LiveId" clId="{1E56A7F8-8C41-4C48-8B9E-FDD3FD38C49C}" dt="2024-06-21T01:50:44.989" v="23898" actId="478"/>
          <ac:spMkLst>
            <pc:docMk/>
            <pc:sldMk cId="2100462504" sldId="461"/>
            <ac:spMk id="10" creationId="{E3A830AB-DB2B-49BC-97E5-C13E76A49C28}"/>
          </ac:spMkLst>
        </pc:spChg>
        <pc:spChg chg="del">
          <ac:chgData name="Thiago Panini" userId="cc6a5c77081c362d" providerId="LiveId" clId="{1E56A7F8-8C41-4C48-8B9E-FDD3FD38C49C}" dt="2024-06-21T01:50:44.989" v="23898" actId="478"/>
          <ac:spMkLst>
            <pc:docMk/>
            <pc:sldMk cId="2100462504" sldId="461"/>
            <ac:spMk id="11" creationId="{73C04ACD-B290-CD08-2A66-B607FC024AB1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13" creationId="{50354F48-CFAE-76AD-7F25-8D18F2156DB8}"/>
          </ac:spMkLst>
        </pc:spChg>
        <pc:spChg chg="add mod">
          <ac:chgData name="Thiago Panini" userId="cc6a5c77081c362d" providerId="LiveId" clId="{1E56A7F8-8C41-4C48-8B9E-FDD3FD38C49C}" dt="2024-06-21T02:02:49.190" v="24409" actId="2711"/>
          <ac:spMkLst>
            <pc:docMk/>
            <pc:sldMk cId="2100462504" sldId="461"/>
            <ac:spMk id="14" creationId="{67E07E16-0530-9D7A-8D21-E3D984DAD0D0}"/>
          </ac:spMkLst>
        </pc:spChg>
        <pc:spChg chg="del">
          <ac:chgData name="Thiago Panini" userId="cc6a5c77081c362d" providerId="LiveId" clId="{1E56A7F8-8C41-4C48-8B9E-FDD3FD38C49C}" dt="2024-06-21T01:52:28.994" v="23900" actId="478"/>
          <ac:spMkLst>
            <pc:docMk/>
            <pc:sldMk cId="2100462504" sldId="461"/>
            <ac:spMk id="15" creationId="{8A3ECB08-CC5D-B95E-C55F-F8E4632D37E6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6" creationId="{A98B7C72-D60E-F482-0333-E177F8F40BC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7" creationId="{A342A09C-9CFC-8B9B-8875-2BD64F017A2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8" creationId="{5C62068D-0BA2-5E34-7C7E-4888C9A437AB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9" creationId="{730693EB-90F8-0326-0436-B6BC7EAB8D8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0" creationId="{0AC2BB28-187D-F509-F5A5-D62CE3D23068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1" creationId="{7898E9BB-BF31-9676-82D5-394290A10DE8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2" creationId="{449A23A3-31EF-DA1D-316C-611B2CACD26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3" creationId="{A11B3B10-2E5E-86E0-69EF-B6B96B083682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4" creationId="{E9F934DD-F7F3-46AE-156E-5EE1848EF716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5" creationId="{F6C84FC4-A5E5-D3ED-FBC4-2AAE7B3CA1CA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6" creationId="{E4461960-4FC1-2C23-A399-1017C614E203}"/>
          </ac:spMkLst>
        </pc:spChg>
        <pc:spChg chg="add del mod">
          <ac:chgData name="Thiago Panini" userId="cc6a5c77081c362d" providerId="LiveId" clId="{1E56A7F8-8C41-4C48-8B9E-FDD3FD38C49C}" dt="2024-06-21T02:00:52.176" v="24345" actId="478"/>
          <ac:spMkLst>
            <pc:docMk/>
            <pc:sldMk cId="2100462504" sldId="461"/>
            <ac:spMk id="28" creationId="{13DDE4AE-F0BB-BDD1-BBAA-D77C827A0BF5}"/>
          </ac:spMkLst>
        </pc:spChg>
        <pc:spChg chg="mod">
          <ac:chgData name="Thiago Panini" userId="cc6a5c77081c362d" providerId="LiveId" clId="{1E56A7F8-8C41-4C48-8B9E-FDD3FD38C49C}" dt="2024-06-21T01:53:18.769" v="23999"/>
          <ac:spMkLst>
            <pc:docMk/>
            <pc:sldMk cId="2100462504" sldId="461"/>
            <ac:spMk id="29" creationId="{E45329CC-8AEA-F224-D93C-63ABA2E6CB8B}"/>
          </ac:spMkLst>
        </pc:spChg>
        <pc:spChg chg="add del mod">
          <ac:chgData name="Thiago Panini" userId="cc6a5c77081c362d" providerId="LiveId" clId="{1E56A7F8-8C41-4C48-8B9E-FDD3FD38C49C}" dt="2024-06-21T02:00:52.176" v="24345" actId="478"/>
          <ac:spMkLst>
            <pc:docMk/>
            <pc:sldMk cId="2100462504" sldId="461"/>
            <ac:spMk id="30" creationId="{AF5009CA-F0C3-F744-30A2-971CB2DDCE97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1" creationId="{5B53031A-0E10-2CF4-2ED4-DAF87626E64A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2" creationId="{A7787A4F-14A6-C44B-29FA-E91E68508916}"/>
          </ac:spMkLst>
        </pc:spChg>
        <pc:spChg chg="add mod">
          <ac:chgData name="Thiago Panini" userId="cc6a5c77081c362d" providerId="LiveId" clId="{1E56A7F8-8C41-4C48-8B9E-FDD3FD38C49C}" dt="2024-06-21T02:01:12.656" v="24372" actId="1076"/>
          <ac:spMkLst>
            <pc:docMk/>
            <pc:sldMk cId="2100462504" sldId="461"/>
            <ac:spMk id="33" creationId="{B7730A35-644C-2135-371A-97D2DC34A116}"/>
          </ac:spMkLst>
        </pc:spChg>
        <pc:spChg chg="add mod">
          <ac:chgData name="Thiago Panini" userId="cc6a5c77081c362d" providerId="LiveId" clId="{1E56A7F8-8C41-4C48-8B9E-FDD3FD38C49C}" dt="2024-06-21T02:01:12.656" v="24372" actId="1076"/>
          <ac:spMkLst>
            <pc:docMk/>
            <pc:sldMk cId="2100462504" sldId="461"/>
            <ac:spMk id="34" creationId="{AFD3E840-794E-D30A-8052-572AB25F5366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5" creationId="{5C0541D6-4D64-DB57-B81E-624D2C6B5CDD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6" creationId="{8FB8550F-CD16-F9E9-2E5B-F5C0F608AEAE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7" creationId="{AB70B83A-8DAA-DDDB-82FC-672A93315A50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8" creationId="{B5071090-6056-FD83-C9B3-D573E6C20202}"/>
          </ac:spMkLst>
        </pc:spChg>
        <pc:grpChg chg="add mod">
          <ac:chgData name="Thiago Panini" userId="cc6a5c77081c362d" providerId="LiveId" clId="{1E56A7F8-8C41-4C48-8B9E-FDD3FD38C49C}" dt="2024-06-28T01:48:00.176" v="28780" actId="12788"/>
          <ac:grpSpMkLst>
            <pc:docMk/>
            <pc:sldMk cId="2100462504" sldId="461"/>
            <ac:grpSpMk id="4" creationId="{18C8AF05-C345-D5E5-72EF-6BF8CB3F17AA}"/>
          </ac:grpSpMkLst>
        </pc:grpChg>
        <pc:picChg chg="del">
          <ac:chgData name="Thiago Panini" userId="cc6a5c77081c362d" providerId="LiveId" clId="{1E56A7F8-8C41-4C48-8B9E-FDD3FD38C49C}" dt="2024-06-21T01:50:46.433" v="23899" actId="478"/>
          <ac:picMkLst>
            <pc:docMk/>
            <pc:sldMk cId="2100462504" sldId="461"/>
            <ac:picMk id="12" creationId="{A505940B-3C2F-8A26-E2C8-31042E16D3AD}"/>
          </ac:picMkLst>
        </pc:picChg>
      </pc:sldChg>
      <pc:sldChg chg="delSp modSp add del mod">
        <pc:chgData name="Thiago Panini" userId="cc6a5c77081c362d" providerId="LiveId" clId="{1E56A7F8-8C41-4C48-8B9E-FDD3FD38C49C}" dt="2024-06-21T01:59:21.515" v="24275" actId="47"/>
        <pc:sldMkLst>
          <pc:docMk/>
          <pc:sldMk cId="2691434132" sldId="462"/>
        </pc:sldMkLst>
        <pc:spChg chg="mod">
          <ac:chgData name="Thiago Panini" userId="cc6a5c77081c362d" providerId="LiveId" clId="{1E56A7F8-8C41-4C48-8B9E-FDD3FD38C49C}" dt="2024-06-21T01:58:33.929" v="24263" actId="1076"/>
          <ac:spMkLst>
            <pc:docMk/>
            <pc:sldMk cId="2691434132" sldId="462"/>
            <ac:spMk id="2" creationId="{F3724C54-BF44-032D-7A27-AA7893BF52FE}"/>
          </ac:spMkLst>
        </pc:spChg>
        <pc:spChg chg="del">
          <ac:chgData name="Thiago Panini" userId="cc6a5c77081c362d" providerId="LiveId" clId="{1E56A7F8-8C41-4C48-8B9E-FDD3FD38C49C}" dt="2024-06-21T01:57:54.163" v="24251" actId="478"/>
          <ac:spMkLst>
            <pc:docMk/>
            <pc:sldMk cId="2691434132" sldId="462"/>
            <ac:spMk id="9" creationId="{3B97C2BA-3FBA-F5DE-6075-CA518B4AA973}"/>
          </ac:spMkLst>
        </pc:spChg>
        <pc:grpChg chg="mod">
          <ac:chgData name="Thiago Panini" userId="cc6a5c77081c362d" providerId="LiveId" clId="{1E56A7F8-8C41-4C48-8B9E-FDD3FD38C49C}" dt="2024-06-21T01:58:36.862" v="24266" actId="1035"/>
          <ac:grpSpMkLst>
            <pc:docMk/>
            <pc:sldMk cId="2691434132" sldId="462"/>
            <ac:grpSpMk id="4" creationId="{18C8AF05-C345-D5E5-72EF-6BF8CB3F17AA}"/>
          </ac:grpSpMkLst>
        </pc:grpChg>
      </pc:sldChg>
      <pc:sldChg chg="addSp delSp modSp add del mod">
        <pc:chgData name="Thiago Panini" userId="cc6a5c77081c362d" providerId="LiveId" clId="{1E56A7F8-8C41-4C48-8B9E-FDD3FD38C49C}" dt="2024-06-21T14:50:28.202" v="26700" actId="47"/>
        <pc:sldMkLst>
          <pc:docMk/>
          <pc:sldMk cId="3482709913" sldId="462"/>
        </pc:sldMkLst>
        <pc:spChg chg="add mod">
          <ac:chgData name="Thiago Panini" userId="cc6a5c77081c362d" providerId="LiveId" clId="{1E56A7F8-8C41-4C48-8B9E-FDD3FD38C49C}" dt="2024-06-21T02:27:11.773" v="25293" actId="14100"/>
          <ac:spMkLst>
            <pc:docMk/>
            <pc:sldMk cId="3482709913" sldId="462"/>
            <ac:spMk id="2" creationId="{1AF78C8F-2ABE-5E0A-8550-F236C1711D8C}"/>
          </ac:spMkLst>
        </pc:spChg>
        <pc:spChg chg="add 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3" creationId="{3061DB79-6286-248C-F934-0F82FDCB7C1B}"/>
          </ac:spMkLst>
        </pc:spChg>
        <pc:spChg chg="add del mod">
          <ac:chgData name="Thiago Panini" userId="cc6a5c77081c362d" providerId="LiveId" clId="{1E56A7F8-8C41-4C48-8B9E-FDD3FD38C49C}" dt="2024-06-21T02:15:59.941" v="24815" actId="478"/>
          <ac:spMkLst>
            <pc:docMk/>
            <pc:sldMk cId="3482709913" sldId="462"/>
            <ac:spMk id="3" creationId="{F5422D04-70A1-7A3F-FC50-348FED0DF999}"/>
          </ac:spMkLst>
        </pc:spChg>
        <pc:spChg chg="add 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4" creationId="{131403D2-B9D2-4FC2-D351-A64401E55E35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7" creationId="{B964B6E6-1F99-6B1F-8C9C-E73C27DDB67B}"/>
          </ac:spMkLst>
        </pc:spChg>
        <pc:spChg chg="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8" creationId="{56DF368E-3D9E-3D2F-7F13-EBF25D2BC616}"/>
          </ac:spMkLst>
        </pc:spChg>
        <pc:spChg chg="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9" creationId="{F795BD7D-1FF4-68E4-8DB7-1EAD7BFF97CF}"/>
          </ac:spMkLst>
        </pc:spChg>
        <pc:spChg chg="del mod">
          <ac:chgData name="Thiago Panini" userId="cc6a5c77081c362d" providerId="LiveId" clId="{1E56A7F8-8C41-4C48-8B9E-FDD3FD38C49C}" dt="2024-06-21T02:37:03.383" v="25675" actId="478"/>
          <ac:spMkLst>
            <pc:docMk/>
            <pc:sldMk cId="3482709913" sldId="462"/>
            <ac:spMk id="11" creationId="{D3351BEF-6A4B-FDC8-6A39-98E3C3D54010}"/>
          </ac:spMkLst>
        </pc:spChg>
        <pc:spChg chg="del mod">
          <ac:chgData name="Thiago Panini" userId="cc6a5c77081c362d" providerId="LiveId" clId="{1E56A7F8-8C41-4C48-8B9E-FDD3FD38C49C}" dt="2024-06-21T02:37:03.383" v="25675" actId="478"/>
          <ac:spMkLst>
            <pc:docMk/>
            <pc:sldMk cId="3482709913" sldId="462"/>
            <ac:spMk id="12" creationId="{2FC999EE-AFCE-794D-C3FE-ECA97320AFF9}"/>
          </ac:spMkLst>
        </pc:spChg>
        <pc:spChg chg="add mod">
          <ac:chgData name="Thiago Panini" userId="cc6a5c77081c362d" providerId="LiveId" clId="{1E56A7F8-8C41-4C48-8B9E-FDD3FD38C49C}" dt="2024-06-21T14:21:49.640" v="26081" actId="12789"/>
          <ac:spMkLst>
            <pc:docMk/>
            <pc:sldMk cId="3482709913" sldId="462"/>
            <ac:spMk id="14" creationId="{982D4E7E-22AD-8E03-A0F9-9FB65F1144CC}"/>
          </ac:spMkLst>
        </pc:spChg>
        <pc:spChg chg="add mod">
          <ac:chgData name="Thiago Panini" userId="cc6a5c77081c362d" providerId="LiveId" clId="{1E56A7F8-8C41-4C48-8B9E-FDD3FD38C49C}" dt="2024-06-21T14:21:59.261" v="26082" actId="12789"/>
          <ac:spMkLst>
            <pc:docMk/>
            <pc:sldMk cId="3482709913" sldId="462"/>
            <ac:spMk id="17" creationId="{9881F96F-E679-AF86-FA78-C32D170E2F99}"/>
          </ac:spMkLst>
        </pc:spChg>
        <pc:spChg chg="add mod">
          <ac:chgData name="Thiago Panini" userId="cc6a5c77081c362d" providerId="LiveId" clId="{1E56A7F8-8C41-4C48-8B9E-FDD3FD38C49C}" dt="2024-06-21T14:22:09.397" v="26084" actId="1036"/>
          <ac:spMkLst>
            <pc:docMk/>
            <pc:sldMk cId="3482709913" sldId="462"/>
            <ac:spMk id="19" creationId="{E524F3B3-2E49-6508-97E5-FBD06FAAB8DA}"/>
          </ac:spMkLst>
        </pc:spChg>
        <pc:spChg chg="mod topLvl">
          <ac:chgData name="Thiago Panini" userId="cc6a5c77081c362d" providerId="LiveId" clId="{1E56A7F8-8C41-4C48-8B9E-FDD3FD38C49C}" dt="2024-06-21T14:21:35.613" v="26080" actId="1036"/>
          <ac:spMkLst>
            <pc:docMk/>
            <pc:sldMk cId="3482709913" sldId="462"/>
            <ac:spMk id="22" creationId="{D337B444-44AC-6618-81ED-77742A1F7534}"/>
          </ac:spMkLst>
        </pc:spChg>
        <pc:spChg chg="del mod topLvl">
          <ac:chgData name="Thiago Panini" userId="cc6a5c77081c362d" providerId="LiveId" clId="{1E56A7F8-8C41-4C48-8B9E-FDD3FD38C49C}" dt="2024-06-21T14:19:34.111" v="26039" actId="478"/>
          <ac:spMkLst>
            <pc:docMk/>
            <pc:sldMk cId="3482709913" sldId="462"/>
            <ac:spMk id="23" creationId="{D9B52A85-37F5-DAC2-52B4-B6CCB0A35249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24" creationId="{F524F9A8-93E0-4FD3-33DF-5E05AEAC1432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5" creationId="{86010E77-82AD-ED76-957D-C1E6BCF5A8A3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6" creationId="{C5AFCF28-9C7B-FA14-98E8-319475EC59D3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27" creationId="{31A2145B-2146-5FA7-5BFF-8981486AB713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8" creationId="{CF4431D5-EB97-8460-9593-5187A5A1FC53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9" creationId="{6DFA85A4-E91D-7E33-3C77-91573FDAA546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30" creationId="{9DB31E1D-D51F-8F0C-F5D5-E10A6C77A446}"/>
          </ac:spMkLst>
        </pc:spChg>
        <pc:spChg chg="add mod">
          <ac:chgData name="Thiago Panini" userId="cc6a5c77081c362d" providerId="LiveId" clId="{1E56A7F8-8C41-4C48-8B9E-FDD3FD38C49C}" dt="2024-06-21T14:43:12.169" v="26467" actId="20577"/>
          <ac:spMkLst>
            <pc:docMk/>
            <pc:sldMk cId="3482709913" sldId="462"/>
            <ac:spMk id="31" creationId="{9BE06896-1312-6276-52BA-8D9E2C6EA3DF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32" creationId="{080C1E4E-853D-17D0-3ACF-9DA395286BDE}"/>
          </ac:spMkLst>
        </pc:spChg>
        <pc:spChg chg="add mod">
          <ac:chgData name="Thiago Panini" userId="cc6a5c77081c362d" providerId="LiveId" clId="{1E56A7F8-8C41-4C48-8B9E-FDD3FD38C49C}" dt="2024-06-21T14:21:49.640" v="26081" actId="12789"/>
          <ac:spMkLst>
            <pc:docMk/>
            <pc:sldMk cId="3482709913" sldId="462"/>
            <ac:spMk id="51" creationId="{7ED93C4C-950E-B4FA-EF61-907EB7406764}"/>
          </ac:spMkLst>
        </pc:spChg>
        <pc:spChg chg="add mod">
          <ac:chgData name="Thiago Panini" userId="cc6a5c77081c362d" providerId="LiveId" clId="{1E56A7F8-8C41-4C48-8B9E-FDD3FD38C49C}" dt="2024-06-21T14:21:59.261" v="26082" actId="12789"/>
          <ac:spMkLst>
            <pc:docMk/>
            <pc:sldMk cId="3482709913" sldId="462"/>
            <ac:spMk id="52" creationId="{580083A6-7E36-5330-9756-0C2DF3393E52}"/>
          </ac:spMkLst>
        </pc:spChg>
        <pc:spChg chg="add mod">
          <ac:chgData name="Thiago Panini" userId="cc6a5c77081c362d" providerId="LiveId" clId="{1E56A7F8-8C41-4C48-8B9E-FDD3FD38C49C}" dt="2024-06-21T14:22:09.397" v="26084" actId="1036"/>
          <ac:spMkLst>
            <pc:docMk/>
            <pc:sldMk cId="3482709913" sldId="462"/>
            <ac:spMk id="53" creationId="{C8108FAA-CF0F-04AA-D1D6-6BE436041CF1}"/>
          </ac:spMkLst>
        </pc:spChg>
        <pc:spChg chg="add mod">
          <ac:chgData name="Thiago Panini" userId="cc6a5c77081c362d" providerId="LiveId" clId="{1E56A7F8-8C41-4C48-8B9E-FDD3FD38C49C}" dt="2024-06-21T14:21:49.640" v="26081" actId="12789"/>
          <ac:spMkLst>
            <pc:docMk/>
            <pc:sldMk cId="3482709913" sldId="462"/>
            <ac:spMk id="54" creationId="{5274CB53-56AD-2D8C-6570-D010787C4C4C}"/>
          </ac:spMkLst>
        </pc:spChg>
        <pc:spChg chg="add mod">
          <ac:chgData name="Thiago Panini" userId="cc6a5c77081c362d" providerId="LiveId" clId="{1E56A7F8-8C41-4C48-8B9E-FDD3FD38C49C}" dt="2024-06-21T14:21:59.261" v="26082" actId="12789"/>
          <ac:spMkLst>
            <pc:docMk/>
            <pc:sldMk cId="3482709913" sldId="462"/>
            <ac:spMk id="55" creationId="{A4D24A20-10D1-B457-1891-2EDAA8DF62B5}"/>
          </ac:spMkLst>
        </pc:spChg>
        <pc:spChg chg="add mod">
          <ac:chgData name="Thiago Panini" userId="cc6a5c77081c362d" providerId="LiveId" clId="{1E56A7F8-8C41-4C48-8B9E-FDD3FD38C49C}" dt="2024-06-21T14:22:09.397" v="26084" actId="1036"/>
          <ac:spMkLst>
            <pc:docMk/>
            <pc:sldMk cId="3482709913" sldId="462"/>
            <ac:spMk id="56" creationId="{5FF18123-BB98-8C56-954D-1FB219D145EE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57" creationId="{6135F4DC-24E9-5323-BE52-863BE4667CF5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58" creationId="{B47D6E67-C89D-D9A0-142D-F444D64BDB87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59" creationId="{B03002F8-A733-9A7A-3B44-B2A4A70E9B08}"/>
          </ac:spMkLst>
        </pc:spChg>
        <pc:spChg chg="add mod">
          <ac:chgData name="Thiago Panini" userId="cc6a5c77081c362d" providerId="LiveId" clId="{1E56A7F8-8C41-4C48-8B9E-FDD3FD38C49C}" dt="2024-06-21T14:18:14.192" v="26030" actId="1076"/>
          <ac:spMkLst>
            <pc:docMk/>
            <pc:sldMk cId="3482709913" sldId="462"/>
            <ac:spMk id="61" creationId="{CA034B9A-6546-3B86-5D16-31F7698E6672}"/>
          </ac:spMkLst>
        </pc:spChg>
        <pc:spChg chg="add del mod">
          <ac:chgData name="Thiago Panini" userId="cc6a5c77081c362d" providerId="LiveId" clId="{1E56A7F8-8C41-4C48-8B9E-FDD3FD38C49C}" dt="2024-06-21T14:17:23.923" v="26018" actId="478"/>
          <ac:spMkLst>
            <pc:docMk/>
            <pc:sldMk cId="3482709913" sldId="462"/>
            <ac:spMk id="62" creationId="{D7F7AD1A-FA06-C6C9-F7AB-31F30347E450}"/>
          </ac:spMkLst>
        </pc:spChg>
        <pc:spChg chg="add del mod">
          <ac:chgData name="Thiago Panini" userId="cc6a5c77081c362d" providerId="LiveId" clId="{1E56A7F8-8C41-4C48-8B9E-FDD3FD38C49C}" dt="2024-06-21T14:17:23.923" v="26018" actId="478"/>
          <ac:spMkLst>
            <pc:docMk/>
            <pc:sldMk cId="3482709913" sldId="462"/>
            <ac:spMk id="63" creationId="{12A0B635-F637-E883-7DF6-9608E1377CA5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65" creationId="{D754B627-57D7-2574-1599-DBFF994A9C3D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78" creationId="{DD228812-409A-F420-537E-5309B61C8411}"/>
          </ac:spMkLst>
        </pc:spChg>
        <pc:spChg chg="del">
          <ac:chgData name="Thiago Panini" userId="cc6a5c77081c362d" providerId="LiveId" clId="{1E56A7F8-8C41-4C48-8B9E-FDD3FD38C49C}" dt="2024-06-21T02:37:05.638" v="25676" actId="478"/>
          <ac:spMkLst>
            <pc:docMk/>
            <pc:sldMk cId="3482709913" sldId="462"/>
            <ac:spMk id="79" creationId="{C010AA53-8ED6-FE7C-A21D-A6D63524B56E}"/>
          </ac:spMkLst>
        </pc:spChg>
        <pc:spChg chg="del">
          <ac:chgData name="Thiago Panini" userId="cc6a5c77081c362d" providerId="LiveId" clId="{1E56A7F8-8C41-4C48-8B9E-FDD3FD38C49C}" dt="2024-06-21T02:37:05.638" v="25676" actId="478"/>
          <ac:spMkLst>
            <pc:docMk/>
            <pc:sldMk cId="3482709913" sldId="462"/>
            <ac:spMk id="80" creationId="{8D3F3DAE-490E-286C-F471-C36B28122C9A}"/>
          </ac:spMkLst>
        </pc:spChg>
        <pc:spChg chg="del">
          <ac:chgData name="Thiago Panini" userId="cc6a5c77081c362d" providerId="LiveId" clId="{1E56A7F8-8C41-4C48-8B9E-FDD3FD38C49C}" dt="2024-06-21T02:37:05.638" v="25676" actId="478"/>
          <ac:spMkLst>
            <pc:docMk/>
            <pc:sldMk cId="3482709913" sldId="462"/>
            <ac:spMk id="81" creationId="{371B1381-F115-7214-4C6C-93BDFCC289B0}"/>
          </ac:spMkLst>
        </pc:spChg>
        <pc:spChg chg="del">
          <ac:chgData name="Thiago Panini" userId="cc6a5c77081c362d" providerId="LiveId" clId="{1E56A7F8-8C41-4C48-8B9E-FDD3FD38C49C}" dt="2024-06-21T02:14:48.549" v="24796" actId="478"/>
          <ac:spMkLst>
            <pc:docMk/>
            <pc:sldMk cId="3482709913" sldId="462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89" creationId="{CD60C519-61B6-AC75-538B-DBF9A7E0857E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0" creationId="{ADBE96F6-93B7-CA8B-BE36-C13CD27B18CB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1" creationId="{BF37824D-18F1-0C88-6928-7738E4760211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2" creationId="{D86FB785-2DA8-B470-C524-83480ED25D81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3" creationId="{BCF063CD-ED8A-10DD-D621-4CE6CB814E8D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94" creationId="{0D082C76-121A-FF72-5129-EA41B16D47AE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5" creationId="{F2DA45E7-0692-3A72-EAA4-4B007F97EFCF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6" creationId="{F19011CA-3441-A9B9-0240-7567CEFB5E69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7" creationId="{0299E153-EBD1-6FB7-7B6B-6E7BEFF43F87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8" creationId="{409968E6-8C10-4F44-C46D-B551648DB0AF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9" creationId="{A45D974A-02EE-1209-0859-A7D89703593F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0" creationId="{FEFED5BE-51DD-89FE-B781-47550765BBD4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1" creationId="{9F5DD31F-47CA-7A95-EBE3-0BC11EE4C361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2" creationId="{BE9BE087-C524-A73B-8B5A-48E49CA4A19D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3" creationId="{2232F620-427B-B206-0899-59CC89A3B590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4" creationId="{0D8D24A8-F430-D703-6985-CD6125B81F44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5" creationId="{60FA4D79-E4BC-35D7-C412-77CE59362F1E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6" creationId="{A1F77BE0-4760-6838-FDC5-DA93A38CBF2B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07" creationId="{7995CAB7-37A0-8D43-210C-E01A5524FD9D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8" creationId="{2FE2FA9B-FEFA-572A-B0D3-8D1A32A714F4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10" creationId="{F2215B75-F39A-BB14-F396-F6C4DBA91663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11" creationId="{E23455F1-2EE1-EC52-F7B5-EE8112E1B8CA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12" creationId="{5BBB8F2E-6179-A9F5-8792-7B2D5DAC146A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3" creationId="{BC668666-7012-8119-F6D9-4025580F10EB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4" creationId="{2CF2F943-D022-4FCA-C872-1B7335EC3A9D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6" creationId="{37D1FCAE-DC1A-4318-9346-161A17BAC243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7" creationId="{B249EECC-0D2D-26AF-F96E-4CDF149373D5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9" creationId="{A7182F6E-151D-7366-BFB0-270C520BE390}"/>
          </ac:spMkLst>
        </pc:spChg>
        <pc:spChg chg="mod">
          <ac:chgData name="Thiago Panini" userId="cc6a5c77081c362d" providerId="LiveId" clId="{1E56A7F8-8C41-4C48-8B9E-FDD3FD38C49C}" dt="2024-06-21T14:29:21.329" v="26118" actId="20577"/>
          <ac:spMkLst>
            <pc:docMk/>
            <pc:sldMk cId="3482709913" sldId="462"/>
            <ac:spMk id="120" creationId="{6DF66201-0D58-1251-8FA0-AC6D1D87B8C8}"/>
          </ac:spMkLst>
        </pc:spChg>
        <pc:spChg chg="add 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21" creationId="{DC41FCFA-B540-8480-4B32-4C23FCB99C83}"/>
          </ac:spMkLst>
        </pc:spChg>
        <pc:spChg chg="add 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22" creationId="{45F3C16B-06C1-6B3C-C9C3-24419D3B6556}"/>
          </ac:spMkLst>
        </pc:spChg>
        <pc:spChg chg="add 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23" creationId="{613A7B4D-81FD-FFDD-3997-7305CB238726}"/>
          </ac:spMkLst>
        </pc:spChg>
        <pc:grpChg chg="add mod">
          <ac:chgData name="Thiago Panini" userId="cc6a5c77081c362d" providerId="LiveId" clId="{1E56A7F8-8C41-4C48-8B9E-FDD3FD38C49C}" dt="2024-06-21T14:17:24.682" v="26019"/>
          <ac:grpSpMkLst>
            <pc:docMk/>
            <pc:sldMk cId="3482709913" sldId="462"/>
            <ac:grpSpMk id="6" creationId="{AA8BCF3A-445C-6854-E2F6-D2AEDC1E0AE7}"/>
          </ac:grpSpMkLst>
        </pc:grpChg>
        <pc:grpChg chg="add del mod">
          <ac:chgData name="Thiago Panini" userId="cc6a5c77081c362d" providerId="LiveId" clId="{1E56A7F8-8C41-4C48-8B9E-FDD3FD38C49C}" dt="2024-06-21T14:19:34.111" v="26039" actId="478"/>
          <ac:grpSpMkLst>
            <pc:docMk/>
            <pc:sldMk cId="3482709913" sldId="462"/>
            <ac:grpSpMk id="21" creationId="{09282AF7-4047-BE89-CE55-BF2A5B50F5B9}"/>
          </ac:grpSpMkLst>
        </pc:grpChg>
        <pc:grpChg chg="add del mod">
          <ac:chgData name="Thiago Panini" userId="cc6a5c77081c362d" providerId="LiveId" clId="{1E56A7F8-8C41-4C48-8B9E-FDD3FD38C49C}" dt="2024-06-21T14:17:23.923" v="26018" actId="478"/>
          <ac:grpSpMkLst>
            <pc:docMk/>
            <pc:sldMk cId="3482709913" sldId="462"/>
            <ac:grpSpMk id="64" creationId="{D7278846-6E4C-2248-CA14-1A7E48D05F73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4" creationId="{3C9D1F44-CA59-5180-EABE-DEA563F40653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5" creationId="{19D080AE-04B3-0CF8-C4B9-87BA3EB4CABA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6" creationId="{7E4F87F1-0569-F150-DB3E-20CC1402279B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7" creationId="{596BC67E-4460-A0B2-FA15-E3452945059B}"/>
          </ac:grpSpMkLst>
        </pc:grpChg>
        <pc:grpChg chg="del">
          <ac:chgData name="Thiago Panini" userId="cc6a5c77081c362d" providerId="LiveId" clId="{1E56A7F8-8C41-4C48-8B9E-FDD3FD38C49C}" dt="2024-06-21T02:37:03.383" v="25675" actId="478"/>
          <ac:grpSpMkLst>
            <pc:docMk/>
            <pc:sldMk cId="3482709913" sldId="462"/>
            <ac:grpSpMk id="86" creationId="{95402FA4-AF9B-F102-90AE-873B18E277E7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88" creationId="{EF3483EC-E34A-EAD8-3D68-96D4D14EB30F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109" creationId="{82CB68D4-38BF-A3F1-B1CA-93E05E517948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115" creationId="{5B09F8DD-2E4F-F019-9179-A40D3267044B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118" creationId="{3DEA92EA-2DF9-47A1-A4BB-3AA517B06C84}"/>
          </ac:grpSpMkLst>
        </pc:grpChg>
        <pc:picChg chg="add mod">
          <ac:chgData name="Thiago Panini" userId="cc6a5c77081c362d" providerId="LiveId" clId="{1E56A7F8-8C41-4C48-8B9E-FDD3FD38C49C}" dt="2024-06-21T14:18:15.939" v="26034" actId="1035"/>
          <ac:picMkLst>
            <pc:docMk/>
            <pc:sldMk cId="3482709913" sldId="462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1T14:17:58.450" v="26023"/>
          <ac:picMkLst>
            <pc:docMk/>
            <pc:sldMk cId="3482709913" sldId="462"/>
            <ac:picMk id="20" creationId="{DF71D23E-8E96-8D02-AB21-247895984068}"/>
          </ac:picMkLst>
        </pc:picChg>
        <pc:picChg chg="add del mod">
          <ac:chgData name="Thiago Panini" userId="cc6a5c77081c362d" providerId="LiveId" clId="{1E56A7F8-8C41-4C48-8B9E-FDD3FD38C49C}" dt="2024-06-21T02:37:03.383" v="25675" actId="478"/>
          <ac:picMkLst>
            <pc:docMk/>
            <pc:sldMk cId="3482709913" sldId="462"/>
            <ac:picMk id="60" creationId="{5CD4E21D-F73C-761C-DFD1-37FF83F2DAFB}"/>
          </ac:picMkLst>
        </pc:picChg>
        <pc:cxnChg chg="add mod">
          <ac:chgData name="Thiago Panini" userId="cc6a5c77081c362d" providerId="LiveId" clId="{1E56A7F8-8C41-4C48-8B9E-FDD3FD38C49C}" dt="2024-06-21T02:27:27.724" v="25294" actId="208"/>
          <ac:cxnSpMkLst>
            <pc:docMk/>
            <pc:sldMk cId="3482709913" sldId="462"/>
            <ac:cxnSpMk id="5" creationId="{BB11F2E9-ACE0-A113-DB35-7B3F7B607EE1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0" creationId="{1D441EB1-0648-1383-E7BD-C10A95EF452D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1" creationId="{76EDBE52-0419-59B4-13E7-B99F7C15139D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2" creationId="{C710133D-E361-0E76-7B2F-880906AF10E8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3" creationId="{0A1F3EEC-6677-DCF7-C6FA-51E524050182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21" creationId="{7C81466E-66C1-9FA8-5B21-7D520E4CEF6D}"/>
          </ac:cxnSpMkLst>
        </pc:cxnChg>
        <pc:cxnChg chg="add del mod">
          <ac:chgData name="Thiago Panini" userId="cc6a5c77081c362d" providerId="LiveId" clId="{1E56A7F8-8C41-4C48-8B9E-FDD3FD38C49C}" dt="2024-06-21T02:17:47.521" v="24891" actId="21"/>
          <ac:cxnSpMkLst>
            <pc:docMk/>
            <pc:sldMk cId="3482709913" sldId="462"/>
            <ac:cxnSpMk id="22" creationId="{D2575165-8948-8336-B280-287915A70C14}"/>
          </ac:cxnSpMkLst>
        </pc:cxnChg>
        <pc:cxnChg chg="add del mod">
          <ac:chgData name="Thiago Panini" userId="cc6a5c77081c362d" providerId="LiveId" clId="{1E56A7F8-8C41-4C48-8B9E-FDD3FD38C49C}" dt="2024-06-21T02:18:22.420" v="24919" actId="478"/>
          <ac:cxnSpMkLst>
            <pc:docMk/>
            <pc:sldMk cId="3482709913" sldId="462"/>
            <ac:cxnSpMk id="27" creationId="{D2575165-8948-8336-B280-287915A70C14}"/>
          </ac:cxnSpMkLst>
        </pc:cxnChg>
        <pc:cxnChg chg="add mod">
          <ac:chgData name="Thiago Panini" userId="cc6a5c77081c362d" providerId="LiveId" clId="{1E56A7F8-8C41-4C48-8B9E-FDD3FD38C49C}" dt="2024-06-21T02:27:27.724" v="25294" actId="208"/>
          <ac:cxnSpMkLst>
            <pc:docMk/>
            <pc:sldMk cId="3482709913" sldId="462"/>
            <ac:cxnSpMk id="34" creationId="{7FFC7193-2DBF-519D-FE2E-1C98C9BB096B}"/>
          </ac:cxnSpMkLst>
        </pc:cxnChg>
        <pc:cxnChg chg="add del mod">
          <ac:chgData name="Thiago Panini" userId="cc6a5c77081c362d" providerId="LiveId" clId="{1E56A7F8-8C41-4C48-8B9E-FDD3FD38C49C}" dt="2024-06-21T02:21:29.634" v="25013" actId="478"/>
          <ac:cxnSpMkLst>
            <pc:docMk/>
            <pc:sldMk cId="3482709913" sldId="462"/>
            <ac:cxnSpMk id="35" creationId="{56295CBB-AC7B-2281-3942-177369AB5FA1}"/>
          </ac:cxnSpMkLst>
        </pc:cxnChg>
        <pc:cxnChg chg="add del mod">
          <ac:chgData name="Thiago Panini" userId="cc6a5c77081c362d" providerId="LiveId" clId="{1E56A7F8-8C41-4C48-8B9E-FDD3FD38C49C}" dt="2024-06-21T02:21:29.634" v="25013" actId="478"/>
          <ac:cxnSpMkLst>
            <pc:docMk/>
            <pc:sldMk cId="3482709913" sldId="462"/>
            <ac:cxnSpMk id="36" creationId="{0E93EA76-6D0A-6292-965A-3B5F99392594}"/>
          </ac:cxnSpMkLst>
        </pc:cxnChg>
        <pc:cxnChg chg="add del mod">
          <ac:chgData name="Thiago Panini" userId="cc6a5c77081c362d" providerId="LiveId" clId="{1E56A7F8-8C41-4C48-8B9E-FDD3FD38C49C}" dt="2024-06-21T02:20:43.682" v="25000" actId="478"/>
          <ac:cxnSpMkLst>
            <pc:docMk/>
            <pc:sldMk cId="3482709913" sldId="462"/>
            <ac:cxnSpMk id="37" creationId="{D5197F3F-849C-08E6-A09C-0A2AFA6C49AB}"/>
          </ac:cxnSpMkLst>
        </pc:cxnChg>
        <pc:cxnChg chg="add del mod">
          <ac:chgData name="Thiago Panini" userId="cc6a5c77081c362d" providerId="LiveId" clId="{1E56A7F8-8C41-4C48-8B9E-FDD3FD38C49C}" dt="2024-06-21T02:20:43.682" v="25000" actId="478"/>
          <ac:cxnSpMkLst>
            <pc:docMk/>
            <pc:sldMk cId="3482709913" sldId="462"/>
            <ac:cxnSpMk id="38" creationId="{F391718C-BF0D-6256-8BC6-2FBEFAFC0EAB}"/>
          </ac:cxnSpMkLst>
        </pc:cxnChg>
        <pc:cxnChg chg="add mod">
          <ac:chgData name="Thiago Panini" userId="cc6a5c77081c362d" providerId="LiveId" clId="{1E56A7F8-8C41-4C48-8B9E-FDD3FD38C49C}" dt="2024-06-21T02:27:27.724" v="25294" actId="208"/>
          <ac:cxnSpMkLst>
            <pc:docMk/>
            <pc:sldMk cId="3482709913" sldId="462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40" creationId="{2C980EA6-2F18-DAB6-20FE-78637D03B969}"/>
          </ac:cxnSpMkLst>
        </pc:cxnChg>
        <pc:cxnChg chg="add mod">
          <ac:chgData name="Thiago Panini" userId="cc6a5c77081c362d" providerId="LiveId" clId="{1E56A7F8-8C41-4C48-8B9E-FDD3FD38C49C}" dt="2024-06-21T02:27:38.640" v="25295" actId="208"/>
          <ac:cxnSpMkLst>
            <pc:docMk/>
            <pc:sldMk cId="3482709913" sldId="462"/>
            <ac:cxnSpMk id="41" creationId="{70B894AA-00DA-922A-39A8-131B86C7CD59}"/>
          </ac:cxnSpMkLst>
        </pc:cxnChg>
        <pc:cxnChg chg="add mod">
          <ac:chgData name="Thiago Panini" userId="cc6a5c77081c362d" providerId="LiveId" clId="{1E56A7F8-8C41-4C48-8B9E-FDD3FD38C49C}" dt="2024-06-21T02:27:38.640" v="25295" actId="208"/>
          <ac:cxnSpMkLst>
            <pc:docMk/>
            <pc:sldMk cId="3482709913" sldId="462"/>
            <ac:cxnSpMk id="42" creationId="{44D1120F-5A5F-81EA-56FA-45F8907AF1F4}"/>
          </ac:cxnSpMkLst>
        </pc:cxnChg>
        <pc:cxnChg chg="add mod">
          <ac:chgData name="Thiago Panini" userId="cc6a5c77081c362d" providerId="LiveId" clId="{1E56A7F8-8C41-4C48-8B9E-FDD3FD38C49C}" dt="2024-06-21T02:27:38.640" v="25295" actId="208"/>
          <ac:cxnSpMkLst>
            <pc:docMk/>
            <pc:sldMk cId="3482709913" sldId="462"/>
            <ac:cxnSpMk id="43" creationId="{15BE874E-AC35-D56F-65C3-54D1E8753616}"/>
          </ac:cxnSpMkLst>
        </pc:cxnChg>
        <pc:cxnChg chg="add mod">
          <ac:chgData name="Thiago Panini" userId="cc6a5c77081c362d" providerId="LiveId" clId="{1E56A7F8-8C41-4C48-8B9E-FDD3FD38C49C}" dt="2024-06-21T02:27:47.321" v="25296" actId="208"/>
          <ac:cxnSpMkLst>
            <pc:docMk/>
            <pc:sldMk cId="3482709913" sldId="462"/>
            <ac:cxnSpMk id="44" creationId="{3449DF60-2B16-1FA2-7D17-2F2E030EF607}"/>
          </ac:cxnSpMkLst>
        </pc:cxnChg>
        <pc:cxnChg chg="add mod">
          <ac:chgData name="Thiago Panini" userId="cc6a5c77081c362d" providerId="LiveId" clId="{1E56A7F8-8C41-4C48-8B9E-FDD3FD38C49C}" dt="2024-06-21T02:27:47.321" v="25296" actId="208"/>
          <ac:cxnSpMkLst>
            <pc:docMk/>
            <pc:sldMk cId="3482709913" sldId="462"/>
            <ac:cxnSpMk id="45" creationId="{87910BD5-A882-E8EF-943C-4E0FE2655404}"/>
          </ac:cxnSpMkLst>
        </pc:cxnChg>
        <pc:cxnChg chg="add mod">
          <ac:chgData name="Thiago Panini" userId="cc6a5c77081c362d" providerId="LiveId" clId="{1E56A7F8-8C41-4C48-8B9E-FDD3FD38C49C}" dt="2024-06-21T02:27:50.673" v="25297" actId="208"/>
          <ac:cxnSpMkLst>
            <pc:docMk/>
            <pc:sldMk cId="3482709913" sldId="462"/>
            <ac:cxnSpMk id="46" creationId="{11C01435-CB4A-261B-E7AF-3E2BFDF5DC91}"/>
          </ac:cxnSpMkLst>
        </pc:cxnChg>
        <pc:cxnChg chg="add mod">
          <ac:chgData name="Thiago Panini" userId="cc6a5c77081c362d" providerId="LiveId" clId="{1E56A7F8-8C41-4C48-8B9E-FDD3FD38C49C}" dt="2024-06-21T02:28:01.364" v="25298" actId="208"/>
          <ac:cxnSpMkLst>
            <pc:docMk/>
            <pc:sldMk cId="3482709913" sldId="462"/>
            <ac:cxnSpMk id="47" creationId="{F3B74DBF-401F-3A40-3DB8-D75FA1B67338}"/>
          </ac:cxnSpMkLst>
        </pc:cxnChg>
        <pc:cxnChg chg="add mod">
          <ac:chgData name="Thiago Panini" userId="cc6a5c77081c362d" providerId="LiveId" clId="{1E56A7F8-8C41-4C48-8B9E-FDD3FD38C49C}" dt="2024-06-21T02:28:01.364" v="25298" actId="208"/>
          <ac:cxnSpMkLst>
            <pc:docMk/>
            <pc:sldMk cId="3482709913" sldId="462"/>
            <ac:cxnSpMk id="48" creationId="{039CCBE5-21A4-53B6-761F-D97FCDC7562C}"/>
          </ac:cxnSpMkLst>
        </pc:cxnChg>
        <pc:cxnChg chg="add mod">
          <ac:chgData name="Thiago Panini" userId="cc6a5c77081c362d" providerId="LiveId" clId="{1E56A7F8-8C41-4C48-8B9E-FDD3FD38C49C}" dt="2024-06-21T02:28:01.364" v="25298" actId="208"/>
          <ac:cxnSpMkLst>
            <pc:docMk/>
            <pc:sldMk cId="3482709913" sldId="462"/>
            <ac:cxnSpMk id="49" creationId="{358ED3B6-07B4-54B6-2237-A5951023917A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50" creationId="{067345B8-0180-0351-A4C3-2F775FCD96C1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2" creationId="{478DFDC4-44D9-865C-E251-63805906986E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3" creationId="{BF7A4BFF-A27D-B32D-748D-E76F1ABD42E7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4" creationId="{16593097-54B5-13D8-EBEA-E9226C0C6D8A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5" creationId="{DA5CBAA9-2CD5-EE49-5FF0-740255957DEB}"/>
          </ac:cxnSpMkLst>
        </pc:cxnChg>
      </pc:sldChg>
      <pc:sldChg chg="addSp delSp modSp add mod">
        <pc:chgData name="Thiago Panini" userId="cc6a5c77081c362d" providerId="LiveId" clId="{1E56A7F8-8C41-4C48-8B9E-FDD3FD38C49C}" dt="2024-06-21T14:46:39.379" v="26549" actId="20577"/>
        <pc:sldMkLst>
          <pc:docMk/>
          <pc:sldMk cId="2032546619" sldId="463"/>
        </pc:sldMkLst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2" creationId="{037A70CF-F363-00A7-C366-6AB46E12F374}"/>
          </ac:spMkLst>
        </pc:spChg>
        <pc:spChg chg="add mod">
          <ac:chgData name="Thiago Panini" userId="cc6a5c77081c362d" providerId="LiveId" clId="{1E56A7F8-8C41-4C48-8B9E-FDD3FD38C49C}" dt="2024-06-21T14:16:32.261" v="26016"/>
          <ac:spMkLst>
            <pc:docMk/>
            <pc:sldMk cId="2032546619" sldId="463"/>
            <ac:spMk id="3" creationId="{08802334-C095-AA79-A75F-8466EF1E5D39}"/>
          </ac:spMkLst>
        </pc:spChg>
        <pc:spChg chg="add del mod">
          <ac:chgData name="Thiago Panini" userId="cc6a5c77081c362d" providerId="LiveId" clId="{1E56A7F8-8C41-4C48-8B9E-FDD3FD38C49C}" dt="2024-06-21T02:30:41.046" v="25323" actId="478"/>
          <ac:spMkLst>
            <pc:docMk/>
            <pc:sldMk cId="2032546619" sldId="463"/>
            <ac:spMk id="3" creationId="{432175A1-B642-D0E6-4628-213493EA1014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4" creationId="{0972584F-B3CD-98CE-252D-B1E9F4FE2607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5" creationId="{81F94653-01FB-9B85-02CD-042996C323E2}"/>
          </ac:spMkLst>
        </pc:spChg>
        <pc:spChg chg="add mod">
          <ac:chgData name="Thiago Panini" userId="cc6a5c77081c362d" providerId="LiveId" clId="{1E56A7F8-8C41-4C48-8B9E-FDD3FD38C49C}" dt="2024-06-21T14:14:53.253" v="25981" actId="20577"/>
          <ac:spMkLst>
            <pc:docMk/>
            <pc:sldMk cId="2032546619" sldId="463"/>
            <ac:spMk id="6" creationId="{6E7B44A8-1DCF-470F-75D1-A9577CE787D7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7" creationId="{C32E51CE-8002-B21F-BD99-2F3DA0C771B1}"/>
          </ac:spMkLst>
        </pc:spChg>
        <pc:spChg chg="add mod">
          <ac:chgData name="Thiago Panini" userId="cc6a5c77081c362d" providerId="LiveId" clId="{1E56A7F8-8C41-4C48-8B9E-FDD3FD38C49C}" dt="2024-06-21T14:14:32.452" v="25977" actId="20577"/>
          <ac:spMkLst>
            <pc:docMk/>
            <pc:sldMk cId="2032546619" sldId="463"/>
            <ac:spMk id="8" creationId="{E6427708-30EA-ECDE-1E86-5DECC11CAC4E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9" creationId="{057A066C-5AEC-94F2-F68C-CDE6E4FFF632}"/>
          </ac:spMkLst>
        </pc:spChg>
        <pc:spChg chg="add mod">
          <ac:chgData name="Thiago Panini" userId="cc6a5c77081c362d" providerId="LiveId" clId="{1E56A7F8-8C41-4C48-8B9E-FDD3FD38C49C}" dt="2024-06-21T14:46:39.379" v="26549" actId="20577"/>
          <ac:spMkLst>
            <pc:docMk/>
            <pc:sldMk cId="2032546619" sldId="463"/>
            <ac:spMk id="10" creationId="{B22DA9C2-FF02-5897-A3DF-3642261135C5}"/>
          </ac:spMkLst>
        </pc:spChg>
        <pc:spChg chg="del">
          <ac:chgData name="Thiago Panini" userId="cc6a5c77081c362d" providerId="LiveId" clId="{1E56A7F8-8C41-4C48-8B9E-FDD3FD38C49C}" dt="2024-06-21T14:16:31.403" v="26015" actId="478"/>
          <ac:spMkLst>
            <pc:docMk/>
            <pc:sldMk cId="2032546619" sldId="463"/>
            <ac:spMk id="11" creationId="{D3351BEF-6A4B-FDC8-6A39-98E3C3D54010}"/>
          </ac:spMkLst>
        </pc:spChg>
        <pc:spChg chg="del">
          <ac:chgData name="Thiago Panini" userId="cc6a5c77081c362d" providerId="LiveId" clId="{1E56A7F8-8C41-4C48-8B9E-FDD3FD38C49C}" dt="2024-06-21T14:16:31.403" v="26015" actId="478"/>
          <ac:spMkLst>
            <pc:docMk/>
            <pc:sldMk cId="2032546619" sldId="463"/>
            <ac:spMk id="12" creationId="{2FC999EE-AFCE-794D-C3FE-ECA97320AFF9}"/>
          </ac:spMkLst>
        </pc:spChg>
        <pc:spChg chg="add mod">
          <ac:chgData name="Thiago Panini" userId="cc6a5c77081c362d" providerId="LiveId" clId="{1E56A7F8-8C41-4C48-8B9E-FDD3FD38C49C}" dt="2024-06-21T14:17:54.487" v="26022" actId="207"/>
          <ac:spMkLst>
            <pc:docMk/>
            <pc:sldMk cId="2032546619" sldId="463"/>
            <ac:spMk id="14" creationId="{0484963E-FB96-DD00-1649-14AA415689DE}"/>
          </ac:spMkLst>
        </pc:spChg>
        <pc:spChg chg="mod">
          <ac:chgData name="Thiago Panini" userId="cc6a5c77081c362d" providerId="LiveId" clId="{1E56A7F8-8C41-4C48-8B9E-FDD3FD38C49C}" dt="2024-06-21T14:16:32.261" v="26016"/>
          <ac:spMkLst>
            <pc:docMk/>
            <pc:sldMk cId="2032546619" sldId="463"/>
            <ac:spMk id="24" creationId="{CA657523-EBBF-4ADE-B177-FA8E2B144B7F}"/>
          </ac:spMkLst>
        </pc:spChg>
        <pc:spChg chg="mod">
          <ac:chgData name="Thiago Panini" userId="cc6a5c77081c362d" providerId="LiveId" clId="{1E56A7F8-8C41-4C48-8B9E-FDD3FD38C49C}" dt="2024-06-21T14:16:32.261" v="26016"/>
          <ac:spMkLst>
            <pc:docMk/>
            <pc:sldMk cId="2032546619" sldId="463"/>
            <ac:spMk id="25" creationId="{4BA80ACB-57EE-A490-E739-420B96A99E49}"/>
          </ac:spMkLst>
        </pc:spChg>
        <pc:spChg chg="mod">
          <ac:chgData name="Thiago Panini" userId="cc6a5c77081c362d" providerId="LiveId" clId="{1E56A7F8-8C41-4C48-8B9E-FDD3FD38C49C}" dt="2024-06-21T14:24:40.014" v="26101" actId="20577"/>
          <ac:spMkLst>
            <pc:docMk/>
            <pc:sldMk cId="2032546619" sldId="463"/>
            <ac:spMk id="73" creationId="{C3B7CAA8-C42C-3433-E119-A4C33D83CCE5}"/>
          </ac:spMkLst>
        </pc:spChg>
        <pc:spChg chg="del">
          <ac:chgData name="Thiago Panini" userId="cc6a5c77081c362d" providerId="LiveId" clId="{1E56A7F8-8C41-4C48-8B9E-FDD3FD38C49C}" dt="2024-06-21T02:29:02.163" v="25301" actId="478"/>
          <ac:spMkLst>
            <pc:docMk/>
            <pc:sldMk cId="2032546619" sldId="463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89" creationId="{CD60C519-61B6-AC75-538B-DBF9A7E0857E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0" creationId="{ADBE96F6-93B7-CA8B-BE36-C13CD27B18CB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1" creationId="{BF37824D-18F1-0C88-6928-7738E4760211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2" creationId="{D86FB785-2DA8-B470-C524-83480ED25D81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3" creationId="{BCF063CD-ED8A-10DD-D621-4CE6CB814E8D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5" creationId="{F2DA45E7-0692-3A72-EAA4-4B007F97EFCF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6" creationId="{F19011CA-3441-A9B9-0240-7567CEFB5E69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7" creationId="{0299E153-EBD1-6FB7-7B6B-6E7BEFF43F87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8" creationId="{409968E6-8C10-4F44-C46D-B551648DB0AF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9" creationId="{A45D974A-02EE-1209-0859-A7D89703593F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0" creationId="{FEFED5BE-51DD-89FE-B781-47550765BBD4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1" creationId="{9F5DD31F-47CA-7A95-EBE3-0BC11EE4C361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2" creationId="{BE9BE087-C524-A73B-8B5A-48E49CA4A19D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3" creationId="{2232F620-427B-B206-0899-59CC89A3B590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4" creationId="{0D8D24A8-F430-D703-6985-CD6125B81F44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5" creationId="{60FA4D79-E4BC-35D7-C412-77CE59362F1E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6" creationId="{A1F77BE0-4760-6838-FDC5-DA93A38CBF2B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8" creationId="{2FE2FA9B-FEFA-572A-B0D3-8D1A32A714F4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10" creationId="{F2215B75-F39A-BB14-F396-F6C4DBA91663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11" creationId="{E23455F1-2EE1-EC52-F7B5-EE8112E1B8CA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12" creationId="{5BBB8F2E-6179-A9F5-8792-7B2D5DAC146A}"/>
          </ac:spMkLst>
        </pc:spChg>
        <pc:grpChg chg="add mod">
          <ac:chgData name="Thiago Panini" userId="cc6a5c77081c362d" providerId="LiveId" clId="{1E56A7F8-8C41-4C48-8B9E-FDD3FD38C49C}" dt="2024-06-21T14:16:32.261" v="26016"/>
          <ac:grpSpMkLst>
            <pc:docMk/>
            <pc:sldMk cId="2032546619" sldId="463"/>
            <ac:grpSpMk id="23" creationId="{0AF58816-8B81-1DD7-5D98-7632363AFED7}"/>
          </ac:grpSpMkLst>
        </pc:grpChg>
        <pc:grpChg chg="del">
          <ac:chgData name="Thiago Panini" userId="cc6a5c77081c362d" providerId="LiveId" clId="{1E56A7F8-8C41-4C48-8B9E-FDD3FD38C49C}" dt="2024-06-21T14:16:31.403" v="26015" actId="478"/>
          <ac:grpSpMkLst>
            <pc:docMk/>
            <pc:sldMk cId="2032546619" sldId="463"/>
            <ac:grpSpMk id="86" creationId="{95402FA4-AF9B-F102-90AE-873B18E277E7}"/>
          </ac:grpSpMkLst>
        </pc:grpChg>
        <pc:picChg chg="add mod">
          <ac:chgData name="Thiago Panini" userId="cc6a5c77081c362d" providerId="LiveId" clId="{1E56A7F8-8C41-4C48-8B9E-FDD3FD38C49C}" dt="2024-06-21T02:35:44.628" v="25644" actId="1037"/>
          <ac:picMkLst>
            <pc:docMk/>
            <pc:sldMk cId="2032546619" sldId="463"/>
            <ac:picMk id="17" creationId="{02F2EE78-B2D9-F1AE-B220-98AA02355DF1}"/>
          </ac:picMkLst>
        </pc:picChg>
        <pc:picChg chg="add mod">
          <ac:chgData name="Thiago Panini" userId="cc6a5c77081c362d" providerId="LiveId" clId="{1E56A7F8-8C41-4C48-8B9E-FDD3FD38C49C}" dt="2024-06-21T02:35:44.628" v="25644" actId="1037"/>
          <ac:picMkLst>
            <pc:docMk/>
            <pc:sldMk cId="2032546619" sldId="463"/>
            <ac:picMk id="19" creationId="{175FFB8E-26FC-DFFD-CD9D-98B64E23669C}"/>
          </ac:picMkLst>
        </pc:picChg>
        <pc:picChg chg="add mod">
          <ac:chgData name="Thiago Panini" userId="cc6a5c77081c362d" providerId="LiveId" clId="{1E56A7F8-8C41-4C48-8B9E-FDD3FD38C49C}" dt="2024-06-21T02:35:44.628" v="25644" actId="1037"/>
          <ac:picMkLst>
            <pc:docMk/>
            <pc:sldMk cId="2032546619" sldId="463"/>
            <ac:picMk id="22" creationId="{40025493-2C6E-E257-BCF9-FBB21C7061DC}"/>
          </ac:picMkLst>
        </pc:pic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21" creationId="{7C81466E-66C1-9FA8-5B21-7D520E4CEF6D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6" creationId="{16B21AF4-587E-16E0-F11A-6D9F7930E7AD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7" creationId="{3C2F19C0-69AB-2E9D-7F21-92D897511143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8" creationId="{0F1DE1A4-DAD0-1631-16C7-090B9F834883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9" creationId="{771ED122-D13C-F2FA-199E-3278D1EA2804}"/>
          </ac:cxnSpMkLst>
        </pc:cxn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40" creationId="{2C980EA6-2F18-DAB6-20FE-78637D03B969}"/>
          </ac:cxnSpMkLst>
        </pc:cxn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50" creationId="{067345B8-0180-0351-A4C3-2F775FCD96C1}"/>
          </ac:cxnSpMkLst>
        </pc:cxnChg>
      </pc:sldChg>
      <pc:sldChg chg="addSp delSp modSp add del mod">
        <pc:chgData name="Thiago Panini" userId="cc6a5c77081c362d" providerId="LiveId" clId="{1E56A7F8-8C41-4C48-8B9E-FDD3FD38C49C}" dt="2024-06-30T00:35:47.007" v="36174" actId="47"/>
        <pc:sldMkLst>
          <pc:docMk/>
          <pc:sldMk cId="492305136" sldId="464"/>
        </pc:sldMkLst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6" creationId="{028B35D2-C7A4-0648-4DF2-4F7348CB5B13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21T02:38:47.849" v="25962" actId="20577"/>
          <ac:spMkLst>
            <pc:docMk/>
            <pc:sldMk cId="492305136" sldId="464"/>
            <ac:spMk id="11" creationId="{87B15003-AB34-1D83-24F1-859A22DF6DB4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14" creationId="{CE334600-D87C-5837-6621-6FF59240A92E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17" creationId="{45CFBAA6-C2A8-A609-0CF4-2A981FE402DB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6" creationId="{3DDA0B37-A1E1-BED2-C2C0-D4F9F4C82848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8" creationId="{3F5372F0-965D-9FF9-224F-7223E48333B1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1" creationId="{BCB9D946-ABDE-6A7A-8406-DA4AF77B5762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4" creationId="{D1009447-B31B-9723-B489-9FC0CB2A73EC}"/>
          </ac:spMkLst>
        </pc:sp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3" creationId="{6CB7880B-8A56-FEFA-6950-951B2B25D7C0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10" creationId="{2B6655A6-0A23-B63D-9DB5-2311C2D3FF7C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37" creationId="{703558F6-D84E-5BC5-13FA-40ACC70A3B75}"/>
          </ac:picMkLst>
        </pc:picChg>
      </pc:sldChg>
      <pc:sldChg chg="add del">
        <pc:chgData name="Thiago Panini" userId="cc6a5c77081c362d" providerId="LiveId" clId="{1E56A7F8-8C41-4C48-8B9E-FDD3FD38C49C}" dt="2024-06-21T14:23:27.763" v="26086" actId="47"/>
        <pc:sldMkLst>
          <pc:docMk/>
          <pc:sldMk cId="1369403991" sldId="465"/>
        </pc:sldMkLst>
      </pc:sldChg>
      <pc:sldChg chg="addSp delSp modSp add mod">
        <pc:chgData name="Thiago Panini" userId="cc6a5c77081c362d" providerId="LiveId" clId="{1E56A7F8-8C41-4C48-8B9E-FDD3FD38C49C}" dt="2024-06-29T16:11:22.568" v="32467" actId="1076"/>
        <pc:sldMkLst>
          <pc:docMk/>
          <pc:sldMk cId="2649828138" sldId="466"/>
        </pc:sldMkLst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" creationId="{1AF78C8F-2ABE-5E0A-8550-F236C1711D8C}"/>
          </ac:spMkLst>
        </pc:spChg>
        <pc:spChg chg="add mod">
          <ac:chgData name="Thiago Panini" userId="cc6a5c77081c362d" providerId="LiveId" clId="{1E56A7F8-8C41-4C48-8B9E-FDD3FD38C49C}" dt="2024-06-29T16:11:22.568" v="32467" actId="1076"/>
          <ac:spMkLst>
            <pc:docMk/>
            <pc:sldMk cId="2649828138" sldId="466"/>
            <ac:spMk id="5" creationId="{EAA73F48-CD67-29EE-1F8C-BB4C2D5E6BA2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7" creationId="{B964B6E6-1F99-6B1F-8C9C-E73C27DDB67B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14" creationId="{982D4E7E-22AD-8E03-A0F9-9FB65F1144CC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17" creationId="{9881F96F-E679-AF86-FA78-C32D170E2F99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19" creationId="{E524F3B3-2E49-6508-97E5-FBD06FAAB8DA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21" creationId="{9E8F0D22-FB5C-F2BE-E5D8-CE5CECE15C08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2" creationId="{D337B444-44AC-6618-81ED-77742A1F7534}"/>
          </ac:spMkLst>
        </pc:spChg>
        <pc:spChg chg="mod">
          <ac:chgData name="Thiago Panini" userId="cc6a5c77081c362d" providerId="LiveId" clId="{1E56A7F8-8C41-4C48-8B9E-FDD3FD38C49C}" dt="2024-06-21T14:35:17.082" v="26211" actId="207"/>
          <ac:spMkLst>
            <pc:docMk/>
            <pc:sldMk cId="2649828138" sldId="466"/>
            <ac:spMk id="23" creationId="{994DE4C6-A79C-52C7-A57F-2D0DE19F0739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5" creationId="{86010E77-82AD-ED76-957D-C1E6BCF5A8A3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6" creationId="{C5AFCF28-9C7B-FA14-98E8-319475EC59D3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27" creationId="{8416F878-D549-55F6-E035-5837041A0FB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8" creationId="{CF4431D5-EB97-8460-9593-5187A5A1FC53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9" creationId="{6DFA85A4-E91D-7E33-3C77-91573FDAA54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30" creationId="{9DB31E1D-D51F-8F0C-F5D5-E10A6C77A44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31" creationId="{9BE06896-1312-6276-52BA-8D9E2C6EA3DF}"/>
          </ac:spMkLst>
        </pc:spChg>
        <pc:spChg chg="mod">
          <ac:chgData name="Thiago Panini" userId="cc6a5c77081c362d" providerId="LiveId" clId="{1E56A7F8-8C41-4C48-8B9E-FDD3FD38C49C}" dt="2024-06-21T14:35:18.676" v="26212" actId="207"/>
          <ac:spMkLst>
            <pc:docMk/>
            <pc:sldMk cId="2649828138" sldId="466"/>
            <ac:spMk id="32" creationId="{9CBA09C0-45C9-C727-FB5F-47B886E102E8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35" creationId="{ACE5B51A-5619-BDD8-8A00-065226D9FDC0}"/>
          </ac:spMkLst>
        </pc:spChg>
        <pc:spChg chg="mod">
          <ac:chgData name="Thiago Panini" userId="cc6a5c77081c362d" providerId="LiveId" clId="{1E56A7F8-8C41-4C48-8B9E-FDD3FD38C49C}" dt="2024-06-21T14:35:20.285" v="26213" actId="207"/>
          <ac:spMkLst>
            <pc:docMk/>
            <pc:sldMk cId="2649828138" sldId="466"/>
            <ac:spMk id="36" creationId="{15901499-158E-479F-9C72-E6145791B35C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38" creationId="{41774DC5-D9F2-816F-8B55-7AED758DA35B}"/>
          </ac:spMkLst>
        </pc:spChg>
        <pc:spChg chg="mod">
          <ac:chgData name="Thiago Panini" userId="cc6a5c77081c362d" providerId="LiveId" clId="{1E56A7F8-8C41-4C48-8B9E-FDD3FD38C49C}" dt="2024-06-21T14:29:47.853" v="26150" actId="20577"/>
          <ac:spMkLst>
            <pc:docMk/>
            <pc:sldMk cId="2649828138" sldId="466"/>
            <ac:spMk id="40" creationId="{58EE5BD8-22E9-34E0-CEA6-F4B3616206D3}"/>
          </ac:spMkLst>
        </pc:spChg>
        <pc:spChg chg="add mod">
          <ac:chgData name="Thiago Panini" userId="cc6a5c77081c362d" providerId="LiveId" clId="{1E56A7F8-8C41-4C48-8B9E-FDD3FD38C49C}" dt="2024-06-21T14:23:48.809" v="26089" actId="1076"/>
          <ac:spMkLst>
            <pc:docMk/>
            <pc:sldMk cId="2649828138" sldId="466"/>
            <ac:spMk id="50" creationId="{D3365915-AF5E-1B0E-0C10-6BFDCA74EC9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1" creationId="{7ED93C4C-950E-B4FA-EF61-907EB7406764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2" creationId="{580083A6-7E36-5330-9756-0C2DF3393E52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3" creationId="{C8108FAA-CF0F-04AA-D1D6-6BE436041CF1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4" creationId="{5274CB53-56AD-2D8C-6570-D010787C4C4C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5" creationId="{A4D24A20-10D1-B457-1891-2EDAA8DF62B5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6" creationId="{5FF18123-BB98-8C56-954D-1FB219D145EE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7" creationId="{6135F4DC-24E9-5323-BE52-863BE4667CF5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8" creationId="{B47D6E67-C89D-D9A0-142D-F444D64BDB87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9" creationId="{B03002F8-A733-9A7A-3B44-B2A4A70E9B08}"/>
          </ac:spMkLst>
        </pc:spChg>
        <pc:spChg chg="add mod">
          <ac:chgData name="Thiago Panini" userId="cc6a5c77081c362d" providerId="LiveId" clId="{1E56A7F8-8C41-4C48-8B9E-FDD3FD38C49C}" dt="2024-06-21T14:23:48.809" v="26089" actId="1076"/>
          <ac:spMkLst>
            <pc:docMk/>
            <pc:sldMk cId="2649828138" sldId="466"/>
            <ac:spMk id="60" creationId="{DBCA0C6B-1C18-283E-33E5-628A581D011A}"/>
          </ac:spMkLst>
        </pc:spChg>
        <pc:spChg chg="mod">
          <ac:chgData name="Thiago Panini" userId="cc6a5c77081c362d" providerId="LiveId" clId="{1E56A7F8-8C41-4C48-8B9E-FDD3FD38C49C}" dt="2024-06-21T17:16:16.490" v="26764" actId="14100"/>
          <ac:spMkLst>
            <pc:docMk/>
            <pc:sldMk cId="2649828138" sldId="466"/>
            <ac:spMk id="61" creationId="{CA034B9A-6546-3B86-5D16-31F7698E6672}"/>
          </ac:spMkLst>
        </pc:spChg>
        <pc:spChg chg="add mod">
          <ac:chgData name="Thiago Panini" userId="cc6a5c77081c362d" providerId="LiveId" clId="{1E56A7F8-8C41-4C48-8B9E-FDD3FD38C49C}" dt="2024-06-21T14:23:48.809" v="26089" actId="1076"/>
          <ac:spMkLst>
            <pc:docMk/>
            <pc:sldMk cId="2649828138" sldId="466"/>
            <ac:spMk id="62" creationId="{2AE2F842-B0B9-6A7D-1AEF-EFA0BE2C071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66" creationId="{1F2FE560-D0E8-FB38-A5A4-E142AB590105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67" creationId="{124FA2F8-C048-0ED0-7BBB-CED870EC09B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69" creationId="{419BA53F-18C2-1B97-7C74-C6B9D20F6B8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0" creationId="{7C4F3BC0-4676-E827-1E11-C88ACF4F06A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2" creationId="{E738C2AF-9C78-5AD7-1B6C-EE0102F7FFE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3" creationId="{3943F574-37D4-073B-9E7A-F2777BCEB5AF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5" creationId="{299EDC43-FDB2-4C86-DA40-8792185056B8}"/>
          </ac:spMkLst>
        </pc:spChg>
        <pc:spChg chg="mod">
          <ac:chgData name="Thiago Panini" userId="cc6a5c77081c362d" providerId="LiveId" clId="{1E56A7F8-8C41-4C48-8B9E-FDD3FD38C49C}" dt="2024-06-21T14:42:46.666" v="26463" actId="207"/>
          <ac:spMkLst>
            <pc:docMk/>
            <pc:sldMk cId="2649828138" sldId="466"/>
            <ac:spMk id="76" creationId="{528B02E0-8C3A-1E24-6744-A323BAD6C9B1}"/>
          </ac:spMkLst>
        </pc:spChg>
        <pc:spChg chg="add mod">
          <ac:chgData name="Thiago Panini" userId="cc6a5c77081c362d" providerId="LiveId" clId="{1E56A7F8-8C41-4C48-8B9E-FDD3FD38C49C}" dt="2024-06-21T14:30:21.882" v="26156" actId="1076"/>
          <ac:spMkLst>
            <pc:docMk/>
            <pc:sldMk cId="2649828138" sldId="466"/>
            <ac:spMk id="77" creationId="{AB9E7233-8C7B-4117-9CA0-24FD2774B1AB}"/>
          </ac:spMkLst>
        </pc:spChg>
        <pc:spChg chg="add mod">
          <ac:chgData name="Thiago Panini" userId="cc6a5c77081c362d" providerId="LiveId" clId="{1E56A7F8-8C41-4C48-8B9E-FDD3FD38C49C}" dt="2024-06-21T14:30:21.882" v="26156" actId="1076"/>
          <ac:spMkLst>
            <pc:docMk/>
            <pc:sldMk cId="2649828138" sldId="466"/>
            <ac:spMk id="78" creationId="{516BCB1B-0CC8-6780-B2C5-5822D6CBD6C5}"/>
          </ac:spMkLst>
        </pc:spChg>
        <pc:spChg chg="add mod">
          <ac:chgData name="Thiago Panini" userId="cc6a5c77081c362d" providerId="LiveId" clId="{1E56A7F8-8C41-4C48-8B9E-FDD3FD38C49C}" dt="2024-06-21T14:30:21.882" v="26156" actId="1076"/>
          <ac:spMkLst>
            <pc:docMk/>
            <pc:sldMk cId="2649828138" sldId="466"/>
            <ac:spMk id="79" creationId="{AD908FC3-A3C0-C603-89FE-C4B36EBDB3D4}"/>
          </ac:spMkLst>
        </pc:spChg>
        <pc:spChg chg="add del mod">
          <ac:chgData name="Thiago Panini" userId="cc6a5c77081c362d" providerId="LiveId" clId="{1E56A7F8-8C41-4C48-8B9E-FDD3FD38C49C}" dt="2024-06-21T14:32:24.835" v="26174" actId="478"/>
          <ac:spMkLst>
            <pc:docMk/>
            <pc:sldMk cId="2649828138" sldId="466"/>
            <ac:spMk id="82" creationId="{CF4E2263-B6E9-DEB4-F41C-9DEA70ABB052}"/>
          </ac:spMkLst>
        </pc:spChg>
        <pc:spChg chg="add mod">
          <ac:chgData name="Thiago Panini" userId="cc6a5c77081c362d" providerId="LiveId" clId="{1E56A7F8-8C41-4C48-8B9E-FDD3FD38C49C}" dt="2024-06-21T14:32:48.735" v="26196" actId="1076"/>
          <ac:spMkLst>
            <pc:docMk/>
            <pc:sldMk cId="2649828138" sldId="466"/>
            <ac:spMk id="83" creationId="{7C3C34D4-3BD3-F336-E4F1-3E291CE56729}"/>
          </ac:spMkLst>
        </pc:spChg>
        <pc:spChg chg="add del mod">
          <ac:chgData name="Thiago Panini" userId="cc6a5c77081c362d" providerId="LiveId" clId="{1E56A7F8-8C41-4C48-8B9E-FDD3FD38C49C}" dt="2024-06-21T14:51:24.784" v="26759" actId="478"/>
          <ac:spMkLst>
            <pc:docMk/>
            <pc:sldMk cId="2649828138" sldId="466"/>
            <ac:spMk id="85" creationId="{5E266B93-4033-87A9-EF52-BD36929E0000}"/>
          </ac:spMkLst>
        </pc:spChg>
        <pc:spChg chg="add mod">
          <ac:chgData name="Thiago Panini" userId="cc6a5c77081c362d" providerId="LiveId" clId="{1E56A7F8-8C41-4C48-8B9E-FDD3FD38C49C}" dt="2024-06-21T14:51:28.550" v="26760" actId="14100"/>
          <ac:spMkLst>
            <pc:docMk/>
            <pc:sldMk cId="2649828138" sldId="466"/>
            <ac:spMk id="86" creationId="{7BBECB1A-E0CE-4380-FE8F-CE08CD94DFBC}"/>
          </ac:spMkLst>
        </pc:spChg>
        <pc:spChg chg="add del mod">
          <ac:chgData name="Thiago Panini" userId="cc6a5c77081c362d" providerId="LiveId" clId="{1E56A7F8-8C41-4C48-8B9E-FDD3FD38C49C}" dt="2024-06-21T14:37:50.921" v="26275" actId="478"/>
          <ac:spMkLst>
            <pc:docMk/>
            <pc:sldMk cId="2649828138" sldId="466"/>
            <ac:spMk id="87" creationId="{8B08A5A6-8DF2-E21B-5533-0FBDFB0E9C49}"/>
          </ac:spMkLst>
        </pc:spChg>
        <pc:spChg chg="add del mod">
          <ac:chgData name="Thiago Panini" userId="cc6a5c77081c362d" providerId="LiveId" clId="{1E56A7F8-8C41-4C48-8B9E-FDD3FD38C49C}" dt="2024-06-21T14:37:50.921" v="26275" actId="478"/>
          <ac:spMkLst>
            <pc:docMk/>
            <pc:sldMk cId="2649828138" sldId="466"/>
            <ac:spMk id="89" creationId="{15693A48-191F-9815-F822-97C4BF1F6E4A}"/>
          </ac:spMkLst>
        </pc:spChg>
        <pc:spChg chg="add del mod">
          <ac:chgData name="Thiago Panini" userId="cc6a5c77081c362d" providerId="LiveId" clId="{1E56A7F8-8C41-4C48-8B9E-FDD3FD38C49C}" dt="2024-06-21T14:37:50.921" v="26275" actId="478"/>
          <ac:spMkLst>
            <pc:docMk/>
            <pc:sldMk cId="2649828138" sldId="466"/>
            <ac:spMk id="90" creationId="{17F77CC1-CC6C-BD5D-582F-B043090CCD64}"/>
          </ac:spMkLst>
        </pc:spChg>
        <pc:spChg chg="add mod">
          <ac:chgData name="Thiago Panini" userId="cc6a5c77081c362d" providerId="LiveId" clId="{1E56A7F8-8C41-4C48-8B9E-FDD3FD38C49C}" dt="2024-06-27T13:52:39.054" v="27579" actId="1036"/>
          <ac:spMkLst>
            <pc:docMk/>
            <pc:sldMk cId="2649828138" sldId="466"/>
            <ac:spMk id="91" creationId="{D44A373B-B034-1FA3-F7A9-3C7F39D7B5E1}"/>
          </ac:spMkLst>
        </pc:spChg>
        <pc:spChg chg="add mod">
          <ac:chgData name="Thiago Panini" userId="cc6a5c77081c362d" providerId="LiveId" clId="{1E56A7F8-8C41-4C48-8B9E-FDD3FD38C49C}" dt="2024-06-21T14:39:44.544" v="26380" actId="1037"/>
          <ac:spMkLst>
            <pc:docMk/>
            <pc:sldMk cId="2649828138" sldId="466"/>
            <ac:spMk id="92" creationId="{3EB72B25-E657-EB90-765D-B53FD460FFBE}"/>
          </ac:spMkLst>
        </pc:spChg>
        <pc:spChg chg="add mod">
          <ac:chgData name="Thiago Panini" userId="cc6a5c77081c362d" providerId="LiveId" clId="{1E56A7F8-8C41-4C48-8B9E-FDD3FD38C49C}" dt="2024-06-21T14:39:44.544" v="26380" actId="1037"/>
          <ac:spMkLst>
            <pc:docMk/>
            <pc:sldMk cId="2649828138" sldId="466"/>
            <ac:spMk id="93" creationId="{398E09D3-69A1-EEF7-3168-7E6197ADA390}"/>
          </ac:spMkLst>
        </pc:spChg>
        <pc:spChg chg="add mod">
          <ac:chgData name="Thiago Panini" userId="cc6a5c77081c362d" providerId="LiveId" clId="{1E56A7F8-8C41-4C48-8B9E-FDD3FD38C49C}" dt="2024-06-21T14:40:36.720" v="26421" actId="20577"/>
          <ac:spMkLst>
            <pc:docMk/>
            <pc:sldMk cId="2649828138" sldId="466"/>
            <ac:spMk id="95" creationId="{DD62F906-31D0-4139-4384-2E589DE56AE5}"/>
          </ac:spMkLst>
        </pc:spChg>
        <pc:spChg chg="add mod">
          <ac:chgData name="Thiago Panini" userId="cc6a5c77081c362d" providerId="LiveId" clId="{1E56A7F8-8C41-4C48-8B9E-FDD3FD38C49C}" dt="2024-06-21T14:39:54.279" v="26387" actId="20577"/>
          <ac:spMkLst>
            <pc:docMk/>
            <pc:sldMk cId="2649828138" sldId="466"/>
            <ac:spMk id="96" creationId="{EFE4CB2B-6D4D-C8B7-2159-8A167F52317E}"/>
          </ac:spMkLst>
        </pc:spChg>
        <pc:spChg chg="add mod">
          <ac:chgData name="Thiago Panini" userId="cc6a5c77081c362d" providerId="LiveId" clId="{1E56A7F8-8C41-4C48-8B9E-FDD3FD38C49C}" dt="2024-06-21T14:40:02.477" v="26402" actId="20577"/>
          <ac:spMkLst>
            <pc:docMk/>
            <pc:sldMk cId="2649828138" sldId="466"/>
            <ac:spMk id="97" creationId="{F1EC2950-CB1E-661B-899B-9EFB9C029B1D}"/>
          </ac:spMkLst>
        </pc:spChg>
        <pc:spChg chg="add mod">
          <ac:chgData name="Thiago Panini" userId="cc6a5c77081c362d" providerId="LiveId" clId="{1E56A7F8-8C41-4C48-8B9E-FDD3FD38C49C}" dt="2024-06-21T14:41:08.645" v="26462" actId="1036"/>
          <ac:spMkLst>
            <pc:docMk/>
            <pc:sldMk cId="2649828138" sldId="466"/>
            <ac:spMk id="98" creationId="{13E924F6-CFA5-4617-7A4C-6A27870C2259}"/>
          </ac:spMkLst>
        </pc:spChg>
        <pc:spChg chg="add mod">
          <ac:chgData name="Thiago Panini" userId="cc6a5c77081c362d" providerId="LiveId" clId="{1E56A7F8-8C41-4C48-8B9E-FDD3FD38C49C}" dt="2024-06-21T14:40:56.571" v="26436" actId="20577"/>
          <ac:spMkLst>
            <pc:docMk/>
            <pc:sldMk cId="2649828138" sldId="466"/>
            <ac:spMk id="99" creationId="{C3349A51-90FD-F92B-0EAA-F6C827EB0904}"/>
          </ac:spMkLst>
        </pc:spChg>
        <pc:spChg chg="add mod">
          <ac:chgData name="Thiago Panini" userId="cc6a5c77081c362d" providerId="LiveId" clId="{1E56A7F8-8C41-4C48-8B9E-FDD3FD38C49C}" dt="2024-06-21T14:41:01.025" v="26450" actId="20577"/>
          <ac:spMkLst>
            <pc:docMk/>
            <pc:sldMk cId="2649828138" sldId="466"/>
            <ac:spMk id="100" creationId="{CBEE46AF-B814-5C64-2059-DAE94979C22B}"/>
          </ac:spMkLst>
        </pc:spChg>
        <pc:spChg chg="add mod">
          <ac:chgData name="Thiago Panini" userId="cc6a5c77081c362d" providerId="LiveId" clId="{1E56A7F8-8C41-4C48-8B9E-FDD3FD38C49C}" dt="2024-06-21T17:17:03.268" v="26816" actId="1076"/>
          <ac:spMkLst>
            <pc:docMk/>
            <pc:sldMk cId="2649828138" sldId="466"/>
            <ac:spMk id="102" creationId="{31D36F2F-C3BD-7FC5-C911-F3DC215EF744}"/>
          </ac:spMkLst>
        </pc:spChg>
        <pc:spChg chg="mod">
          <ac:chgData name="Thiago Panini" userId="cc6a5c77081c362d" providerId="LiveId" clId="{1E56A7F8-8C41-4C48-8B9E-FDD3FD38C49C}" dt="2024-06-21T14:29:34.887" v="26124" actId="20577"/>
          <ac:spMkLst>
            <pc:docMk/>
            <pc:sldMk cId="2649828138" sldId="466"/>
            <ac:spMk id="120" creationId="{6DF66201-0D58-1251-8FA0-AC6D1D87B8C8}"/>
          </ac:spMkLst>
        </pc:s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20" creationId="{AF54D47C-3D6A-0591-CF22-EFA085A81BE5}"/>
          </ac:grpSpMkLst>
        </pc:gr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24" creationId="{A035BA1A-3BC1-6D4B-A188-53CBA3BE64B6}"/>
          </ac:grpSpMkLst>
        </pc:gr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33" creationId="{E6ACEB97-0855-7EAB-3E99-B8208C8F841C}"/>
          </ac:grpSpMkLst>
        </pc:gr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37" creationId="{705F9ED6-F209-4BC2-F36D-3AF5BFC58F4F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65" creationId="{10FFB677-8B6B-0596-C033-4674434A5BC2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68" creationId="{C1CA10EB-46C3-BB42-7B7D-DADD6627C35D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71" creationId="{47AF2276-2DE1-8087-2D17-E1A794D6B1CD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74" creationId="{07F6E1C1-A221-23B1-AB67-44FE096A456B}"/>
          </ac:grpSpMkLst>
        </pc:grpChg>
        <pc:picChg chg="add mod">
          <ac:chgData name="Thiago Panini" userId="cc6a5c77081c362d" providerId="LiveId" clId="{1E56A7F8-8C41-4C48-8B9E-FDD3FD38C49C}" dt="2024-06-29T16:11:11.595" v="32447" actId="1076"/>
          <ac:picMkLst>
            <pc:docMk/>
            <pc:sldMk cId="2649828138" sldId="466"/>
            <ac:picMk id="2" creationId="{098CA4A4-3BB6-6D7D-F89E-3C58A7C83F6C}"/>
          </ac:picMkLst>
        </pc:picChg>
        <pc:picChg chg="mod">
          <ac:chgData name="Thiago Panini" userId="cc6a5c77081c362d" providerId="LiveId" clId="{1E56A7F8-8C41-4C48-8B9E-FDD3FD38C49C}" dt="2024-06-21T17:16:21.199" v="26768" actId="14100"/>
          <ac:picMkLst>
            <pc:docMk/>
            <pc:sldMk cId="2649828138" sldId="466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1T14:32:52.007" v="26198" actId="1038"/>
          <ac:picMkLst>
            <pc:docMk/>
            <pc:sldMk cId="2649828138" sldId="466"/>
            <ac:picMk id="81" creationId="{10D0F1D0-DA8B-C120-B2D9-DD6BEFDC0F2F}"/>
          </ac:picMkLst>
        </pc:picChg>
        <pc:picChg chg="add mod">
          <ac:chgData name="Thiago Panini" userId="cc6a5c77081c362d" providerId="LiveId" clId="{1E56A7F8-8C41-4C48-8B9E-FDD3FD38C49C}" dt="2024-06-21T14:33:42.905" v="26203" actId="1076"/>
          <ac:picMkLst>
            <pc:docMk/>
            <pc:sldMk cId="2649828138" sldId="466"/>
            <ac:picMk id="84" creationId="{E70C941A-3F46-C265-678D-14BEAA591868}"/>
          </ac:picMkLst>
        </pc:picChg>
        <pc:picChg chg="add mod">
          <ac:chgData name="Thiago Panini" userId="cc6a5c77081c362d" providerId="LiveId" clId="{1E56A7F8-8C41-4C48-8B9E-FDD3FD38C49C}" dt="2024-06-21T17:16:39.791" v="26775" actId="1076"/>
          <ac:picMkLst>
            <pc:docMk/>
            <pc:sldMk cId="2649828138" sldId="466"/>
            <ac:picMk id="101" creationId="{A26DF8BF-943E-BF6D-305E-260314592F8E}"/>
          </ac:picMkLst>
        </pc:pic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34" creationId="{7FFC7193-2DBF-519D-FE2E-1C98C9BB096B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1" creationId="{70B894AA-00DA-922A-39A8-131B86C7CD59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2" creationId="{44D1120F-5A5F-81EA-56FA-45F8907AF1F4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3" creationId="{15BE874E-AC35-D56F-65C3-54D1E8753616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4" creationId="{3449DF60-2B16-1FA2-7D17-2F2E030EF607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5" creationId="{87910BD5-A882-E8EF-943C-4E0FE2655404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6" creationId="{11C01435-CB4A-261B-E7AF-3E2BFDF5DC91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7" creationId="{F3B74DBF-401F-3A40-3DB8-D75FA1B67338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8" creationId="{039CCBE5-21A4-53B6-761F-D97FCDC7562C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9" creationId="{358ED3B6-07B4-54B6-2237-A5951023917A}"/>
          </ac:cxnSpMkLst>
        </pc:cxnChg>
        <pc:cxnChg chg="add mod">
          <ac:chgData name="Thiago Panini" userId="cc6a5c77081c362d" providerId="LiveId" clId="{1E56A7F8-8C41-4C48-8B9E-FDD3FD38C49C}" dt="2024-06-21T14:30:24.841" v="26159" actId="1035"/>
          <ac:cxnSpMkLst>
            <pc:docMk/>
            <pc:sldMk cId="2649828138" sldId="466"/>
            <ac:cxnSpMk id="64" creationId="{C71D6B9B-A93D-4BF8-4F01-C189B4E2F034}"/>
          </ac:cxnSpMkLst>
        </pc:cxnChg>
      </pc:sldChg>
      <pc:sldChg chg="modSp add mod">
        <pc:chgData name="Thiago Panini" userId="cc6a5c77081c362d" providerId="LiveId" clId="{1E56A7F8-8C41-4C48-8B9E-FDD3FD38C49C}" dt="2024-06-27T14:38:48.081" v="27597" actId="20577"/>
        <pc:sldMkLst>
          <pc:docMk/>
          <pc:sldMk cId="921646730" sldId="467"/>
        </pc:sldMkLst>
        <pc:spChg chg="mod">
          <ac:chgData name="Thiago Panini" userId="cc6a5c77081c362d" providerId="LiveId" clId="{1E56A7F8-8C41-4C48-8B9E-FDD3FD38C49C}" dt="2024-06-27T13:52:00.619" v="27557" actId="20577"/>
          <ac:spMkLst>
            <pc:docMk/>
            <pc:sldMk cId="921646730" sldId="467"/>
            <ac:spMk id="24" creationId="{F524F9A8-93E0-4FD3-33DF-5E05AEAC1432}"/>
          </ac:spMkLst>
        </pc:spChg>
        <pc:spChg chg="mod">
          <ac:chgData name="Thiago Panini" userId="cc6a5c77081c362d" providerId="LiveId" clId="{1E56A7F8-8C41-4C48-8B9E-FDD3FD38C49C}" dt="2024-06-27T13:52:03.554" v="27564" actId="20577"/>
          <ac:spMkLst>
            <pc:docMk/>
            <pc:sldMk cId="921646730" sldId="467"/>
            <ac:spMk id="27" creationId="{31A2145B-2146-5FA7-5BFF-8981486AB713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28" creationId="{CF4431D5-EB97-8460-9593-5187A5A1FC53}"/>
          </ac:spMkLst>
        </pc:spChg>
        <pc:spChg chg="mod">
          <ac:chgData name="Thiago Panini" userId="cc6a5c77081c362d" providerId="LiveId" clId="{1E56A7F8-8C41-4C48-8B9E-FDD3FD38C49C}" dt="2024-06-21T14:51:07.847" v="26758" actId="20577"/>
          <ac:spMkLst>
            <pc:docMk/>
            <pc:sldMk cId="921646730" sldId="467"/>
            <ac:spMk id="29" creationId="{6DFA85A4-E91D-7E33-3C77-91573FDAA546}"/>
          </ac:spMkLst>
        </pc:spChg>
        <pc:spChg chg="mod">
          <ac:chgData name="Thiago Panini" userId="cc6a5c77081c362d" providerId="LiveId" clId="{1E56A7F8-8C41-4C48-8B9E-FDD3FD38C49C}" dt="2024-06-21T14:50:08.473" v="26697" actId="1038"/>
          <ac:spMkLst>
            <pc:docMk/>
            <pc:sldMk cId="921646730" sldId="467"/>
            <ac:spMk id="30" creationId="{9DB31E1D-D51F-8F0C-F5D5-E10A6C77A446}"/>
          </ac:spMkLst>
        </pc:spChg>
        <pc:spChg chg="mod">
          <ac:chgData name="Thiago Panini" userId="cc6a5c77081c362d" providerId="LiveId" clId="{1E56A7F8-8C41-4C48-8B9E-FDD3FD38C49C}" dt="2024-06-27T14:38:48.081" v="27597" actId="20577"/>
          <ac:spMkLst>
            <pc:docMk/>
            <pc:sldMk cId="921646730" sldId="467"/>
            <ac:spMk id="31" creationId="{9BE06896-1312-6276-52BA-8D9E2C6EA3DF}"/>
          </ac:spMkLst>
        </pc:spChg>
        <pc:spChg chg="mod">
          <ac:chgData name="Thiago Panini" userId="cc6a5c77081c362d" providerId="LiveId" clId="{1E56A7F8-8C41-4C48-8B9E-FDD3FD38C49C}" dt="2024-06-27T13:52:06.544" v="27571" actId="20577"/>
          <ac:spMkLst>
            <pc:docMk/>
            <pc:sldMk cId="921646730" sldId="467"/>
            <ac:spMk id="32" creationId="{080C1E4E-853D-17D0-3ACF-9DA395286BDE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54" creationId="{5274CB53-56AD-2D8C-6570-D010787C4C4C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55" creationId="{A4D24A20-10D1-B457-1891-2EDAA8DF62B5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56" creationId="{5FF18123-BB98-8C56-954D-1FB219D145EE}"/>
          </ac:spMkLst>
        </pc:spChg>
        <pc:spChg chg="mod">
          <ac:chgData name="Thiago Panini" userId="cc6a5c77081c362d" providerId="LiveId" clId="{1E56A7F8-8C41-4C48-8B9E-FDD3FD38C49C}" dt="2024-06-27T13:10:49.816" v="26928" actId="12788"/>
          <ac:spMkLst>
            <pc:docMk/>
            <pc:sldMk cId="921646730" sldId="467"/>
            <ac:spMk id="57" creationId="{6135F4DC-24E9-5323-BE52-863BE4667CF5}"/>
          </ac:spMkLst>
        </pc:spChg>
        <pc:spChg chg="mod">
          <ac:chgData name="Thiago Panini" userId="cc6a5c77081c362d" providerId="LiveId" clId="{1E56A7F8-8C41-4C48-8B9E-FDD3FD38C49C}" dt="2024-06-27T13:10:49.816" v="26928" actId="12788"/>
          <ac:spMkLst>
            <pc:docMk/>
            <pc:sldMk cId="921646730" sldId="467"/>
            <ac:spMk id="58" creationId="{B47D6E67-C89D-D9A0-142D-F444D64BDB87}"/>
          </ac:spMkLst>
        </pc:spChg>
        <pc:spChg chg="mod">
          <ac:chgData name="Thiago Panini" userId="cc6a5c77081c362d" providerId="LiveId" clId="{1E56A7F8-8C41-4C48-8B9E-FDD3FD38C49C}" dt="2024-06-27T13:10:49.816" v="26928" actId="12788"/>
          <ac:spMkLst>
            <pc:docMk/>
            <pc:sldMk cId="921646730" sldId="467"/>
            <ac:spMk id="59" creationId="{B03002F8-A733-9A7A-3B44-B2A4A70E9B08}"/>
          </ac:spMkLst>
        </pc:spChg>
        <pc:cxnChg chg="mod">
          <ac:chgData name="Thiago Panini" userId="cc6a5c77081c362d" providerId="LiveId" clId="{1E56A7F8-8C41-4C48-8B9E-FDD3FD38C49C}" dt="2024-06-21T14:50:20.511" v="26699" actId="1038"/>
          <ac:cxnSpMkLst>
            <pc:docMk/>
            <pc:sldMk cId="921646730" sldId="467"/>
            <ac:cxnSpMk id="44" creationId="{3449DF60-2B16-1FA2-7D17-2F2E030EF607}"/>
          </ac:cxnSpMkLst>
        </pc:cxnChg>
        <pc:cxnChg chg="mod">
          <ac:chgData name="Thiago Panini" userId="cc6a5c77081c362d" providerId="LiveId" clId="{1E56A7F8-8C41-4C48-8B9E-FDD3FD38C49C}" dt="2024-06-21T14:50:20.511" v="26699" actId="1038"/>
          <ac:cxnSpMkLst>
            <pc:docMk/>
            <pc:sldMk cId="921646730" sldId="467"/>
            <ac:cxnSpMk id="45" creationId="{87910BD5-A882-E8EF-943C-4E0FE2655404}"/>
          </ac:cxnSpMkLst>
        </pc:cxnChg>
        <pc:cxnChg chg="mod">
          <ac:chgData name="Thiago Panini" userId="cc6a5c77081c362d" providerId="LiveId" clId="{1E56A7F8-8C41-4C48-8B9E-FDD3FD38C49C}" dt="2024-06-21T14:50:20.511" v="26699" actId="1038"/>
          <ac:cxnSpMkLst>
            <pc:docMk/>
            <pc:sldMk cId="921646730" sldId="467"/>
            <ac:cxnSpMk id="46" creationId="{11C01435-CB4A-261B-E7AF-3E2BFDF5DC91}"/>
          </ac:cxnSpMkLst>
        </pc:cxnChg>
        <pc:cxnChg chg="mod">
          <ac:chgData name="Thiago Panini" userId="cc6a5c77081c362d" providerId="LiveId" clId="{1E56A7F8-8C41-4C48-8B9E-FDD3FD38C49C}" dt="2024-06-27T13:10:49.816" v="26928" actId="12788"/>
          <ac:cxnSpMkLst>
            <pc:docMk/>
            <pc:sldMk cId="921646730" sldId="467"/>
            <ac:cxnSpMk id="47" creationId="{F3B74DBF-401F-3A40-3DB8-D75FA1B67338}"/>
          </ac:cxnSpMkLst>
        </pc:cxnChg>
        <pc:cxnChg chg="mod">
          <ac:chgData name="Thiago Panini" userId="cc6a5c77081c362d" providerId="LiveId" clId="{1E56A7F8-8C41-4C48-8B9E-FDD3FD38C49C}" dt="2024-06-27T13:10:49.816" v="26928" actId="12788"/>
          <ac:cxnSpMkLst>
            <pc:docMk/>
            <pc:sldMk cId="921646730" sldId="467"/>
            <ac:cxnSpMk id="48" creationId="{039CCBE5-21A4-53B6-761F-D97FCDC7562C}"/>
          </ac:cxnSpMkLst>
        </pc:cxnChg>
        <pc:cxnChg chg="mod">
          <ac:chgData name="Thiago Panini" userId="cc6a5c77081c362d" providerId="LiveId" clId="{1E56A7F8-8C41-4C48-8B9E-FDD3FD38C49C}" dt="2024-06-27T13:10:49.816" v="26928" actId="12788"/>
          <ac:cxnSpMkLst>
            <pc:docMk/>
            <pc:sldMk cId="921646730" sldId="467"/>
            <ac:cxnSpMk id="49" creationId="{358ED3B6-07B4-54B6-2237-A5951023917A}"/>
          </ac:cxnSpMkLst>
        </pc:cxnChg>
      </pc:sldChg>
      <pc:sldChg chg="add del">
        <pc:chgData name="Thiago Panini" userId="cc6a5c77081c362d" providerId="LiveId" clId="{1E56A7F8-8C41-4C48-8B9E-FDD3FD38C49C}" dt="2024-06-26T17:39:27.611" v="26856" actId="47"/>
        <pc:sldMkLst>
          <pc:docMk/>
          <pc:sldMk cId="2746008333" sldId="468"/>
        </pc:sldMkLst>
      </pc:sldChg>
      <pc:sldChg chg="add del">
        <pc:chgData name="Thiago Panini" userId="cc6a5c77081c362d" providerId="LiveId" clId="{1E56A7F8-8C41-4C48-8B9E-FDD3FD38C49C}" dt="2024-06-30T00:35:52.101" v="36175" actId="47"/>
        <pc:sldMkLst>
          <pc:docMk/>
          <pc:sldMk cId="3103648640" sldId="469"/>
        </pc:sldMkLst>
      </pc:sldChg>
      <pc:sldChg chg="addSp delSp modSp add del mod ord">
        <pc:chgData name="Thiago Panini" userId="cc6a5c77081c362d" providerId="LiveId" clId="{1E56A7F8-8C41-4C48-8B9E-FDD3FD38C49C}" dt="2024-06-29T23:02:53.678" v="33265" actId="47"/>
        <pc:sldMkLst>
          <pc:docMk/>
          <pc:sldMk cId="1836306665" sldId="470"/>
        </pc:sldMkLst>
        <pc:spChg chg="mod">
          <ac:chgData name="Thiago Panini" userId="cc6a5c77081c362d" providerId="LiveId" clId="{1E56A7F8-8C41-4C48-8B9E-FDD3FD38C49C}" dt="2024-06-26T17:34:56.079" v="26846" actId="20577"/>
          <ac:spMkLst>
            <pc:docMk/>
            <pc:sldMk cId="1836306665" sldId="470"/>
            <ac:spMk id="1790" creationId="{00000000-0000-0000-0000-000000000000}"/>
          </ac:spMkLst>
        </pc:spChg>
        <pc:picChg chg="add del mod">
          <ac:chgData name="Thiago Panini" userId="cc6a5c77081c362d" providerId="LiveId" clId="{1E56A7F8-8C41-4C48-8B9E-FDD3FD38C49C}" dt="2024-06-29T16:45:28.149" v="33151" actId="478"/>
          <ac:picMkLst>
            <pc:docMk/>
            <pc:sldMk cId="1836306665" sldId="470"/>
            <ac:picMk id="2" creationId="{5A3BF645-A3CE-5476-2963-562711419CB0}"/>
          </ac:picMkLst>
        </pc:picChg>
        <pc:picChg chg="del">
          <ac:chgData name="Thiago Panini" userId="cc6a5c77081c362d" providerId="LiveId" clId="{1E56A7F8-8C41-4C48-8B9E-FDD3FD38C49C}" dt="2024-06-26T17:34:59.271" v="26847" actId="478"/>
          <ac:picMkLst>
            <pc:docMk/>
            <pc:sldMk cId="1836306665" sldId="470"/>
            <ac:picMk id="3" creationId="{52111AE5-E0E1-3721-A1CE-9DE3FE6835D4}"/>
          </ac:picMkLst>
        </pc:picChg>
        <pc:picChg chg="add mod">
          <ac:chgData name="Thiago Panini" userId="cc6a5c77081c362d" providerId="LiveId" clId="{1E56A7F8-8C41-4C48-8B9E-FDD3FD38C49C}" dt="2024-06-29T16:45:39.516" v="33155" actId="167"/>
          <ac:picMkLst>
            <pc:docMk/>
            <pc:sldMk cId="1836306665" sldId="470"/>
            <ac:picMk id="1026" creationId="{7E141DA2-848B-F3D7-FEA6-2960C5282689}"/>
          </ac:picMkLst>
        </pc:picChg>
      </pc:sldChg>
      <pc:sldChg chg="addSp delSp modSp add mod ord">
        <pc:chgData name="Thiago Panini" userId="cc6a5c77081c362d" providerId="LiveId" clId="{1E56A7F8-8C41-4C48-8B9E-FDD3FD38C49C}" dt="2024-06-29T16:13:35.884" v="32518" actId="20577"/>
        <pc:sldMkLst>
          <pc:docMk/>
          <pc:sldMk cId="3570752848" sldId="471"/>
        </pc:sldMkLst>
        <pc:spChg chg="add mod">
          <ac:chgData name="Thiago Panini" userId="cc6a5c77081c362d" providerId="LiveId" clId="{1E56A7F8-8C41-4C48-8B9E-FDD3FD38C49C}" dt="2024-06-27T13:29:11.879" v="27374" actId="14100"/>
          <ac:spMkLst>
            <pc:docMk/>
            <pc:sldMk cId="3570752848" sldId="471"/>
            <ac:spMk id="2" creationId="{999ED2C4-537E-6738-300D-4A64B1AB327C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3" creationId="{3061DB79-6286-248C-F934-0F82FDCB7C1B}"/>
          </ac:spMkLst>
        </pc:spChg>
        <pc:spChg chg="add mod">
          <ac:chgData name="Thiago Panini" userId="cc6a5c77081c362d" providerId="LiveId" clId="{1E56A7F8-8C41-4C48-8B9E-FDD3FD38C49C}" dt="2024-06-29T15:38:06.254" v="31518" actId="2085"/>
          <ac:spMkLst>
            <pc:docMk/>
            <pc:sldMk cId="3570752848" sldId="471"/>
            <ac:spMk id="3" creationId="{A6055735-FEBD-AF29-61EB-D5361B8D9C32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4" creationId="{131403D2-B9D2-4FC2-D351-A64401E55E35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4" creationId="{2B8A25C2-BC67-53CE-2946-8B686BFF095C}"/>
          </ac:spMkLst>
        </pc:spChg>
        <pc:spChg chg="add mod">
          <ac:chgData name="Thiago Panini" userId="cc6a5c77081c362d" providerId="LiveId" clId="{1E56A7F8-8C41-4C48-8B9E-FDD3FD38C49C}" dt="2024-06-27T15:04:39.183" v="28145" actId="14100"/>
          <ac:spMkLst>
            <pc:docMk/>
            <pc:sldMk cId="3570752848" sldId="471"/>
            <ac:spMk id="5" creationId="{BC6D1A57-7D67-3F1E-FF44-0525ADEF78A2}"/>
          </ac:spMkLst>
        </pc:spChg>
        <pc:spChg chg="mod">
          <ac:chgData name="Thiago Panini" userId="cc6a5c77081c362d" providerId="LiveId" clId="{1E56A7F8-8C41-4C48-8B9E-FDD3FD38C49C}" dt="2024-06-29T15:32:03.039" v="31151" actId="20577"/>
          <ac:spMkLst>
            <pc:docMk/>
            <pc:sldMk cId="3570752848" sldId="471"/>
            <ac:spMk id="7" creationId="{4249AE51-A173-DD88-1EE4-0CE300E216AB}"/>
          </ac:spMkLst>
        </pc:spChg>
        <pc:spChg chg="add del mod">
          <ac:chgData name="Thiago Panini" userId="cc6a5c77081c362d" providerId="LiveId" clId="{1E56A7F8-8C41-4C48-8B9E-FDD3FD38C49C}" dt="2024-06-27T14:47:08.063" v="27750" actId="478"/>
          <ac:spMkLst>
            <pc:docMk/>
            <pc:sldMk cId="3570752848" sldId="471"/>
            <ac:spMk id="7" creationId="{8D9EDCE2-DF6A-8230-AA53-0E215E412663}"/>
          </ac:spMkLst>
        </pc:spChg>
        <pc:spChg chg="mod">
          <ac:chgData name="Thiago Panini" userId="cc6a5c77081c362d" providerId="LiveId" clId="{1E56A7F8-8C41-4C48-8B9E-FDD3FD38C49C}" dt="2024-06-29T15:32:59.632" v="31192" actId="20577"/>
          <ac:spMkLst>
            <pc:docMk/>
            <pc:sldMk cId="3570752848" sldId="471"/>
            <ac:spMk id="8" creationId="{8E3D0938-0581-498E-9D89-9DD0D40FEFF3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9" creationId="{59C94967-12CE-234B-FC77-308125EBC0D2}"/>
          </ac:spMkLst>
        </pc:spChg>
        <pc:spChg chg="mod">
          <ac:chgData name="Thiago Panini" userId="cc6a5c77081c362d" providerId="LiveId" clId="{1E56A7F8-8C41-4C48-8B9E-FDD3FD38C49C}" dt="2024-06-29T15:33:12.740" v="31219" actId="20577"/>
          <ac:spMkLst>
            <pc:docMk/>
            <pc:sldMk cId="3570752848" sldId="471"/>
            <ac:spMk id="11" creationId="{7156EEBD-4FC2-0FBA-FEA4-B566D090D406}"/>
          </ac:spMkLst>
        </pc:spChg>
        <pc:spChg chg="mod">
          <ac:chgData name="Thiago Panini" userId="cc6a5c77081c362d" providerId="LiveId" clId="{1E56A7F8-8C41-4C48-8B9E-FDD3FD38C49C}" dt="2024-06-29T15:33:23.965" v="31239" actId="14100"/>
          <ac:spMkLst>
            <pc:docMk/>
            <pc:sldMk cId="3570752848" sldId="471"/>
            <ac:spMk id="12" creationId="{58799BAD-F19C-DC7B-E29E-49C936D35920}"/>
          </ac:spMkLst>
        </pc:spChg>
        <pc:spChg chg="add mod">
          <ac:chgData name="Thiago Panini" userId="cc6a5c77081c362d" providerId="LiveId" clId="{1E56A7F8-8C41-4C48-8B9E-FDD3FD38C49C}" dt="2024-06-29T15:52:54.521" v="32133" actId="1076"/>
          <ac:spMkLst>
            <pc:docMk/>
            <pc:sldMk cId="3570752848" sldId="471"/>
            <ac:spMk id="13" creationId="{7F820D53-A60D-509E-1C19-CAC3C13EC1B3}"/>
          </ac:spMkLst>
        </pc:spChg>
        <pc:spChg chg="add mod">
          <ac:chgData name="Thiago Panini" userId="cc6a5c77081c362d" providerId="LiveId" clId="{1E56A7F8-8C41-4C48-8B9E-FDD3FD38C49C}" dt="2024-06-27T13:26:57.777" v="27352" actId="14100"/>
          <ac:spMkLst>
            <pc:docMk/>
            <pc:sldMk cId="3570752848" sldId="471"/>
            <ac:spMk id="14" creationId="{84031C5B-4F6A-6824-84AE-929B4822C4BD}"/>
          </ac:spMkLst>
        </pc:spChg>
        <pc:spChg chg="add mod">
          <ac:chgData name="Thiago Panini" userId="cc6a5c77081c362d" providerId="LiveId" clId="{1E56A7F8-8C41-4C48-8B9E-FDD3FD38C49C}" dt="2024-06-27T13:28:59.691" v="27367" actId="1036"/>
          <ac:spMkLst>
            <pc:docMk/>
            <pc:sldMk cId="3570752848" sldId="471"/>
            <ac:spMk id="17" creationId="{CFEDD19B-E3BC-4D29-97CB-4F7AFE79A1AC}"/>
          </ac:spMkLst>
        </pc:spChg>
        <pc:spChg chg="add mod">
          <ac:chgData name="Thiago Panini" userId="cc6a5c77081c362d" providerId="LiveId" clId="{1E56A7F8-8C41-4C48-8B9E-FDD3FD38C49C}" dt="2024-06-29T15:30:45.064" v="31065" actId="20577"/>
          <ac:spMkLst>
            <pc:docMk/>
            <pc:sldMk cId="3570752848" sldId="471"/>
            <ac:spMk id="19" creationId="{8C5071EE-C3A4-ABE0-3521-78951F924668}"/>
          </ac:spMkLst>
        </pc:spChg>
        <pc:spChg chg="mod">
          <ac:chgData name="Thiago Panini" userId="cc6a5c77081c362d" providerId="LiveId" clId="{1E56A7F8-8C41-4C48-8B9E-FDD3FD38C49C}" dt="2024-06-29T15:55:24.025" v="32192" actId="20577"/>
          <ac:spMkLst>
            <pc:docMk/>
            <pc:sldMk cId="3570752848" sldId="471"/>
            <ac:spMk id="20" creationId="{D16FE97F-759C-1D1A-2DC0-152FA9956EB8}"/>
          </ac:spMkLst>
        </pc:spChg>
        <pc:spChg chg="mod">
          <ac:chgData name="Thiago Panini" userId="cc6a5c77081c362d" providerId="LiveId" clId="{1E56A7F8-8C41-4C48-8B9E-FDD3FD38C49C}" dt="2024-06-29T15:34:15.079" v="31312" actId="20577"/>
          <ac:spMkLst>
            <pc:docMk/>
            <pc:sldMk cId="3570752848" sldId="471"/>
            <ac:spMk id="21" creationId="{258A2728-44A2-2736-0E98-91F65F74F14E}"/>
          </ac:spMkLst>
        </pc:spChg>
        <pc:spChg chg="add mod">
          <ac:chgData name="Thiago Panini" userId="cc6a5c77081c362d" providerId="LiveId" clId="{1E56A7F8-8C41-4C48-8B9E-FDD3FD38C49C}" dt="2024-06-29T15:30:47.645" v="31066" actId="20577"/>
          <ac:spMkLst>
            <pc:docMk/>
            <pc:sldMk cId="3570752848" sldId="471"/>
            <ac:spMk id="22" creationId="{F6B81498-9A07-3C17-0A86-B56FB1FA89BB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23" creationId="{E98FF74F-BD00-8F55-F975-0BC7276CDC2C}"/>
          </ac:spMkLst>
        </pc:spChg>
        <pc:spChg chg="add mod">
          <ac:chgData name="Thiago Panini" userId="cc6a5c77081c362d" providerId="LiveId" clId="{1E56A7F8-8C41-4C48-8B9E-FDD3FD38C49C}" dt="2024-06-27T13:21:07.593" v="27065"/>
          <ac:spMkLst>
            <pc:docMk/>
            <pc:sldMk cId="3570752848" sldId="471"/>
            <ac:spMk id="25" creationId="{39EDDC86-4810-0AB1-143C-01724ACBBD94}"/>
          </ac:spMkLst>
        </pc:spChg>
        <pc:spChg chg="mod">
          <ac:chgData name="Thiago Panini" userId="cc6a5c77081c362d" providerId="LiveId" clId="{1E56A7F8-8C41-4C48-8B9E-FDD3FD38C49C}" dt="2024-06-29T15:34:33.842" v="31346" actId="20577"/>
          <ac:spMkLst>
            <pc:docMk/>
            <pc:sldMk cId="3570752848" sldId="471"/>
            <ac:spMk id="25" creationId="{F16C91CC-3A33-714E-BD52-21566F49BA74}"/>
          </ac:spMkLst>
        </pc:spChg>
        <pc:spChg chg="mod">
          <ac:chgData name="Thiago Panini" userId="cc6a5c77081c362d" providerId="LiveId" clId="{1E56A7F8-8C41-4C48-8B9E-FDD3FD38C49C}" dt="2024-06-29T15:34:41.812" v="31362" actId="14100"/>
          <ac:spMkLst>
            <pc:docMk/>
            <pc:sldMk cId="3570752848" sldId="471"/>
            <ac:spMk id="26" creationId="{B11DEAEE-7C64-10DA-82C1-76CE49D66588}"/>
          </ac:spMkLst>
        </pc:spChg>
        <pc:spChg chg="add mod">
          <ac:chgData name="Thiago Panini" userId="cc6a5c77081c362d" providerId="LiveId" clId="{1E56A7F8-8C41-4C48-8B9E-FDD3FD38C49C}" dt="2024-06-27T13:21:07.593" v="27065"/>
          <ac:spMkLst>
            <pc:docMk/>
            <pc:sldMk cId="3570752848" sldId="471"/>
            <ac:spMk id="26" creationId="{C307ABCC-4E62-FA0F-1555-0E0CAD3D3D8F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27" creationId="{D3514292-6D86-64E4-B954-9EFE5579372A}"/>
          </ac:spMkLst>
        </pc:spChg>
        <pc:spChg chg="add mod">
          <ac:chgData name="Thiago Panini" userId="cc6a5c77081c362d" providerId="LiveId" clId="{1E56A7F8-8C41-4C48-8B9E-FDD3FD38C49C}" dt="2024-06-27T13:21:14.085" v="27069" actId="1076"/>
          <ac:spMkLst>
            <pc:docMk/>
            <pc:sldMk cId="3570752848" sldId="471"/>
            <ac:spMk id="28" creationId="{7BBA95DC-CE73-FF9B-E21E-29B1B96B3755}"/>
          </ac:spMkLst>
        </pc:spChg>
        <pc:spChg chg="add mod">
          <ac:chgData name="Thiago Panini" userId="cc6a5c77081c362d" providerId="LiveId" clId="{1E56A7F8-8C41-4C48-8B9E-FDD3FD38C49C}" dt="2024-06-27T13:21:14.085" v="27069" actId="1076"/>
          <ac:spMkLst>
            <pc:docMk/>
            <pc:sldMk cId="3570752848" sldId="471"/>
            <ac:spMk id="29" creationId="{3772D270-B612-B9A7-0432-8DC28AE4A1B7}"/>
          </ac:spMkLst>
        </pc:spChg>
        <pc:spChg chg="mod">
          <ac:chgData name="Thiago Panini" userId="cc6a5c77081c362d" providerId="LiveId" clId="{1E56A7F8-8C41-4C48-8B9E-FDD3FD38C49C}" dt="2024-06-29T15:35:17.115" v="31403" actId="20577"/>
          <ac:spMkLst>
            <pc:docMk/>
            <pc:sldMk cId="3570752848" sldId="471"/>
            <ac:spMk id="29" creationId="{4534D742-B16A-2C8C-E06C-21C7A9E3A160}"/>
          </ac:spMkLst>
        </pc:spChg>
        <pc:spChg chg="add mod">
          <ac:chgData name="Thiago Panini" userId="cc6a5c77081c362d" providerId="LiveId" clId="{1E56A7F8-8C41-4C48-8B9E-FDD3FD38C49C}" dt="2024-06-27T14:41:17.226" v="27678" actId="20577"/>
          <ac:spMkLst>
            <pc:docMk/>
            <pc:sldMk cId="3570752848" sldId="471"/>
            <ac:spMk id="30" creationId="{B8749461-92D7-95CE-CF64-2C3220EC706E}"/>
          </ac:spMkLst>
        </pc:spChg>
        <pc:spChg chg="add mod">
          <ac:chgData name="Thiago Panini" userId="cc6a5c77081c362d" providerId="LiveId" clId="{1E56A7F8-8C41-4C48-8B9E-FDD3FD38C49C}" dt="2024-06-27T14:41:21.128" v="27690" actId="20577"/>
          <ac:spMkLst>
            <pc:docMk/>
            <pc:sldMk cId="3570752848" sldId="471"/>
            <ac:spMk id="31" creationId="{402F6656-6C81-1105-BD73-3FB565894EBE}"/>
          </ac:spMkLst>
        </pc:spChg>
        <pc:spChg chg="mod">
          <ac:chgData name="Thiago Panini" userId="cc6a5c77081c362d" providerId="LiveId" clId="{1E56A7F8-8C41-4C48-8B9E-FDD3FD38C49C}" dt="2024-06-29T15:35:37.406" v="31455" actId="404"/>
          <ac:spMkLst>
            <pc:docMk/>
            <pc:sldMk cId="3570752848" sldId="471"/>
            <ac:spMk id="32" creationId="{07C8DD76-FE63-540C-6AF5-FBACC294F401}"/>
          </ac:spMkLst>
        </pc:spChg>
        <pc:spChg chg="add del mod">
          <ac:chgData name="Thiago Panini" userId="cc6a5c77081c362d" providerId="LiveId" clId="{1E56A7F8-8C41-4C48-8B9E-FDD3FD38C49C}" dt="2024-06-29T15:37:55.444" v="31515" actId="478"/>
          <ac:spMkLst>
            <pc:docMk/>
            <pc:sldMk cId="3570752848" sldId="471"/>
            <ac:spMk id="33" creationId="{AFEAF960-F828-EE3E-12FE-64172014637A}"/>
          </ac:spMkLst>
        </pc:spChg>
        <pc:spChg chg="add mod">
          <ac:chgData name="Thiago Panini" userId="cc6a5c77081c362d" providerId="LiveId" clId="{1E56A7F8-8C41-4C48-8B9E-FDD3FD38C49C}" dt="2024-06-27T13:25:35.562" v="27313" actId="164"/>
          <ac:spMkLst>
            <pc:docMk/>
            <pc:sldMk cId="3570752848" sldId="471"/>
            <ac:spMk id="34" creationId="{628B7A87-E1F3-6227-FEED-F139DFF4B542}"/>
          </ac:spMkLst>
        </pc:spChg>
        <pc:spChg chg="mod">
          <ac:chgData name="Thiago Panini" userId="cc6a5c77081c362d" providerId="LiveId" clId="{1E56A7F8-8C41-4C48-8B9E-FDD3FD38C49C}" dt="2024-06-29T15:37:25.206" v="31510" actId="20577"/>
          <ac:spMkLst>
            <pc:docMk/>
            <pc:sldMk cId="3570752848" sldId="471"/>
            <ac:spMk id="35" creationId="{3728B861-E46B-7473-62B4-6C40B50FB90D}"/>
          </ac:spMkLst>
        </pc:spChg>
        <pc:spChg chg="mod">
          <ac:chgData name="Thiago Panini" userId="cc6a5c77081c362d" providerId="LiveId" clId="{1E56A7F8-8C41-4C48-8B9E-FDD3FD38C49C}" dt="2024-06-29T15:37:10.571" v="31472"/>
          <ac:spMkLst>
            <pc:docMk/>
            <pc:sldMk cId="3570752848" sldId="471"/>
            <ac:spMk id="36" creationId="{581B994A-5616-CCED-D15F-DA20680D8465}"/>
          </ac:spMkLst>
        </pc:spChg>
        <pc:spChg chg="add mod">
          <ac:chgData name="Thiago Panini" userId="cc6a5c77081c362d" providerId="LiveId" clId="{1E56A7F8-8C41-4C48-8B9E-FDD3FD38C49C}" dt="2024-06-27T13:25:35.562" v="27313" actId="164"/>
          <ac:spMkLst>
            <pc:docMk/>
            <pc:sldMk cId="3570752848" sldId="471"/>
            <ac:spMk id="39" creationId="{270EA2F0-0E71-7271-A11C-3DD9E0F8E6F9}"/>
          </ac:spMkLst>
        </pc:spChg>
        <pc:spChg chg="add mod">
          <ac:chgData name="Thiago Panini" userId="cc6a5c77081c362d" providerId="LiveId" clId="{1E56A7F8-8C41-4C48-8B9E-FDD3FD38C49C}" dt="2024-06-27T13:25:43.065" v="27314" actId="164"/>
          <ac:spMkLst>
            <pc:docMk/>
            <pc:sldMk cId="3570752848" sldId="471"/>
            <ac:spMk id="41" creationId="{86A4904A-0DD7-9FF2-A012-CB548ABB6333}"/>
          </ac:spMkLst>
        </pc:spChg>
        <pc:spChg chg="add mod">
          <ac:chgData name="Thiago Panini" userId="cc6a5c77081c362d" providerId="LiveId" clId="{1E56A7F8-8C41-4C48-8B9E-FDD3FD38C49C}" dt="2024-06-27T13:25:43.065" v="27314" actId="164"/>
          <ac:spMkLst>
            <pc:docMk/>
            <pc:sldMk cId="3570752848" sldId="471"/>
            <ac:spMk id="42" creationId="{3D6AA0D8-128E-24E5-9525-6C25C377BD4C}"/>
          </ac:spMkLst>
        </pc:spChg>
        <pc:spChg chg="add mod">
          <ac:chgData name="Thiago Panini" userId="cc6a5c77081c362d" providerId="LiveId" clId="{1E56A7F8-8C41-4C48-8B9E-FDD3FD38C49C}" dt="2024-06-27T13:25:47.837" v="27315" actId="164"/>
          <ac:spMkLst>
            <pc:docMk/>
            <pc:sldMk cId="3570752848" sldId="471"/>
            <ac:spMk id="43" creationId="{EBC327D3-9FC8-1C52-A2E0-E1E90D641D48}"/>
          </ac:spMkLst>
        </pc:spChg>
        <pc:spChg chg="add mod">
          <ac:chgData name="Thiago Panini" userId="cc6a5c77081c362d" providerId="LiveId" clId="{1E56A7F8-8C41-4C48-8B9E-FDD3FD38C49C}" dt="2024-06-27T13:25:47.837" v="27315" actId="164"/>
          <ac:spMkLst>
            <pc:docMk/>
            <pc:sldMk cId="3570752848" sldId="471"/>
            <ac:spMk id="44" creationId="{25C1BD76-2CDA-344C-9042-F293A3FE255A}"/>
          </ac:spMkLst>
        </pc:spChg>
        <pc:spChg chg="add mod">
          <ac:chgData name="Thiago Panini" userId="cc6a5c77081c362d" providerId="LiveId" clId="{1E56A7F8-8C41-4C48-8B9E-FDD3FD38C49C}" dt="2024-06-27T13:25:54.007" v="27316" actId="164"/>
          <ac:spMkLst>
            <pc:docMk/>
            <pc:sldMk cId="3570752848" sldId="471"/>
            <ac:spMk id="45" creationId="{792CA573-1180-3C50-F748-8C1841EE687F}"/>
          </ac:spMkLst>
        </pc:spChg>
        <pc:spChg chg="add mod">
          <ac:chgData name="Thiago Panini" userId="cc6a5c77081c362d" providerId="LiveId" clId="{1E56A7F8-8C41-4C48-8B9E-FDD3FD38C49C}" dt="2024-06-27T13:25:54.007" v="27316" actId="164"/>
          <ac:spMkLst>
            <pc:docMk/>
            <pc:sldMk cId="3570752848" sldId="471"/>
            <ac:spMk id="46" creationId="{C79D59F5-886E-A9A1-2DD0-305C89376FB0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50" creationId="{D3365915-AF5E-1B0E-0C10-6BFDCA74EC96}"/>
          </ac:spMkLst>
        </pc:spChg>
        <pc:spChg chg="add mod">
          <ac:chgData name="Thiago Panini" userId="cc6a5c77081c362d" providerId="LiveId" clId="{1E56A7F8-8C41-4C48-8B9E-FDD3FD38C49C}" dt="2024-06-27T13:26:46.020" v="27348" actId="1076"/>
          <ac:spMkLst>
            <pc:docMk/>
            <pc:sldMk cId="3570752848" sldId="471"/>
            <ac:spMk id="54" creationId="{739CEFAC-2180-1588-C5BA-A5B0F0271BEF}"/>
          </ac:spMkLst>
        </pc:spChg>
        <pc:spChg chg="add mod">
          <ac:chgData name="Thiago Panini" userId="cc6a5c77081c362d" providerId="LiveId" clId="{1E56A7F8-8C41-4C48-8B9E-FDD3FD38C49C}" dt="2024-06-27T14:45:17.091" v="27692" actId="12788"/>
          <ac:spMkLst>
            <pc:docMk/>
            <pc:sldMk cId="3570752848" sldId="471"/>
            <ac:spMk id="58" creationId="{2E4FF0D4-20A0-2F5C-E5F4-AFA480718892}"/>
          </ac:spMkLst>
        </pc:spChg>
        <pc:spChg chg="add mod">
          <ac:chgData name="Thiago Panini" userId="cc6a5c77081c362d" providerId="LiveId" clId="{1E56A7F8-8C41-4C48-8B9E-FDD3FD38C49C}" dt="2024-06-27T14:45:21.165" v="27693" actId="12788"/>
          <ac:spMkLst>
            <pc:docMk/>
            <pc:sldMk cId="3570752848" sldId="471"/>
            <ac:spMk id="59" creationId="{0EB50D73-9317-0C84-DFE2-F0716736620C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60" creationId="{DBCA0C6B-1C18-283E-33E5-628A581D011A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61" creationId="{CA034B9A-6546-3B86-5D16-31F7698E6672}"/>
          </ac:spMkLst>
        </pc:spChg>
        <pc:spChg chg="add mod">
          <ac:chgData name="Thiago Panini" userId="cc6a5c77081c362d" providerId="LiveId" clId="{1E56A7F8-8C41-4C48-8B9E-FDD3FD38C49C}" dt="2024-06-29T16:13:27.720" v="32504" actId="20577"/>
          <ac:spMkLst>
            <pc:docMk/>
            <pc:sldMk cId="3570752848" sldId="471"/>
            <ac:spMk id="61" creationId="{CCA0063B-49EE-5889-D5D8-BA37A64BF0B5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62" creationId="{2AE2F842-B0B9-6A7D-1AEF-EFA0BE2C0712}"/>
          </ac:spMkLst>
        </pc:spChg>
        <pc:spChg chg="add mod">
          <ac:chgData name="Thiago Panini" userId="cc6a5c77081c362d" providerId="LiveId" clId="{1E56A7F8-8C41-4C48-8B9E-FDD3FD38C49C}" dt="2024-06-29T16:03:26.147" v="32230" actId="1076"/>
          <ac:spMkLst>
            <pc:docMk/>
            <pc:sldMk cId="3570752848" sldId="471"/>
            <ac:spMk id="62" creationId="{38BAD495-2117-C4DA-1E53-DC4E1DC608BC}"/>
          </ac:spMkLst>
        </pc:spChg>
        <pc:spChg chg="add mod">
          <ac:chgData name="Thiago Panini" userId="cc6a5c77081c362d" providerId="LiveId" clId="{1E56A7F8-8C41-4C48-8B9E-FDD3FD38C49C}" dt="2024-06-27T13:37:39.559" v="27401"/>
          <ac:spMkLst>
            <pc:docMk/>
            <pc:sldMk cId="3570752848" sldId="471"/>
            <ac:spMk id="63" creationId="{4FFB0F87-53C7-021C-73C8-A05E1541E8A5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64" creationId="{D232F75F-B457-0185-CFCA-FFD71A88313C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65" creationId="{8ED93D9C-4109-EF4D-9499-5B93A1CFD9F5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66" creationId="{A7539E27-D68E-7B18-B713-E66973095145}"/>
          </ac:spMkLst>
        </pc:spChg>
        <pc:spChg chg="add mod">
          <ac:chgData name="Thiago Panini" userId="cc6a5c77081c362d" providerId="LiveId" clId="{1E56A7F8-8C41-4C48-8B9E-FDD3FD38C49C}" dt="2024-06-29T16:13:31.163" v="32510" actId="20577"/>
          <ac:spMkLst>
            <pc:docMk/>
            <pc:sldMk cId="3570752848" sldId="471"/>
            <ac:spMk id="71" creationId="{9109F20E-2956-6F71-02C3-A4C901E7C9C5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72" creationId="{1353D191-B88F-0389-AC33-3125E9B4C06C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73" creationId="{1758F515-295F-D855-8593-B17BB4FAB9E6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74" creationId="{D54E1F7B-D62D-4AF2-7A13-F145716B84B9}"/>
          </ac:spMkLst>
        </pc:spChg>
        <pc:spChg chg="add mod">
          <ac:chgData name="Thiago Panini" userId="cc6a5c77081c362d" providerId="LiveId" clId="{1E56A7F8-8C41-4C48-8B9E-FDD3FD38C49C}" dt="2024-06-29T16:13:33.630" v="32514" actId="20577"/>
          <ac:spMkLst>
            <pc:docMk/>
            <pc:sldMk cId="3570752848" sldId="471"/>
            <ac:spMk id="77" creationId="{8DC5CD62-CD36-FE9F-EAB0-2FE35BCD7DBA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77" creationId="{AB9E7233-8C7B-4117-9CA0-24FD2774B1AB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78" creationId="{516BCB1B-0CC8-6780-B2C5-5822D6CBD6C5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78" creationId="{B6DE8C75-02D0-1991-D2CC-11AB1E0346F0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79" creationId="{AD908FC3-A3C0-C603-89FE-C4B36EBDB3D4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79" creationId="{CBC91EF0-E856-833D-303B-611F9E846AD6}"/>
          </ac:spMkLst>
        </pc:spChg>
        <pc:spChg chg="add mod">
          <ac:chgData name="Thiago Panini" userId="cc6a5c77081c362d" providerId="LiveId" clId="{1E56A7F8-8C41-4C48-8B9E-FDD3FD38C49C}" dt="2024-06-27T14:45:17.091" v="27692" actId="12788"/>
          <ac:spMkLst>
            <pc:docMk/>
            <pc:sldMk cId="3570752848" sldId="471"/>
            <ac:spMk id="80" creationId="{AB476E5B-2AA0-20A5-6367-D057CFF8E108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81" creationId="{3D7745B5-6288-F498-07D6-484999C872D3}"/>
          </ac:spMkLst>
        </pc:spChg>
        <pc:spChg chg="add mod">
          <ac:chgData name="Thiago Panini" userId="cc6a5c77081c362d" providerId="LiveId" clId="{1E56A7F8-8C41-4C48-8B9E-FDD3FD38C49C}" dt="2024-06-27T14:45:21.165" v="27693" actId="12788"/>
          <ac:spMkLst>
            <pc:docMk/>
            <pc:sldMk cId="3570752848" sldId="471"/>
            <ac:spMk id="82" creationId="{2ED5A183-9BC7-9CEB-665D-90C45B27A871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83" creationId="{7C3C34D4-3BD3-F336-E4F1-3E291CE56729}"/>
          </ac:spMkLst>
        </pc:spChg>
        <pc:spChg chg="add mod">
          <ac:chgData name="Thiago Panini" userId="cc6a5c77081c362d" providerId="LiveId" clId="{1E56A7F8-8C41-4C48-8B9E-FDD3FD38C49C}" dt="2024-06-27T13:43:14.795" v="27550" actId="1038"/>
          <ac:spMkLst>
            <pc:docMk/>
            <pc:sldMk cId="3570752848" sldId="471"/>
            <ac:spMk id="85" creationId="{9554BBEA-CCED-2999-8915-5120DD06B7F0}"/>
          </ac:spMkLst>
        </pc:spChg>
        <pc:spChg chg="add mod">
          <ac:chgData name="Thiago Panini" userId="cc6a5c77081c362d" providerId="LiveId" clId="{1E56A7F8-8C41-4C48-8B9E-FDD3FD38C49C}" dt="2024-06-29T16:13:35.884" v="32518" actId="20577"/>
          <ac:spMkLst>
            <pc:docMk/>
            <pc:sldMk cId="3570752848" sldId="471"/>
            <ac:spMk id="86" creationId="{14B4969C-8867-B8F2-F755-912CD0B2219D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86" creationId="{7BBECB1A-E0CE-4380-FE8F-CE08CD94DFBC}"/>
          </ac:spMkLst>
        </pc:spChg>
        <pc:spChg chg="add mod">
          <ac:chgData name="Thiago Panini" userId="cc6a5c77081c362d" providerId="LiveId" clId="{1E56A7F8-8C41-4C48-8B9E-FDD3FD38C49C}" dt="2024-06-27T13:43:08.768" v="27547" actId="552"/>
          <ac:spMkLst>
            <pc:docMk/>
            <pc:sldMk cId="3570752848" sldId="471"/>
            <ac:spMk id="87" creationId="{1D232261-CED5-CF62-25F2-2399389C67D3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88" creationId="{F775910D-5332-C972-2E1A-E09F664F0309}"/>
          </ac:spMkLst>
        </pc:spChg>
        <pc:spChg chg="add mod">
          <ac:chgData name="Thiago Panini" userId="cc6a5c77081c362d" providerId="LiveId" clId="{1E56A7F8-8C41-4C48-8B9E-FDD3FD38C49C}" dt="2024-06-27T13:43:14.795" v="27550" actId="1038"/>
          <ac:spMkLst>
            <pc:docMk/>
            <pc:sldMk cId="3570752848" sldId="471"/>
            <ac:spMk id="89" creationId="{DA24B827-F9FA-FBE2-A4F3-4D773E627D33}"/>
          </ac:spMkLst>
        </pc:spChg>
        <pc:spChg chg="add mod">
          <ac:chgData name="Thiago Panini" userId="cc6a5c77081c362d" providerId="LiveId" clId="{1E56A7F8-8C41-4C48-8B9E-FDD3FD38C49C}" dt="2024-06-27T13:43:08.768" v="27547" actId="552"/>
          <ac:spMkLst>
            <pc:docMk/>
            <pc:sldMk cId="3570752848" sldId="471"/>
            <ac:spMk id="90" creationId="{553D8D8A-4ED4-EE33-AF7B-1B677B8EBE86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1" creationId="{D44A373B-B034-1FA3-F7A9-3C7F39D7B5E1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91" creationId="{FF74D032-B9B2-FD43-9883-0855C7BB33D1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2" creationId="{3EB72B25-E657-EB90-765D-B53FD460FFBE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92" creationId="{EF6F9C5D-0D15-8D60-B555-BCD4CBDA30FA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3" creationId="{398E09D3-69A1-EEF7-3168-7E6197ADA390}"/>
          </ac:spMkLst>
        </pc:spChg>
        <pc:spChg chg="add mod">
          <ac:chgData name="Thiago Panini" userId="cc6a5c77081c362d" providerId="LiveId" clId="{1E56A7F8-8C41-4C48-8B9E-FDD3FD38C49C}" dt="2024-06-29T16:08:17.085" v="32426" actId="1076"/>
          <ac:spMkLst>
            <pc:docMk/>
            <pc:sldMk cId="3570752848" sldId="471"/>
            <ac:spMk id="93" creationId="{8D895680-95BC-14DF-357E-4D3BA1FC9BFC}"/>
          </ac:spMkLst>
        </pc:spChg>
        <pc:spChg chg="add mod">
          <ac:chgData name="Thiago Panini" userId="cc6a5c77081c362d" providerId="LiveId" clId="{1E56A7F8-8C41-4C48-8B9E-FDD3FD38C49C}" dt="2024-06-29T16:08:25.474" v="32428" actId="1076"/>
          <ac:spMkLst>
            <pc:docMk/>
            <pc:sldMk cId="3570752848" sldId="471"/>
            <ac:spMk id="94" creationId="{34F4BBA3-3CBD-6E0C-8BFB-64AAE5E0DA64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5" creationId="{DD62F906-31D0-4139-4384-2E589DE56AE5}"/>
          </ac:spMkLst>
        </pc:spChg>
        <pc:spChg chg="add mod">
          <ac:chgData name="Thiago Panini" userId="cc6a5c77081c362d" providerId="LiveId" clId="{1E56A7F8-8C41-4C48-8B9E-FDD3FD38C49C}" dt="2024-06-29T16:08:29.041" v="32430" actId="1076"/>
          <ac:spMkLst>
            <pc:docMk/>
            <pc:sldMk cId="3570752848" sldId="471"/>
            <ac:spMk id="95" creationId="{F43F36F5-0C4B-F2EB-8723-46E9CAFDD35B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6" creationId="{EFE4CB2B-6D4D-C8B7-2159-8A167F52317E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7" creationId="{F1EC2950-CB1E-661B-899B-9EFB9C029B1D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8" creationId="{13E924F6-CFA5-4617-7A4C-6A27870C2259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9" creationId="{C3349A51-90FD-F92B-0EAA-F6C827EB0904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00" creationId="{CBEE46AF-B814-5C64-2059-DAE94979C22B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02" creationId="{31D36F2F-C3BD-7FC5-C911-F3DC215EF744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3" creationId="{71084CF1-C6ED-5F15-DAA4-4D73C9E3FE7D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4" creationId="{C966299E-4A43-8112-19B9-B6FFE0D43378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5" creationId="{263E541B-3318-099F-1599-DC09EC598D09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6" creationId="{7EC840EA-B042-37BC-9E4F-C4B08FCBE4F1}"/>
          </ac:spMkLst>
        </pc:spChg>
        <pc:spChg chg="mod">
          <ac:chgData name="Thiago Panini" userId="cc6a5c77081c362d" providerId="LiveId" clId="{1E56A7F8-8C41-4C48-8B9E-FDD3FD38C49C}" dt="2024-06-27T15:07:16.232" v="28150" actId="20577"/>
          <ac:spMkLst>
            <pc:docMk/>
            <pc:sldMk cId="3570752848" sldId="471"/>
            <ac:spMk id="110" creationId="{A94E2836-57F3-0D47-989C-3C702BE60978}"/>
          </ac:spMkLst>
        </pc:spChg>
        <pc:spChg chg="mod">
          <ac:chgData name="Thiago Panini" userId="cc6a5c77081c362d" providerId="LiveId" clId="{1E56A7F8-8C41-4C48-8B9E-FDD3FD38C49C}" dt="2024-06-27T14:41:07.678" v="27643"/>
          <ac:spMkLst>
            <pc:docMk/>
            <pc:sldMk cId="3570752848" sldId="471"/>
            <ac:spMk id="111" creationId="{F35D8DA4-9B5D-A8F6-F7D1-28377150CD13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12" creationId="{F56D4F34-C536-9FEE-9EB6-584E9332C1A8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21" creationId="{DC41FCFA-B540-8480-4B32-4C23FCB99C83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22" creationId="{45F3C16B-06C1-6B3C-C9C3-24419D3B6556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23" creationId="{613A7B4D-81FD-FFDD-3997-7305CB238726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24" creationId="{5F50E576-3D16-906D-A744-96E9E9A6FA4E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25" creationId="{075B1011-F676-C2A4-0098-3F6A023661FF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26" creationId="{201B6074-6939-7CFF-74AD-5597C74066FD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27" creationId="{7C1D7285-26EA-4B14-56D9-C10EF742C75A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28" creationId="{EC39F2D6-52EE-071B-4C6B-9CA5B337A796}"/>
          </ac:spMkLst>
        </pc:spChg>
        <pc:spChg chg="add del mod">
          <ac:chgData name="Thiago Panini" userId="cc6a5c77081c362d" providerId="LiveId" clId="{1E56A7F8-8C41-4C48-8B9E-FDD3FD38C49C}" dt="2024-06-28T02:29:07.834" v="30820" actId="478"/>
          <ac:spMkLst>
            <pc:docMk/>
            <pc:sldMk cId="3570752848" sldId="471"/>
            <ac:spMk id="129" creationId="{99901D30-9E5B-D235-48E8-9A4FD5A2176F}"/>
          </ac:spMkLst>
        </pc:spChg>
        <pc:spChg chg="add del mod">
          <ac:chgData name="Thiago Panini" userId="cc6a5c77081c362d" providerId="LiveId" clId="{1E56A7F8-8C41-4C48-8B9E-FDD3FD38C49C}" dt="2024-06-28T02:29:07.834" v="30820" actId="478"/>
          <ac:spMkLst>
            <pc:docMk/>
            <pc:sldMk cId="3570752848" sldId="471"/>
            <ac:spMk id="130" creationId="{C7357E3C-8094-D5D1-6963-A69F19FDC4EE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1" creationId="{F56D4F34-C536-9FEE-9EB6-584E9332C1A8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2" creationId="{5F50E576-3D16-906D-A744-96E9E9A6FA4E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3" creationId="{075B1011-F676-C2A4-0098-3F6A023661FF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4" creationId="{201B6074-6939-7CFF-74AD-5597C74066FD}"/>
          </ac:spMkLst>
        </pc:spChg>
        <pc:spChg chg="add del mod">
          <ac:chgData name="Thiago Panini" userId="cc6a5c77081c362d" providerId="LiveId" clId="{1E56A7F8-8C41-4C48-8B9E-FDD3FD38C49C}" dt="2024-06-29T15:37:06.522" v="31471" actId="478"/>
          <ac:spMkLst>
            <pc:docMk/>
            <pc:sldMk cId="3570752848" sldId="471"/>
            <ac:spMk id="135" creationId="{81829F8D-EDA0-0B09-7779-3C25BEAB65B5}"/>
          </ac:spMkLst>
        </pc:s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6" creationId="{AA8BCF3A-445C-6854-E2F6-D2AEDC1E0AE7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6" creationId="{C7FDC140-31A2-A79B-1EE1-69CA276F4C03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10" creationId="{B9C5CA5D-D430-999D-36F6-74E4B8BDA113}"/>
          </ac:grpSpMkLst>
        </pc:grpChg>
        <pc:grpChg chg="add mod">
          <ac:chgData name="Thiago Panini" userId="cc6a5c77081c362d" providerId="LiveId" clId="{1E56A7F8-8C41-4C48-8B9E-FDD3FD38C49C}" dt="2024-06-29T15:52:54.521" v="32133" actId="1076"/>
          <ac:grpSpMkLst>
            <pc:docMk/>
            <pc:sldMk cId="3570752848" sldId="471"/>
            <ac:grpSpMk id="18" creationId="{4595D155-C303-58E3-D4C1-A707664524D8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20" creationId="{AF54D47C-3D6A-0591-CF22-EFA085A81BE5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24" creationId="{A035BA1A-3BC1-6D4B-A188-53CBA3BE64B6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24" creationId="{BEC167F8-3F3C-D39E-3BE5-9629D0F346F5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28" creationId="{1062694D-2A51-BE8A-72DB-8E68BB60411A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33" creationId="{E6ACEB97-0855-7EAB-3E99-B8208C8F841C}"/>
          </ac:grpSpMkLst>
        </pc:grpChg>
        <pc:grpChg chg="add del mod">
          <ac:chgData name="Thiago Panini" userId="cc6a5c77081c362d" providerId="LiveId" clId="{1E56A7F8-8C41-4C48-8B9E-FDD3FD38C49C}" dt="2024-06-29T15:38:10.855" v="31519" actId="478"/>
          <ac:grpSpMkLst>
            <pc:docMk/>
            <pc:sldMk cId="3570752848" sldId="471"/>
            <ac:grpSpMk id="34" creationId="{A803F79A-ECE3-427F-B720-85AE8AB336D4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37" creationId="{705F9ED6-F209-4BC2-F36D-3AF5BFC58F4F}"/>
          </ac:grpSpMkLst>
        </pc:grpChg>
        <pc:grpChg chg="add mod">
          <ac:chgData name="Thiago Panini" userId="cc6a5c77081c362d" providerId="LiveId" clId="{1E56A7F8-8C41-4C48-8B9E-FDD3FD38C49C}" dt="2024-06-29T15:36:05.256" v="31466" actId="1035"/>
          <ac:grpSpMkLst>
            <pc:docMk/>
            <pc:sldMk cId="3570752848" sldId="471"/>
            <ac:grpSpMk id="47" creationId="{C2BFD854-B76D-5ADD-C13B-669EF054A756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48" creationId="{0BD08247-7D14-E229-B255-1815F21C60BC}"/>
          </ac:grpSpMkLst>
        </pc:grpChg>
        <pc:grpChg chg="add del mod">
          <ac:chgData name="Thiago Panini" userId="cc6a5c77081c362d" providerId="LiveId" clId="{1E56A7F8-8C41-4C48-8B9E-FDD3FD38C49C}" dt="2024-06-27T14:40:43.431" v="27598" actId="478"/>
          <ac:grpSpMkLst>
            <pc:docMk/>
            <pc:sldMk cId="3570752848" sldId="471"/>
            <ac:grpSpMk id="49" creationId="{F9602AAE-3603-05D3-9374-71A4CD179486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51" creationId="{FB1B3D1F-0512-7829-BF9C-7B06F5F72742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52" creationId="{A5AEC1EA-3BD9-1D0D-FDE1-FBA3A29584E9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53" creationId="{FD3EF7D3-900F-480F-8EB0-48CAD27AC6EF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65" creationId="{10FFB677-8B6B-0596-C033-4674434A5BC2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68" creationId="{C1CA10EB-46C3-BB42-7B7D-DADD6627C35D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71" creationId="{47AF2276-2DE1-8087-2D17-E1A794D6B1CD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74" creationId="{07F6E1C1-A221-23B1-AB67-44FE096A456B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88" creationId="{EF3483EC-E34A-EAD8-3D68-96D4D14EB30F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108" creationId="{7F918E99-C209-BAA7-4872-80D8FFDA8D72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109" creationId="{82CB68D4-38BF-A3F1-B1CA-93E05E517948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115" creationId="{5B09F8DD-2E4F-F019-9179-A40D3267044B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118" creationId="{3DEA92EA-2DF9-47A1-A4BB-3AA517B06C84}"/>
          </ac:grpSpMkLst>
        </pc:grp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7T14:47:14.995" v="27752" actId="1076"/>
          <ac:picMkLst>
            <pc:docMk/>
            <pc:sldMk cId="3570752848" sldId="471"/>
            <ac:picMk id="57" creationId="{9156368C-0064-214C-393C-345377C53767}"/>
          </ac:picMkLst>
        </pc:pic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81" creationId="{10D0F1D0-DA8B-C120-B2D9-DD6BEFDC0F2F}"/>
          </ac:picMkLst>
        </pc:pic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84" creationId="{E70C941A-3F46-C265-678D-14BEAA591868}"/>
          </ac:picMkLst>
        </pc:pic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101" creationId="{A26DF8BF-943E-BF6D-305E-260314592F8E}"/>
          </ac:picMkLst>
        </pc:pic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0" creationId="{1D441EB1-0648-1383-E7BD-C10A95EF452D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1" creationId="{76EDBE52-0419-59B4-13E7-B99F7C15139D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2" creationId="{C710133D-E361-0E76-7B2F-880906AF10E8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3" creationId="{0A1F3EEC-6677-DCF7-C6FA-51E524050182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37" creationId="{4000A712-CC3B-0B6F-CB3B-DBAA11CE417F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39" creationId="{AB07E824-118E-D3C8-0855-FEBDF0D1BD1E}"/>
          </ac:cxnSpMkLst>
        </pc:cxnChg>
        <pc:cxnChg chg="add mod">
          <ac:chgData name="Thiago Panini" userId="cc6a5c77081c362d" providerId="LiveId" clId="{1E56A7F8-8C41-4C48-8B9E-FDD3FD38C49C}" dt="2024-06-29T15:36:07.515" v="31468" actId="1036"/>
          <ac:cxnSpMkLst>
            <pc:docMk/>
            <pc:sldMk cId="3570752848" sldId="471"/>
            <ac:cxnSpMk id="55" creationId="{8F628AA3-295C-7C71-FF6A-F8132903D3B9}"/>
          </ac:cxnSpMkLst>
        </pc:cxnChg>
        <pc:cxnChg chg="add mod">
          <ac:chgData name="Thiago Panini" userId="cc6a5c77081c362d" providerId="LiveId" clId="{1E56A7F8-8C41-4C48-8B9E-FDD3FD38C49C}" dt="2024-06-29T16:03:00.816" v="32201"/>
          <ac:cxnSpMkLst>
            <pc:docMk/>
            <pc:sldMk cId="3570752848" sldId="471"/>
            <ac:cxnSpMk id="56" creationId="{97DFDD12-CEAF-DD10-CEA4-938EEFD11C2E}"/>
          </ac:cxnSpMkLst>
        </pc:cxnChg>
        <pc:cxnChg chg="add mod">
          <ac:chgData name="Thiago Panini" userId="cc6a5c77081c362d" providerId="LiveId" clId="{1E56A7F8-8C41-4C48-8B9E-FDD3FD38C49C}" dt="2024-06-29T16:03:00.816" v="32201"/>
          <ac:cxnSpMkLst>
            <pc:docMk/>
            <pc:sldMk cId="3570752848" sldId="471"/>
            <ac:cxnSpMk id="60" creationId="{63494149-78BD-96B8-EC51-EC57060FCF65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64" creationId="{C71D6B9B-A93D-4BF8-4F01-C189B4E2F034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69" creationId="{6CD5CA0A-C47D-01F0-124B-48495DA6401C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70" creationId="{0C6C71A5-9676-715F-6820-AE8EF73A3DDD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75" creationId="{3B2F5B88-404C-EC6A-9A5A-AFBEF0C93398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76" creationId="{2F4DACAD-AE98-E261-4772-D7B2D2F17410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83" creationId="{00FED53E-7533-4251-85DD-8BF30769ACCE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84" creationId="{8571940B-E83F-7D18-E471-A1E46C4A5536}"/>
          </ac:cxnSpMkLst>
        </pc:cxnChg>
      </pc:sldChg>
      <pc:sldChg chg="addSp delSp modSp add mod ord">
        <pc:chgData name="Thiago Panini" userId="cc6a5c77081c362d" providerId="LiveId" clId="{1E56A7F8-8C41-4C48-8B9E-FDD3FD38C49C}" dt="2024-06-29T15:51:58.127" v="32098" actId="20577"/>
        <pc:sldMkLst>
          <pc:docMk/>
          <pc:sldMk cId="567553289" sldId="472"/>
        </pc:sldMkLst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" creationId="{1AF78C8F-2ABE-5E0A-8550-F236C1711D8C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3" creationId="{3061DB79-6286-248C-F934-0F82FDCB7C1B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4" creationId="{131403D2-B9D2-4FC2-D351-A64401E55E35}"/>
          </ac:spMkLst>
        </pc:spChg>
        <pc:spChg chg="add del mod">
          <ac:chgData name="Thiago Panini" userId="cc6a5c77081c362d" providerId="LiveId" clId="{1E56A7F8-8C41-4C48-8B9E-FDD3FD38C49C}" dt="2024-06-29T15:41:21.554" v="31685" actId="478"/>
          <ac:spMkLst>
            <pc:docMk/>
            <pc:sldMk cId="567553289" sldId="472"/>
            <ac:spMk id="4" creationId="{669CB433-EBF9-D4D8-CB68-74327290365D}"/>
          </ac:spMkLst>
        </pc:spChg>
        <pc:spChg chg="add mod">
          <ac:chgData name="Thiago Panini" userId="cc6a5c77081c362d" providerId="LiveId" clId="{1E56A7F8-8C41-4C48-8B9E-FDD3FD38C49C}" dt="2024-06-29T15:41:09.982" v="31682"/>
          <ac:spMkLst>
            <pc:docMk/>
            <pc:sldMk cId="567553289" sldId="472"/>
            <ac:spMk id="6" creationId="{DFD4ACFF-5A80-D385-0B02-1E8082A5ED88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7" creationId="{B964B6E6-1F99-6B1F-8C9C-E73C27DDB67B}"/>
          </ac:spMkLst>
        </pc:spChg>
        <pc:spChg chg="add del mod">
          <ac:chgData name="Thiago Panini" userId="cc6a5c77081c362d" providerId="LiveId" clId="{1E56A7F8-8C41-4C48-8B9E-FDD3FD38C49C}" dt="2024-06-29T15:41:25.278" v="31687" actId="478"/>
          <ac:spMkLst>
            <pc:docMk/>
            <pc:sldMk cId="567553289" sldId="472"/>
            <ac:spMk id="8" creationId="{4FDADA66-2261-BA5A-0B40-4F5C4DD5821C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9" creationId="{F234969F-2C5A-4088-51DF-50E288853B61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10" creationId="{30A06755-22F4-7BCC-0F85-FE214CDA1C11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11" creationId="{1E5D1C1A-4F7A-4C7A-9204-2888D89F7891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12" creationId="{EBD2FEF5-AF6B-9998-5788-489BA4537EB0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13" creationId="{93D83CFC-6EDC-A591-D64F-92B8B5161BF1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14" creationId="{982D4E7E-22AD-8E03-A0F9-9FB65F1144CC}"/>
          </ac:spMkLst>
        </pc:spChg>
        <pc:spChg chg="mod">
          <ac:chgData name="Thiago Panini" userId="cc6a5c77081c362d" providerId="LiveId" clId="{1E56A7F8-8C41-4C48-8B9E-FDD3FD38C49C}" dt="2024-06-29T15:39:47.252" v="31570" actId="20577"/>
          <ac:spMkLst>
            <pc:docMk/>
            <pc:sldMk cId="567553289" sldId="472"/>
            <ac:spMk id="15" creationId="{5F966435-0472-BFFB-31C6-9DC48874AC74}"/>
          </ac:spMkLst>
        </pc:spChg>
        <pc:spChg chg="mod">
          <ac:chgData name="Thiago Panini" userId="cc6a5c77081c362d" providerId="LiveId" clId="{1E56A7F8-8C41-4C48-8B9E-FDD3FD38C49C}" dt="2024-06-29T15:40:09.721" v="31647" actId="20577"/>
          <ac:spMkLst>
            <pc:docMk/>
            <pc:sldMk cId="567553289" sldId="472"/>
            <ac:spMk id="16" creationId="{F2B310C8-1E0A-7165-2368-0A883DB14DEB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17" creationId="{9881F96F-E679-AF86-FA78-C32D170E2F99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19" creationId="{E524F3B3-2E49-6508-97E5-FBD06FAAB8DA}"/>
          </ac:spMkLst>
        </pc:spChg>
        <pc:spChg chg="add mod">
          <ac:chgData name="Thiago Panini" userId="cc6a5c77081c362d" providerId="LiveId" clId="{1E56A7F8-8C41-4C48-8B9E-FDD3FD38C49C}" dt="2024-06-29T15:47:01.889" v="31934" actId="1035"/>
          <ac:spMkLst>
            <pc:docMk/>
            <pc:sldMk cId="567553289" sldId="472"/>
            <ac:spMk id="20" creationId="{FC9BDE8B-01DF-ADED-BD6D-A2923932279C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21" creationId="{114E89CC-9668-6638-E6FF-0FD17CD3BE6C}"/>
          </ac:spMkLst>
        </pc:spChg>
        <pc:spChg chg="del mod">
          <ac:chgData name="Thiago Panini" userId="cc6a5c77081c362d" providerId="LiveId" clId="{1E56A7F8-8C41-4C48-8B9E-FDD3FD38C49C}" dt="2024-06-27T14:46:35.008" v="27746" actId="478"/>
          <ac:spMkLst>
            <pc:docMk/>
            <pc:sldMk cId="567553289" sldId="472"/>
            <ac:spMk id="22" creationId="{D337B444-44AC-6618-81ED-77742A1F7534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22" creationId="{D82DCF83-94C3-9914-D9DD-F0A4496BF9FF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23" creationId="{B5577139-2847-4D1F-2E0C-BEC777AC9BE9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4" creationId="{F524F9A8-93E0-4FD3-33DF-5E05AEAC1432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5" creationId="{86010E77-82AD-ED76-957D-C1E6BCF5A8A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6" creationId="{C5AFCF28-9C7B-FA14-98E8-319475EC59D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7" creationId="{31A2145B-2146-5FA7-5BFF-8981486AB71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8" creationId="{CF4431D5-EB97-8460-9593-5187A5A1FC5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9" creationId="{6DFA85A4-E91D-7E33-3C77-91573FDAA546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30" creationId="{9DB31E1D-D51F-8F0C-F5D5-E10A6C77A446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31" creationId="{9BE06896-1312-6276-52BA-8D9E2C6EA3DF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32" creationId="{080C1E4E-853D-17D0-3ACF-9DA395286BDE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33" creationId="{4523A01A-F73B-2144-96B2-418643280E44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35" creationId="{7818E864-3F98-BB22-4CC0-C8FA052839ED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1" creationId="{7ED93C4C-950E-B4FA-EF61-907EB7406764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2" creationId="{580083A6-7E36-5330-9756-0C2DF3393E52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3" creationId="{C8108FAA-CF0F-04AA-D1D6-6BE436041CF1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4" creationId="{5274CB53-56AD-2D8C-6570-D010787C4C4C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5" creationId="{A4D24A20-10D1-B457-1891-2EDAA8DF62B5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6" creationId="{5FF18123-BB98-8C56-954D-1FB219D145EE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7" creationId="{6135F4DC-24E9-5323-BE52-863BE4667CF5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8" creationId="{B47D6E67-C89D-D9A0-142D-F444D64BDB87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9" creationId="{B03002F8-A733-9A7A-3B44-B2A4A70E9B08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61" creationId="{CA034B9A-6546-3B86-5D16-31F7698E6672}"/>
          </ac:spMkLst>
        </pc:spChg>
        <pc:spChg chg="add mod">
          <ac:chgData name="Thiago Panini" userId="cc6a5c77081c362d" providerId="LiveId" clId="{1E56A7F8-8C41-4C48-8B9E-FDD3FD38C49C}" dt="2024-06-29T15:47:01.889" v="31934" actId="1035"/>
          <ac:spMkLst>
            <pc:docMk/>
            <pc:sldMk cId="567553289" sldId="472"/>
            <ac:spMk id="66" creationId="{AA1D26AC-C9C5-BB58-83E6-ADD1B4A305D9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67" creationId="{7189DD7B-D2EB-F19F-D7F9-AE13F4D55A76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68" creationId="{376CCBC9-3EA3-2FAF-F0A4-42D9081AD2A5}"/>
          </ac:spMkLst>
        </pc:spChg>
        <pc:spChg chg="add mod">
          <ac:chgData name="Thiago Panini" userId="cc6a5c77081c362d" providerId="LiveId" clId="{1E56A7F8-8C41-4C48-8B9E-FDD3FD38C49C}" dt="2024-06-29T15:49:37.871" v="32031" actId="207"/>
          <ac:spMkLst>
            <pc:docMk/>
            <pc:sldMk cId="567553289" sldId="472"/>
            <ac:spMk id="69" creationId="{B639187E-F09A-CEB1-ABB5-13EF55919E58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0" creationId="{7F18723F-FC19-57DA-36C7-2B236D2872CE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1" creationId="{77FD9493-1E63-101A-CD92-C2662AB547A1}"/>
          </ac:spMkLst>
        </pc:spChg>
        <pc:spChg chg="add 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72" creationId="{1002A4D8-9982-15A2-9F9B-743E27683808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3" creationId="{2101FEDC-C2A5-EFC7-A4EC-AE881C47A3AA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4" creationId="{8EAF69A9-2CA1-C056-FA03-72EEC3ED15CC}"/>
          </ac:spMkLst>
        </pc:spChg>
        <pc:spChg chg="add del mod">
          <ac:chgData name="Thiago Panini" userId="cc6a5c77081c362d" providerId="LiveId" clId="{1E56A7F8-8C41-4C48-8B9E-FDD3FD38C49C}" dt="2024-06-29T15:42:35.098" v="31729" actId="478"/>
          <ac:spMkLst>
            <pc:docMk/>
            <pc:sldMk cId="567553289" sldId="472"/>
            <ac:spMk id="75" creationId="{1270C506-1279-CFF3-9989-4D6D9D9E6F5A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6" creationId="{C8EA29FE-F3A8-0C89-E073-34749317C136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7" creationId="{4C95C18A-6E5E-A6AD-BFFB-743CD098055B}"/>
          </ac:spMkLst>
        </pc:spChg>
        <pc:spChg chg="add 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79" creationId="{1EA8DA0F-EED8-79EF-087F-6C86D2AAA75F}"/>
          </ac:spMkLst>
        </pc:spChg>
        <pc:spChg chg="add del mod">
          <ac:chgData name="Thiago Panini" userId="cc6a5c77081c362d" providerId="LiveId" clId="{1E56A7F8-8C41-4C48-8B9E-FDD3FD38C49C}" dt="2024-06-29T15:46:20.175" v="31884" actId="478"/>
          <ac:spMkLst>
            <pc:docMk/>
            <pc:sldMk cId="567553289" sldId="472"/>
            <ac:spMk id="80" creationId="{24CE00A4-48EC-A9A7-E355-40F45067E140}"/>
          </ac:spMkLst>
        </pc:spChg>
        <pc:spChg chg="add mod">
          <ac:chgData name="Thiago Panini" userId="cc6a5c77081c362d" providerId="LiveId" clId="{1E56A7F8-8C41-4C48-8B9E-FDD3FD38C49C}" dt="2024-06-29T15:49:41.087" v="32032" actId="207"/>
          <ac:spMkLst>
            <pc:docMk/>
            <pc:sldMk cId="567553289" sldId="472"/>
            <ac:spMk id="81" creationId="{49934469-20D2-5986-B76F-B131174ED88C}"/>
          </ac:spMkLst>
        </pc:spChg>
        <pc:spChg chg="add del mod">
          <ac:chgData name="Thiago Panini" userId="cc6a5c77081c362d" providerId="LiveId" clId="{1E56A7F8-8C41-4C48-8B9E-FDD3FD38C49C}" dt="2024-06-29T15:46:42.305" v="31896" actId="478"/>
          <ac:spMkLst>
            <pc:docMk/>
            <pc:sldMk cId="567553289" sldId="472"/>
            <ac:spMk id="82" creationId="{CB22A8A8-D510-F948-D490-60EEA8865D52}"/>
          </ac:spMkLst>
        </pc:spChg>
        <pc:spChg chg="add del mod">
          <ac:chgData name="Thiago Panini" userId="cc6a5c77081c362d" providerId="LiveId" clId="{1E56A7F8-8C41-4C48-8B9E-FDD3FD38C49C}" dt="2024-06-29T15:46:10.773" v="31882" actId="478"/>
          <ac:spMkLst>
            <pc:docMk/>
            <pc:sldMk cId="567553289" sldId="472"/>
            <ac:spMk id="83" creationId="{78DE83F8-8CDA-9F54-EC07-8D38D2ECC989}"/>
          </ac:spMkLst>
        </pc:spChg>
        <pc:spChg chg="add mod">
          <ac:chgData name="Thiago Panini" userId="cc6a5c77081c362d" providerId="LiveId" clId="{1E56A7F8-8C41-4C48-8B9E-FDD3FD38C49C}" dt="2024-06-29T15:46:50.140" v="31926" actId="1035"/>
          <ac:spMkLst>
            <pc:docMk/>
            <pc:sldMk cId="567553289" sldId="472"/>
            <ac:spMk id="84" creationId="{0D100111-1B5F-F843-E4CB-EC5F8CE7F86B}"/>
          </ac:spMkLst>
        </pc:spChg>
        <pc:spChg chg="add mod">
          <ac:chgData name="Thiago Panini" userId="cc6a5c77081c362d" providerId="LiveId" clId="{1E56A7F8-8C41-4C48-8B9E-FDD3FD38C49C}" dt="2024-06-29T15:46:53.909" v="31928" actId="1076"/>
          <ac:spMkLst>
            <pc:docMk/>
            <pc:sldMk cId="567553289" sldId="472"/>
            <ac:spMk id="85" creationId="{4D437974-3897-5312-F6BB-4FEC524C0FAD}"/>
          </ac:spMkLst>
        </pc:spChg>
        <pc:spChg chg="add mod">
          <ac:chgData name="Thiago Panini" userId="cc6a5c77081c362d" providerId="LiveId" clId="{1E56A7F8-8C41-4C48-8B9E-FDD3FD38C49C}" dt="2024-06-29T15:47:39.879" v="31947" actId="20577"/>
          <ac:spMkLst>
            <pc:docMk/>
            <pc:sldMk cId="567553289" sldId="472"/>
            <ac:spMk id="87" creationId="{DED7E05C-3280-2E68-17A5-D7655E41891F}"/>
          </ac:spMkLst>
        </pc:spChg>
        <pc:spChg chg="add mod">
          <ac:chgData name="Thiago Panini" userId="cc6a5c77081c362d" providerId="LiveId" clId="{1E56A7F8-8C41-4C48-8B9E-FDD3FD38C49C}" dt="2024-06-29T15:47:49.724" v="31960" actId="20577"/>
          <ac:spMkLst>
            <pc:docMk/>
            <pc:sldMk cId="567553289" sldId="472"/>
            <ac:spMk id="90" creationId="{C90AF598-DA43-3D0E-A955-AB032E9088B7}"/>
          </ac:spMkLst>
        </pc:spChg>
        <pc:spChg chg="add mod">
          <ac:chgData name="Thiago Panini" userId="cc6a5c77081c362d" providerId="LiveId" clId="{1E56A7F8-8C41-4C48-8B9E-FDD3FD38C49C}" dt="2024-06-29T15:51:36.104" v="32091" actId="20577"/>
          <ac:spMkLst>
            <pc:docMk/>
            <pc:sldMk cId="567553289" sldId="472"/>
            <ac:spMk id="91" creationId="{153A2C82-C588-6CB8-4D5A-FB94C8D7E658}"/>
          </ac:spMkLst>
        </pc:spChg>
        <pc:spChg chg="add mod">
          <ac:chgData name="Thiago Panini" userId="cc6a5c77081c362d" providerId="LiveId" clId="{1E56A7F8-8C41-4C48-8B9E-FDD3FD38C49C}" dt="2024-06-29T15:48:18.890" v="31987" actId="20577"/>
          <ac:spMkLst>
            <pc:docMk/>
            <pc:sldMk cId="567553289" sldId="472"/>
            <ac:spMk id="92" creationId="{5EA6188F-24E8-99CA-9CB3-DE0120282C2B}"/>
          </ac:spMkLst>
        </pc:spChg>
        <pc:spChg chg="add mod">
          <ac:chgData name="Thiago Panini" userId="cc6a5c77081c362d" providerId="LiveId" clId="{1E56A7F8-8C41-4C48-8B9E-FDD3FD38C49C}" dt="2024-06-29T15:48:28.038" v="31997" actId="20577"/>
          <ac:spMkLst>
            <pc:docMk/>
            <pc:sldMk cId="567553289" sldId="472"/>
            <ac:spMk id="94" creationId="{CB31EE25-9027-5966-09C2-E3A3AD58D9D4}"/>
          </ac:spMkLst>
        </pc:spChg>
        <pc:spChg chg="add mod">
          <ac:chgData name="Thiago Panini" userId="cc6a5c77081c362d" providerId="LiveId" clId="{1E56A7F8-8C41-4C48-8B9E-FDD3FD38C49C}" dt="2024-06-29T15:50:57.493" v="32085" actId="20577"/>
          <ac:spMkLst>
            <pc:docMk/>
            <pc:sldMk cId="567553289" sldId="472"/>
            <ac:spMk id="95" creationId="{7F649E25-99D2-C07C-491D-08FDB0CEE80F}"/>
          </ac:spMkLst>
        </pc:spChg>
        <pc:spChg chg="add mod">
          <ac:chgData name="Thiago Panini" userId="cc6a5c77081c362d" providerId="LiveId" clId="{1E56A7F8-8C41-4C48-8B9E-FDD3FD38C49C}" dt="2024-06-29T15:47:29.047" v="31944" actId="1038"/>
          <ac:spMkLst>
            <pc:docMk/>
            <pc:sldMk cId="567553289" sldId="472"/>
            <ac:spMk id="96" creationId="{BB891B47-1275-7966-908E-092CEC6C4815}"/>
          </ac:spMkLst>
        </pc:spChg>
        <pc:spChg chg="add mod">
          <ac:chgData name="Thiago Panini" userId="cc6a5c77081c362d" providerId="LiveId" clId="{1E56A7F8-8C41-4C48-8B9E-FDD3FD38C49C}" dt="2024-06-29T15:47:29.047" v="31944" actId="1038"/>
          <ac:spMkLst>
            <pc:docMk/>
            <pc:sldMk cId="567553289" sldId="472"/>
            <ac:spMk id="97" creationId="{C83C659D-40F5-AF97-0090-EC8CA22823E5}"/>
          </ac:spMkLst>
        </pc:spChg>
        <pc:spChg chg="add mod">
          <ac:chgData name="Thiago Panini" userId="cc6a5c77081c362d" providerId="LiveId" clId="{1E56A7F8-8C41-4C48-8B9E-FDD3FD38C49C}" dt="2024-06-29T15:47:41.507" v="31949" actId="20577"/>
          <ac:spMkLst>
            <pc:docMk/>
            <pc:sldMk cId="567553289" sldId="472"/>
            <ac:spMk id="99" creationId="{57394510-91FB-0C3A-CB33-B86B95C93D3F}"/>
          </ac:spMkLst>
        </pc:spChg>
        <pc:spChg chg="add mod">
          <ac:chgData name="Thiago Panini" userId="cc6a5c77081c362d" providerId="LiveId" clId="{1E56A7F8-8C41-4C48-8B9E-FDD3FD38C49C}" dt="2024-06-29T15:47:55.521" v="31967" actId="20577"/>
          <ac:spMkLst>
            <pc:docMk/>
            <pc:sldMk cId="567553289" sldId="472"/>
            <ac:spMk id="102" creationId="{0C0D62C1-E01B-8C64-21E7-C519F5F1B6DC}"/>
          </ac:spMkLst>
        </pc:spChg>
        <pc:spChg chg="add mod">
          <ac:chgData name="Thiago Panini" userId="cc6a5c77081c362d" providerId="LiveId" clId="{1E56A7F8-8C41-4C48-8B9E-FDD3FD38C49C}" dt="2024-06-29T15:51:54.099" v="32096" actId="20577"/>
          <ac:spMkLst>
            <pc:docMk/>
            <pc:sldMk cId="567553289" sldId="472"/>
            <ac:spMk id="103" creationId="{1A6BD84C-8184-3EB6-33E8-A462E3EF81C9}"/>
          </ac:spMkLst>
        </pc:spChg>
        <pc:spChg chg="add mod">
          <ac:chgData name="Thiago Panini" userId="cc6a5c77081c362d" providerId="LiveId" clId="{1E56A7F8-8C41-4C48-8B9E-FDD3FD38C49C}" dt="2024-06-29T15:50:04.059" v="32053" actId="20577"/>
          <ac:spMkLst>
            <pc:docMk/>
            <pc:sldMk cId="567553289" sldId="472"/>
            <ac:spMk id="104" creationId="{F63D8CA5-3051-CE39-0ECB-7E4DB91888A6}"/>
          </ac:spMkLst>
        </pc:spChg>
        <pc:spChg chg="add mod">
          <ac:chgData name="Thiago Panini" userId="cc6a5c77081c362d" providerId="LiveId" clId="{1E56A7F8-8C41-4C48-8B9E-FDD3FD38C49C}" dt="2024-06-29T15:50:16.448" v="32072" actId="20577"/>
          <ac:spMkLst>
            <pc:docMk/>
            <pc:sldMk cId="567553289" sldId="472"/>
            <ac:spMk id="106" creationId="{FD425FE0-B0B5-7FA6-E8AD-D09264B2348F}"/>
          </ac:spMkLst>
        </pc:spChg>
        <pc:spChg chg="add mod">
          <ac:chgData name="Thiago Panini" userId="cc6a5c77081c362d" providerId="LiveId" clId="{1E56A7F8-8C41-4C48-8B9E-FDD3FD38C49C}" dt="2024-06-29T15:51:58.127" v="32098" actId="20577"/>
          <ac:spMkLst>
            <pc:docMk/>
            <pc:sldMk cId="567553289" sldId="472"/>
            <ac:spMk id="107" creationId="{7667BAB9-BC06-5B3C-A428-459ACA602FBE}"/>
          </ac:spMkLst>
        </pc:spChg>
        <pc:spChg chg="add mod">
          <ac:chgData name="Thiago Panini" userId="cc6a5c77081c362d" providerId="LiveId" clId="{1E56A7F8-8C41-4C48-8B9E-FDD3FD38C49C}" dt="2024-06-29T15:47:15.379" v="31938" actId="1076"/>
          <ac:spMkLst>
            <pc:docMk/>
            <pc:sldMk cId="567553289" sldId="472"/>
            <ac:spMk id="108" creationId="{1BAEC340-1BEC-A06A-E1BA-589A441DB29B}"/>
          </ac:spMkLst>
        </pc:spChg>
        <pc:spChg chg="add mod">
          <ac:chgData name="Thiago Panini" userId="cc6a5c77081c362d" providerId="LiveId" clId="{1E56A7F8-8C41-4C48-8B9E-FDD3FD38C49C}" dt="2024-06-29T15:47:15.379" v="31938" actId="1076"/>
          <ac:spMkLst>
            <pc:docMk/>
            <pc:sldMk cId="567553289" sldId="472"/>
            <ac:spMk id="109" creationId="{6C639BAA-6933-C9C8-249A-333C77083B69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121" creationId="{DC41FCFA-B540-8480-4B32-4C23FCB99C83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122" creationId="{45F3C16B-06C1-6B3C-C9C3-24419D3B6556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123" creationId="{613A7B4D-81FD-FFDD-3997-7305CB238726}"/>
          </ac:spMkLst>
        </pc:s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6" creationId="{AA8BCF3A-445C-6854-E2F6-D2AEDC1E0AE7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88" creationId="{EF3483EC-E34A-EAD8-3D68-96D4D14EB30F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109" creationId="{82CB68D4-38BF-A3F1-B1CA-93E05E517948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115" creationId="{5B09F8DD-2E4F-F019-9179-A40D3267044B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118" creationId="{3DEA92EA-2DF9-47A1-A4BB-3AA517B06C84}"/>
          </ac:grpSpMkLst>
        </pc:grpChg>
        <pc:picChg chg="add del mod">
          <ac:chgData name="Thiago Panini" userId="cc6a5c77081c362d" providerId="LiveId" clId="{1E56A7F8-8C41-4C48-8B9E-FDD3FD38C49C}" dt="2024-06-29T15:41:23.511" v="31686" actId="478"/>
          <ac:picMkLst>
            <pc:docMk/>
            <pc:sldMk cId="567553289" sldId="472"/>
            <ac:picMk id="3" creationId="{0EE9268A-AEFF-27A7-5655-1A71B23D4311}"/>
          </ac:picMkLst>
        </pc:picChg>
        <pc:picChg chg="del">
          <ac:chgData name="Thiago Panini" userId="cc6a5c77081c362d" providerId="LiveId" clId="{1E56A7F8-8C41-4C48-8B9E-FDD3FD38C49C}" dt="2024-06-27T14:46:20.808" v="27695" actId="478"/>
          <ac:picMkLst>
            <pc:docMk/>
            <pc:sldMk cId="567553289" sldId="472"/>
            <ac:picMk id="18" creationId="{E72D64D5-E139-BCDC-86D5-240E369C73EC}"/>
          </ac:picMkLst>
        </pc:pic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0" creationId="{1D441EB1-0648-1383-E7BD-C10A95EF452D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1" creationId="{76EDBE52-0419-59B4-13E7-B99F7C15139D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2" creationId="{C710133D-E361-0E76-7B2F-880906AF10E8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3" creationId="{0A1F3EEC-6677-DCF7-C6FA-51E524050182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18" creationId="{C8869455-EA40-FB3C-E795-513D2BA18E25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34" creationId="{7FFC7193-2DBF-519D-FE2E-1C98C9BB096B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36" creationId="{4ABE3D16-430C-E2FD-322B-B2CE5BD589B6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37" creationId="{D26F67EB-D048-BE3D-70D7-5A0365252B26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38" creationId="{AE25DDAE-B932-781B-14E7-17E291A1B691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39" creationId="{3F65F59F-3AB8-1FCA-3EC4-B25FAC6E9D0E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40" creationId="{CD1995AB-17DC-9BA5-F2C3-CB5A83A6EA60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1" creationId="{70B894AA-00DA-922A-39A8-131B86C7CD59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2" creationId="{44D1120F-5A5F-81EA-56FA-45F8907AF1F4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3" creationId="{15BE874E-AC35-D56F-65C3-54D1E8753616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4" creationId="{3449DF60-2B16-1FA2-7D17-2F2E030EF607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5" creationId="{87910BD5-A882-E8EF-943C-4E0FE2655404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6" creationId="{11C01435-CB4A-261B-E7AF-3E2BFDF5DC91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7" creationId="{F3B74DBF-401F-3A40-3DB8-D75FA1B67338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8" creationId="{039CCBE5-21A4-53B6-761F-D97FCDC7562C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9" creationId="{358ED3B6-07B4-54B6-2237-A5951023917A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50" creationId="{C2CEEDDA-B68B-E344-851F-6FEE1E547958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60" creationId="{F8533ACF-9B5E-C01B-0EE2-1269D48D95C0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61" creationId="{3D4F83A6-F8C7-ED02-C8F0-4FB8D9B9B127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62" creationId="{21FCFEFC-57AA-2755-4878-DAC325C5B343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63" creationId="{6304AAAE-F5DF-8A7F-1092-F7FE87E33B4E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64" creationId="{AA07C253-264C-0BBC-A6F8-E188B27315AF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65" creationId="{9DCD9B3A-471B-473B-9AD7-4263F18BED9D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78" creationId="{C637A894-9AA7-07BB-DB18-0863E74453BF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86" creationId="{FD70477E-6362-DB57-CE42-D9EACC54DC37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88" creationId="{2754D44A-C5EE-B242-2009-28157B7742BA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89" creationId="{B20E3870-ADCF-E1C4-1D5B-97F82F252E9F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93" creationId="{339CA9AF-335E-AB1A-A36F-D72853F81CA0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98" creationId="{7A14C164-AC28-6A7B-54E0-576D2D71B24F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100" creationId="{76B628CB-D0FF-2183-4382-7280A7D9CC7A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101" creationId="{076A5EBA-36E6-EF30-4CD6-FEFD0770C2FA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105" creationId="{9F82A61B-B573-1B9E-14AB-3B6950531F6E}"/>
          </ac:cxnSpMkLst>
        </pc:cxnChg>
      </pc:sldChg>
      <pc:sldChg chg="addSp delSp modSp add del mod">
        <pc:chgData name="Thiago Panini" userId="cc6a5c77081c362d" providerId="LiveId" clId="{1E56A7F8-8C41-4C48-8B9E-FDD3FD38C49C}" dt="2024-06-29T16:43:54.522" v="33013" actId="47"/>
        <pc:sldMkLst>
          <pc:docMk/>
          <pc:sldMk cId="64277966" sldId="473"/>
        </pc:sldMkLst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" creationId="{1AF78C8F-2ABE-5E0A-8550-F236C1711D8C}"/>
          </ac:spMkLst>
        </pc:spChg>
        <pc:spChg chg="add mod">
          <ac:chgData name="Thiago Panini" userId="cc6a5c77081c362d" providerId="LiveId" clId="{1E56A7F8-8C41-4C48-8B9E-FDD3FD38C49C}" dt="2024-06-28T02:30:51.303" v="30939" actId="20577"/>
          <ac:spMkLst>
            <pc:docMk/>
            <pc:sldMk cId="64277966" sldId="473"/>
            <ac:spMk id="3" creationId="{AB0A03C6-143C-53FF-7493-AEF8E4EEDF1D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7" creationId="{B964B6E6-1F99-6B1F-8C9C-E73C27DDB67B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14" creationId="{982D4E7E-22AD-8E03-A0F9-9FB65F1144CC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17" creationId="{9881F96F-E679-AF86-FA78-C32D170E2F99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19" creationId="{E524F3B3-2E49-6508-97E5-FBD06FAAB8DA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4" creationId="{F524F9A8-93E0-4FD3-33DF-5E05AEAC1432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5" creationId="{86010E77-82AD-ED76-957D-C1E6BCF5A8A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6" creationId="{C5AFCF28-9C7B-FA14-98E8-319475EC59D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7" creationId="{31A2145B-2146-5FA7-5BFF-8981486AB71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8" creationId="{CF4431D5-EB97-8460-9593-5187A5A1FC5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9" creationId="{6DFA85A4-E91D-7E33-3C77-91573FDAA546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30" creationId="{9DB31E1D-D51F-8F0C-F5D5-E10A6C77A446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31" creationId="{9BE06896-1312-6276-52BA-8D9E2C6EA3DF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32" creationId="{080C1E4E-853D-17D0-3ACF-9DA395286BDE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1" creationId="{7ED93C4C-950E-B4FA-EF61-907EB7406764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2" creationId="{580083A6-7E36-5330-9756-0C2DF3393E52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3" creationId="{C8108FAA-CF0F-04AA-D1D6-6BE436041CF1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4" creationId="{5274CB53-56AD-2D8C-6570-D010787C4C4C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5" creationId="{A4D24A20-10D1-B457-1891-2EDAA8DF62B5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6" creationId="{5FF18123-BB98-8C56-954D-1FB219D145EE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7" creationId="{6135F4DC-24E9-5323-BE52-863BE4667CF5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8" creationId="{B47D6E67-C89D-D9A0-142D-F444D64BDB87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9" creationId="{B03002F8-A733-9A7A-3B44-B2A4A70E9B08}"/>
          </ac:spMkLst>
        </pc:sp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34" creationId="{7FFC7193-2DBF-519D-FE2E-1C98C9BB096B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1" creationId="{70B894AA-00DA-922A-39A8-131B86C7CD59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2" creationId="{44D1120F-5A5F-81EA-56FA-45F8907AF1F4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3" creationId="{15BE874E-AC35-D56F-65C3-54D1E8753616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4" creationId="{3449DF60-2B16-1FA2-7D17-2F2E030EF607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5" creationId="{87910BD5-A882-E8EF-943C-4E0FE2655404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6" creationId="{11C01435-CB4A-261B-E7AF-3E2BFDF5DC91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7" creationId="{F3B74DBF-401F-3A40-3DB8-D75FA1B67338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8" creationId="{039CCBE5-21A4-53B6-761F-D97FCDC7562C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9" creationId="{358ED3B6-07B4-54B6-2237-A5951023917A}"/>
          </ac:cxnSpMkLst>
        </pc:cxnChg>
      </pc:sldChg>
      <pc:sldChg chg="add del">
        <pc:chgData name="Thiago Panini" userId="cc6a5c77081c362d" providerId="LiveId" clId="{1E56A7F8-8C41-4C48-8B9E-FDD3FD38C49C}" dt="2024-06-27T16:52:05.874" v="28308" actId="47"/>
        <pc:sldMkLst>
          <pc:docMk/>
          <pc:sldMk cId="1445281289" sldId="473"/>
        </pc:sldMkLst>
      </pc:sldChg>
      <pc:sldChg chg="addSp delSp modSp add mod ord">
        <pc:chgData name="Thiago Panini" userId="cc6a5c77081c362d" providerId="LiveId" clId="{1E56A7F8-8C41-4C48-8B9E-FDD3FD38C49C}" dt="2024-06-28T01:51:04.078" v="28897" actId="14100"/>
        <pc:sldMkLst>
          <pc:docMk/>
          <pc:sldMk cId="2391836473" sldId="474"/>
        </pc:sldMkLst>
        <pc:spChg chg="add mod">
          <ac:chgData name="Thiago Panini" userId="cc6a5c77081c362d" providerId="LiveId" clId="{1E56A7F8-8C41-4C48-8B9E-FDD3FD38C49C}" dt="2024-06-28T01:36:47.367" v="28678" actId="164"/>
          <ac:spMkLst>
            <pc:docMk/>
            <pc:sldMk cId="2391836473" sldId="474"/>
            <ac:spMk id="3" creationId="{F5E2A79D-C868-65AD-6F64-762912425C47}"/>
          </ac:spMkLst>
        </pc:spChg>
        <pc:spChg chg="add mod">
          <ac:chgData name="Thiago Panini" userId="cc6a5c77081c362d" providerId="LiveId" clId="{1E56A7F8-8C41-4C48-8B9E-FDD3FD38C49C}" dt="2024-06-28T01:36:47.367" v="28678" actId="164"/>
          <ac:spMkLst>
            <pc:docMk/>
            <pc:sldMk cId="2391836473" sldId="474"/>
            <ac:spMk id="4" creationId="{69BBFECD-B54C-323B-C3A3-CD1750602A5A}"/>
          </ac:spMkLst>
        </pc:spChg>
        <pc:spChg chg="add mod">
          <ac:chgData name="Thiago Panini" userId="cc6a5c77081c362d" providerId="LiveId" clId="{1E56A7F8-8C41-4C48-8B9E-FDD3FD38C49C}" dt="2024-06-28T01:36:50.394" v="28679" actId="164"/>
          <ac:spMkLst>
            <pc:docMk/>
            <pc:sldMk cId="2391836473" sldId="474"/>
            <ac:spMk id="6" creationId="{1A35CB76-E95A-8CCE-1813-CD6D0F14CE32}"/>
          </ac:spMkLst>
        </pc:spChg>
        <pc:spChg chg="add mod">
          <ac:chgData name="Thiago Panini" userId="cc6a5c77081c362d" providerId="LiveId" clId="{1E56A7F8-8C41-4C48-8B9E-FDD3FD38C49C}" dt="2024-06-28T01:36:50.394" v="28679" actId="164"/>
          <ac:spMkLst>
            <pc:docMk/>
            <pc:sldMk cId="2391836473" sldId="474"/>
            <ac:spMk id="7" creationId="{96608AA7-1D88-07F5-71D0-3E2ADC4A0857}"/>
          </ac:spMkLst>
        </pc:spChg>
        <pc:spChg chg="add mod">
          <ac:chgData name="Thiago Panini" userId="cc6a5c77081c362d" providerId="LiveId" clId="{1E56A7F8-8C41-4C48-8B9E-FDD3FD38C49C}" dt="2024-06-28T01:36:55.353" v="28680" actId="164"/>
          <ac:spMkLst>
            <pc:docMk/>
            <pc:sldMk cId="2391836473" sldId="474"/>
            <ac:spMk id="8" creationId="{34E04916-079C-26CE-EEB2-792E554074E5}"/>
          </ac:spMkLst>
        </pc:spChg>
        <pc:spChg chg="add mod">
          <ac:chgData name="Thiago Panini" userId="cc6a5c77081c362d" providerId="LiveId" clId="{1E56A7F8-8C41-4C48-8B9E-FDD3FD38C49C}" dt="2024-06-28T01:36:55.353" v="28680" actId="164"/>
          <ac:spMkLst>
            <pc:docMk/>
            <pc:sldMk cId="2391836473" sldId="474"/>
            <ac:spMk id="9" creationId="{FF86DF2F-125C-082A-0551-164775B29FC9}"/>
          </ac:spMkLst>
        </pc:spChg>
        <pc:spChg chg="add mod">
          <ac:chgData name="Thiago Panini" userId="cc6a5c77081c362d" providerId="LiveId" clId="{1E56A7F8-8C41-4C48-8B9E-FDD3FD38C49C}" dt="2024-06-28T01:36:59.342" v="28681" actId="164"/>
          <ac:spMkLst>
            <pc:docMk/>
            <pc:sldMk cId="2391836473" sldId="474"/>
            <ac:spMk id="10" creationId="{C27E8FBF-DBF5-16AC-2599-FCF1C3B54A68}"/>
          </ac:spMkLst>
        </pc:spChg>
        <pc:spChg chg="add mod">
          <ac:chgData name="Thiago Panini" userId="cc6a5c77081c362d" providerId="LiveId" clId="{1E56A7F8-8C41-4C48-8B9E-FDD3FD38C49C}" dt="2024-06-28T01:36:59.342" v="28681" actId="164"/>
          <ac:spMkLst>
            <pc:docMk/>
            <pc:sldMk cId="2391836473" sldId="474"/>
            <ac:spMk id="11" creationId="{50CBD09A-32DA-B080-3122-F114FD224993}"/>
          </ac:spMkLst>
        </pc:spChg>
        <pc:spChg chg="mod">
          <ac:chgData name="Thiago Panini" userId="cc6a5c77081c362d" providerId="LiveId" clId="{1E56A7F8-8C41-4C48-8B9E-FDD3FD38C49C}" dt="2024-06-28T01:34:22.645" v="28504" actId="1036"/>
          <ac:spMkLst>
            <pc:docMk/>
            <pc:sldMk cId="2391836473" sldId="474"/>
            <ac:spMk id="17" creationId="{CFEDD19B-E3BC-4D29-97CB-4F7AFE79A1AC}"/>
          </ac:spMkLst>
        </pc:spChg>
        <pc:spChg chg="mod">
          <ac:chgData name="Thiago Panini" userId="cc6a5c77081c362d" providerId="LiveId" clId="{1E56A7F8-8C41-4C48-8B9E-FDD3FD38C49C}" dt="2024-06-28T01:39:39.713" v="28742" actId="207"/>
          <ac:spMkLst>
            <pc:docMk/>
            <pc:sldMk cId="2391836473" sldId="474"/>
            <ac:spMk id="33" creationId="{F5E2A79D-C868-65AD-6F64-762912425C47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34" creationId="{69BBFECD-B54C-323B-C3A3-CD1750602A5A}"/>
          </ac:spMkLst>
        </pc:spChg>
        <pc:spChg chg="mod">
          <ac:chgData name="Thiago Panini" userId="cc6a5c77081c362d" providerId="LiveId" clId="{1E56A7F8-8C41-4C48-8B9E-FDD3FD38C49C}" dt="2024-06-28T01:39:42.865" v="28743" actId="207"/>
          <ac:spMkLst>
            <pc:docMk/>
            <pc:sldMk cId="2391836473" sldId="474"/>
            <ac:spMk id="36" creationId="{1A35CB76-E95A-8CCE-1813-CD6D0F14CE32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37" creationId="{96608AA7-1D88-07F5-71D0-3E2ADC4A0857}"/>
          </ac:spMkLst>
        </pc:spChg>
        <pc:spChg chg="mod">
          <ac:chgData name="Thiago Panini" userId="cc6a5c77081c362d" providerId="LiveId" clId="{1E56A7F8-8C41-4C48-8B9E-FDD3FD38C49C}" dt="2024-06-28T01:39:45.031" v="28744" actId="207"/>
          <ac:spMkLst>
            <pc:docMk/>
            <pc:sldMk cId="2391836473" sldId="474"/>
            <ac:spMk id="39" creationId="{34E04916-079C-26CE-EEB2-792E554074E5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40" creationId="{FF86DF2F-125C-082A-0551-164775B29FC9}"/>
          </ac:spMkLst>
        </pc:spChg>
        <pc:spChg chg="mod">
          <ac:chgData name="Thiago Panini" userId="cc6a5c77081c362d" providerId="LiveId" clId="{1E56A7F8-8C41-4C48-8B9E-FDD3FD38C49C}" dt="2024-06-28T01:39:47.120" v="28745" actId="207"/>
          <ac:spMkLst>
            <pc:docMk/>
            <pc:sldMk cId="2391836473" sldId="474"/>
            <ac:spMk id="50" creationId="{C27E8FBF-DBF5-16AC-2599-FCF1C3B54A68}"/>
          </ac:spMkLst>
        </pc:spChg>
        <pc:spChg chg="mod">
          <ac:chgData name="Thiago Panini" userId="cc6a5c77081c362d" providerId="LiveId" clId="{1E56A7F8-8C41-4C48-8B9E-FDD3FD38C49C}" dt="2024-06-28T01:34:22.645" v="28504" actId="1036"/>
          <ac:spMkLst>
            <pc:docMk/>
            <pc:sldMk cId="2391836473" sldId="474"/>
            <ac:spMk id="54" creationId="{739CEFAC-2180-1588-C5BA-A5B0F0271BEF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56" creationId="{50CBD09A-32DA-B080-3122-F114FD224993}"/>
          </ac:spMkLst>
        </pc:s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12" creationId="{DA90D0F3-517C-9B49-238A-74657BA35755}"/>
          </ac:grpSpMkLst>
        </pc:gr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13" creationId="{DF7700EA-D436-094D-DE8A-AFCB8C5113DC}"/>
          </ac:grpSpMkLst>
        </pc:gr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18" creationId="{B674CBBA-C6D6-EB95-1121-EAEBE644F03A}"/>
          </ac:grpSpMkLst>
        </pc:gr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20" creationId="{7CFB0794-8A23-0F2A-6D5A-41EC5F945245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32" creationId="{DA90D0F3-517C-9B49-238A-74657BA35755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35" creationId="{DF7700EA-D436-094D-DE8A-AFCB8C5113DC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38" creationId="{B674CBBA-C6D6-EB95-1121-EAEBE644F03A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47" creationId="{C2BFD854-B76D-5ADD-C13B-669EF054A756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48" creationId="{0BD08247-7D14-E229-B255-1815F21C60BC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49" creationId="{7CFB0794-8A23-0F2A-6D5A-41EC5F945245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51" creationId="{FB1B3D1F-0512-7829-BF9C-7B06F5F72742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52" creationId="{A5AEC1EA-3BD9-1D0D-FDE1-FBA3A29584E9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53" creationId="{FD3EF7D3-900F-480F-8EB0-48CAD27AC6EF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108" creationId="{7F918E99-C209-BAA7-4872-80D8FFDA8D72}"/>
          </ac:grpSpMkLst>
        </pc:grpChg>
        <pc:picChg chg="add mod">
          <ac:chgData name="Thiago Panini" userId="cc6a5c77081c362d" providerId="LiveId" clId="{1E56A7F8-8C41-4C48-8B9E-FDD3FD38C49C}" dt="2024-06-28T01:40:36.095" v="28775" actId="1076"/>
          <ac:picMkLst>
            <pc:docMk/>
            <pc:sldMk cId="2391836473" sldId="474"/>
            <ac:picMk id="23" creationId="{166D84E2-F450-2317-4630-0C5F98D275F2}"/>
          </ac:picMkLst>
        </pc:picChg>
        <pc:picChg chg="add mod">
          <ac:chgData name="Thiago Panini" userId="cc6a5c77081c362d" providerId="LiveId" clId="{1E56A7F8-8C41-4C48-8B9E-FDD3FD38C49C}" dt="2024-06-28T01:40:05.481" v="28761" actId="1076"/>
          <ac:picMkLst>
            <pc:docMk/>
            <pc:sldMk cId="2391836473" sldId="474"/>
            <ac:picMk id="25" creationId="{79F929ED-A33C-FFC7-3804-5D29DBD3CD39}"/>
          </ac:picMkLst>
        </pc:picChg>
        <pc:picChg chg="add mod">
          <ac:chgData name="Thiago Panini" userId="cc6a5c77081c362d" providerId="LiveId" clId="{1E56A7F8-8C41-4C48-8B9E-FDD3FD38C49C}" dt="2024-06-28T01:40:16.584" v="28767" actId="1076"/>
          <ac:picMkLst>
            <pc:docMk/>
            <pc:sldMk cId="2391836473" sldId="474"/>
            <ac:picMk id="27" creationId="{54D0A557-2CD6-B840-7C59-BFCCDFB119FD}"/>
          </ac:picMkLst>
        </pc:picChg>
        <pc:picChg chg="add mod">
          <ac:chgData name="Thiago Panini" userId="cc6a5c77081c362d" providerId="LiveId" clId="{1E56A7F8-8C41-4C48-8B9E-FDD3FD38C49C}" dt="2024-06-28T01:40:26.036" v="28770" actId="1076"/>
          <ac:picMkLst>
            <pc:docMk/>
            <pc:sldMk cId="2391836473" sldId="474"/>
            <ac:picMk id="29" creationId="{39CC011A-A584-2912-770E-EFC7518ADE4C}"/>
          </ac:picMkLst>
        </pc:picChg>
        <pc:cxnChg chg="mod">
          <ac:chgData name="Thiago Panini" userId="cc6a5c77081c362d" providerId="LiveId" clId="{1E56A7F8-8C41-4C48-8B9E-FDD3FD38C49C}" dt="2024-06-28T01:51:04.078" v="28897" actId="14100"/>
          <ac:cxnSpMkLst>
            <pc:docMk/>
            <pc:sldMk cId="2391836473" sldId="474"/>
            <ac:cxnSpMk id="55" creationId="{8F628AA3-295C-7C71-FF6A-F8132903D3B9}"/>
          </ac:cxnSpMkLst>
        </pc:cxnChg>
      </pc:sldChg>
      <pc:sldChg chg="add del">
        <pc:chgData name="Thiago Panini" userId="cc6a5c77081c362d" providerId="LiveId" clId="{1E56A7F8-8C41-4C48-8B9E-FDD3FD38C49C}" dt="2024-06-28T01:47:47.184" v="28777"/>
        <pc:sldMkLst>
          <pc:docMk/>
          <pc:sldMk cId="553009938" sldId="475"/>
        </pc:sldMkLst>
      </pc:sldChg>
      <pc:sldChg chg="addSp delSp modSp add mod ord">
        <pc:chgData name="Thiago Panini" userId="cc6a5c77081c362d" providerId="LiveId" clId="{1E56A7F8-8C41-4C48-8B9E-FDD3FD38C49C}" dt="2024-06-28T02:14:19.539" v="30131" actId="1076"/>
        <pc:sldMkLst>
          <pc:docMk/>
          <pc:sldMk cId="884253823" sldId="475"/>
        </pc:sldMkLst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3" creationId="{3061DB79-6286-248C-F934-0F82FDCB7C1B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4" creationId="{131403D2-B9D2-4FC2-D351-A64401E55E35}"/>
          </ac:spMkLst>
        </pc:spChg>
        <pc:spChg chg="mod">
          <ac:chgData name="Thiago Panini" userId="cc6a5c77081c362d" providerId="LiveId" clId="{1E56A7F8-8C41-4C48-8B9E-FDD3FD38C49C}" dt="2024-06-28T01:48:04.261" v="28781"/>
          <ac:spMkLst>
            <pc:docMk/>
            <pc:sldMk cId="884253823" sldId="475"/>
            <ac:spMk id="5" creationId="{CC199B66-D572-5D9F-D109-0CB120A53B9C}"/>
          </ac:spMkLst>
        </pc:spChg>
        <pc:spChg chg="mod">
          <ac:chgData name="Thiago Panini" userId="cc6a5c77081c362d" providerId="LiveId" clId="{1E56A7F8-8C41-4C48-8B9E-FDD3FD38C49C}" dt="2024-06-28T01:48:04.261" v="28781"/>
          <ac:spMkLst>
            <pc:docMk/>
            <pc:sldMk cId="884253823" sldId="475"/>
            <ac:spMk id="7" creationId="{B88E52A5-3D78-9A94-44BE-C31362C02B1B}"/>
          </ac:spMkLst>
        </pc:spChg>
        <pc:spChg chg="add del mod">
          <ac:chgData name="Thiago Panini" userId="cc6a5c77081c362d" providerId="LiveId" clId="{1E56A7F8-8C41-4C48-8B9E-FDD3FD38C49C}" dt="2024-06-28T01:52:19.536" v="28943" actId="478"/>
          <ac:spMkLst>
            <pc:docMk/>
            <pc:sldMk cId="884253823" sldId="475"/>
            <ac:spMk id="14" creationId="{FC75CDC5-AF20-594C-432D-B7CD8EC50A60}"/>
          </ac:spMkLst>
        </pc:spChg>
        <pc:spChg chg="add mod">
          <ac:chgData name="Thiago Panini" userId="cc6a5c77081c362d" providerId="LiveId" clId="{1E56A7F8-8C41-4C48-8B9E-FDD3FD38C49C}" dt="2024-06-28T01:52:23.900" v="28944" actId="1076"/>
          <ac:spMkLst>
            <pc:docMk/>
            <pc:sldMk cId="884253823" sldId="475"/>
            <ac:spMk id="17" creationId="{238C0214-C944-7D9C-098C-7DBBF2D64249}"/>
          </ac:spMkLst>
        </pc:spChg>
        <pc:spChg chg="add mod">
          <ac:chgData name="Thiago Panini" userId="cc6a5c77081c362d" providerId="LiveId" clId="{1E56A7F8-8C41-4C48-8B9E-FDD3FD38C49C}" dt="2024-06-28T01:52:23.900" v="28944" actId="1076"/>
          <ac:spMkLst>
            <pc:docMk/>
            <pc:sldMk cId="884253823" sldId="475"/>
            <ac:spMk id="19" creationId="{F8F0DD6B-8AAB-7363-34D5-232C5C685354}"/>
          </ac:spMkLst>
        </pc:spChg>
        <pc:spChg chg="add mod ord">
          <ac:chgData name="Thiago Panini" userId="cc6a5c77081c362d" providerId="LiveId" clId="{1E56A7F8-8C41-4C48-8B9E-FDD3FD38C49C}" dt="2024-06-28T01:52:23.900" v="28944" actId="1076"/>
          <ac:spMkLst>
            <pc:docMk/>
            <pc:sldMk cId="884253823" sldId="475"/>
            <ac:spMk id="22" creationId="{A0098A5B-2A7A-E0B8-8B11-D9BC67CC3139}"/>
          </ac:spMkLst>
        </pc:spChg>
        <pc:spChg chg="add mod">
          <ac:chgData name="Thiago Panini" userId="cc6a5c77081c362d" providerId="LiveId" clId="{1E56A7F8-8C41-4C48-8B9E-FDD3FD38C49C}" dt="2024-06-28T01:55:32.178" v="29269" actId="20577"/>
          <ac:spMkLst>
            <pc:docMk/>
            <pc:sldMk cId="884253823" sldId="475"/>
            <ac:spMk id="25" creationId="{CABD8C74-E99A-C8DB-F171-5A6457A6060E}"/>
          </ac:spMkLst>
        </pc:spChg>
        <pc:spChg chg="add 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26" creationId="{B0C904F5-4589-8858-69A7-6E6E2BB9F159}"/>
          </ac:spMkLst>
        </pc:spChg>
        <pc:spChg chg="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29" creationId="{33AF0D4F-A2EA-04DC-8CD7-6638A56759A9}"/>
          </ac:spMkLst>
        </pc:spChg>
        <pc:spChg chg="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30" creationId="{A8726809-EF0D-D64F-4F5D-E13EE15C2E1C}"/>
          </ac:spMkLst>
        </pc:spChg>
        <pc:spChg chg="add 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31" creationId="{2DD62466-86C3-C851-5795-3F2015C05088}"/>
          </ac:spMkLst>
        </pc:spChg>
        <pc:spChg chg="add 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34" creationId="{34CE82AC-8AE2-2BB3-F8E7-2DDEF134C316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39" creationId="{1B9E1E97-A38F-61AF-3A14-9AA10DEE612B}"/>
          </ac:spMkLst>
        </pc:spChg>
        <pc:spChg chg="mod">
          <ac:chgData name="Thiago Panini" userId="cc6a5c77081c362d" providerId="LiveId" clId="{1E56A7F8-8C41-4C48-8B9E-FDD3FD38C49C}" dt="2024-06-28T01:52:24.706" v="28945"/>
          <ac:spMkLst>
            <pc:docMk/>
            <pc:sldMk cId="884253823" sldId="475"/>
            <ac:spMk id="42" creationId="{DC2751C0-18E7-2FEC-9CA1-8C212ACD00DC}"/>
          </ac:spMkLst>
        </pc:spChg>
        <pc:spChg chg="mod">
          <ac:chgData name="Thiago Panini" userId="cc6a5c77081c362d" providerId="LiveId" clId="{1E56A7F8-8C41-4C48-8B9E-FDD3FD38C49C}" dt="2024-06-28T01:52:24.706" v="28945"/>
          <ac:spMkLst>
            <pc:docMk/>
            <pc:sldMk cId="884253823" sldId="475"/>
            <ac:spMk id="43" creationId="{D732D763-185F-47D3-2278-A7FEC078738C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44" creationId="{6D87688B-DCF4-37BB-7432-415961D15015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45" creationId="{F7182C05-DAA4-C121-DD4D-00F23A175A7E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46" creationId="{43216F81-ADA6-70F1-212F-840B70624A3E}"/>
          </ac:spMkLst>
        </pc:spChg>
        <pc:spChg chg="mod">
          <ac:chgData name="Thiago Panini" userId="cc6a5c77081c362d" providerId="LiveId" clId="{1E56A7F8-8C41-4C48-8B9E-FDD3FD38C49C}" dt="2024-06-28T01:52:37.302" v="28956"/>
          <ac:spMkLst>
            <pc:docMk/>
            <pc:sldMk cId="884253823" sldId="475"/>
            <ac:spMk id="48" creationId="{8A71A999-6A8E-470F-D9A2-D74F9CE4EEFA}"/>
          </ac:spMkLst>
        </pc:spChg>
        <pc:spChg chg="mod">
          <ac:chgData name="Thiago Panini" userId="cc6a5c77081c362d" providerId="LiveId" clId="{1E56A7F8-8C41-4C48-8B9E-FDD3FD38C49C}" dt="2024-06-28T01:52:37.302" v="28956"/>
          <ac:spMkLst>
            <pc:docMk/>
            <pc:sldMk cId="884253823" sldId="475"/>
            <ac:spMk id="49" creationId="{AE36319F-51A1-132B-B193-5C26FA21AF9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50" creationId="{D3365915-AF5E-1B0E-0C10-6BFDCA74EC96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51" creationId="{6D662C83-EC0E-9E98-B025-C3D28F77D70F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52" creationId="{23C4227D-7ACE-F1C8-7571-2728F465B400}"/>
          </ac:spMkLst>
        </pc:spChg>
        <pc:spChg chg="add mod">
          <ac:chgData name="Thiago Panini" userId="cc6a5c77081c362d" providerId="LiveId" clId="{1E56A7F8-8C41-4C48-8B9E-FDD3FD38C49C}" dt="2024-06-28T02:00:08.214" v="29338" actId="1076"/>
          <ac:spMkLst>
            <pc:docMk/>
            <pc:sldMk cId="884253823" sldId="475"/>
            <ac:spMk id="54" creationId="{4A3BBA74-C830-34AB-D272-24BB992902A3}"/>
          </ac:spMkLst>
        </pc:spChg>
        <pc:spChg chg="add del mod">
          <ac:chgData name="Thiago Panini" userId="cc6a5c77081c362d" providerId="LiveId" clId="{1E56A7F8-8C41-4C48-8B9E-FDD3FD38C49C}" dt="2024-06-28T02:00:33.068" v="29345" actId="478"/>
          <ac:spMkLst>
            <pc:docMk/>
            <pc:sldMk cId="884253823" sldId="475"/>
            <ac:spMk id="57" creationId="{B4D23F55-5D3F-CE93-C75B-28BF939AF73C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58" creationId="{467BC4C0-D3CD-9E4A-CAA7-5D4EAC02D368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59" creationId="{6DA0E957-D789-4A43-71AF-71EB2170334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60" creationId="{DBCA0C6B-1C18-283E-33E5-628A581D011A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61" creationId="{CA034B9A-6546-3B86-5D16-31F7698E6672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62" creationId="{2AE2F842-B0B9-6A7D-1AEF-EFA0BE2C0712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77" creationId="{AB9E7233-8C7B-4117-9CA0-24FD2774B1AB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78" creationId="{516BCB1B-0CC8-6780-B2C5-5822D6CBD6C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79" creationId="{AD908FC3-A3C0-C603-89FE-C4B36EBDB3D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0" creationId="{4581373D-0566-BE8F-A10C-DA9C34BD884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2" creationId="{77777B2C-774C-8F49-74A6-61DDB59EA1C0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83" creationId="{7C3C34D4-3BD3-F336-E4F1-3E291CE56729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86" creationId="{7BBECB1A-E0CE-4380-FE8F-CE08CD94DFBC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7" creationId="{4EEB70B5-1910-DB5C-3D6A-E3F0EA7C16BC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9" creationId="{8B3A0225-632F-4752-694D-B6A01E6D390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1" creationId="{D44A373B-B034-1FA3-F7A9-3C7F39D7B5E1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2" creationId="{3EB72B25-E657-EB90-765D-B53FD460FFBE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3" creationId="{398E09D3-69A1-EEF7-3168-7E6197ADA390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5" creationId="{DD62F906-31D0-4139-4384-2E589DE56AE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6" creationId="{EFE4CB2B-6D4D-C8B7-2159-8A167F52317E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7" creationId="{F1EC2950-CB1E-661B-899B-9EFB9C029B1D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8" creationId="{13E924F6-CFA5-4617-7A4C-6A27870C2259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9" creationId="{C3349A51-90FD-F92B-0EAA-F6C827EB0904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00" creationId="{CBEE46AF-B814-5C64-2059-DAE94979C22B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02" creationId="{31D36F2F-C3BD-7FC5-C911-F3DC215EF74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3" creationId="{D62AEA01-3EAE-D108-2856-FC5FA473A3CA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4" creationId="{A8462328-D291-4C23-3517-C24F3EFD10A8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6" creationId="{5419BBC7-823E-D39C-DE21-8C6A4F00B42E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8" creationId="{EBF627FC-C8B5-7B59-82CA-C93843CBDAC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11" creationId="{03982200-9E3E-7991-53FC-4E2AAD8D9839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12" creationId="{BB92BA2F-D285-7EE9-AEA5-7CC19C918713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21" creationId="{DC41FCFA-B540-8480-4B32-4C23FCB99C83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22" creationId="{45F3C16B-06C1-6B3C-C9C3-24419D3B6556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23" creationId="{613A7B4D-81FD-FFDD-3997-7305CB238726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25" creationId="{6848C98D-3B15-AF85-6067-2389C99AC9BF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26" creationId="{5457CBDC-BEC2-5304-B40C-EE7CAC6307F9}"/>
          </ac:spMkLst>
        </pc:spChg>
        <pc:spChg chg="add del mod">
          <ac:chgData name="Thiago Panini" userId="cc6a5c77081c362d" providerId="LiveId" clId="{1E56A7F8-8C41-4C48-8B9E-FDD3FD38C49C}" dt="2024-06-28T02:01:03.364" v="29355" actId="478"/>
          <ac:spMkLst>
            <pc:docMk/>
            <pc:sldMk cId="884253823" sldId="475"/>
            <ac:spMk id="127" creationId="{4AD6065F-AE76-17EE-DBB4-F2B9145B414E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128" creationId="{47B9F323-51DC-DC2D-24FC-7BE4AE7FC0B7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129" creationId="{3848D111-8E93-6834-60FF-97EC5E564402}"/>
          </ac:spMkLst>
        </pc:spChg>
        <pc:spChg chg="add mod">
          <ac:chgData name="Thiago Panini" userId="cc6a5c77081c362d" providerId="LiveId" clId="{1E56A7F8-8C41-4C48-8B9E-FDD3FD38C49C}" dt="2024-06-28T02:13:50.819" v="30126" actId="20577"/>
          <ac:spMkLst>
            <pc:docMk/>
            <pc:sldMk cId="884253823" sldId="475"/>
            <ac:spMk id="130" creationId="{8CA543CD-E420-8F16-79A5-C05B229A1322}"/>
          </ac:spMkLst>
        </pc:spChg>
        <pc:spChg chg="add mod">
          <ac:chgData name="Thiago Panini" userId="cc6a5c77081c362d" providerId="LiveId" clId="{1E56A7F8-8C41-4C48-8B9E-FDD3FD38C49C}" dt="2024-06-28T02:12:05.981" v="30054" actId="1076"/>
          <ac:spMkLst>
            <pc:docMk/>
            <pc:sldMk cId="884253823" sldId="475"/>
            <ac:spMk id="131" creationId="{63FCE23B-5272-BE4F-3BA7-5824A6AA74F3}"/>
          </ac:spMkLst>
        </pc:spChg>
        <pc:grpChg chg="add mod">
          <ac:chgData name="Thiago Panini" userId="cc6a5c77081c362d" providerId="LiveId" clId="{1E56A7F8-8C41-4C48-8B9E-FDD3FD38C49C}" dt="2024-06-28T01:52:23.900" v="28944" actId="1076"/>
          <ac:grpSpMkLst>
            <pc:docMk/>
            <pc:sldMk cId="884253823" sldId="475"/>
            <ac:grpSpMk id="2" creationId="{A2B46952-8EC0-3783-47A0-E214CC52E4D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6" creationId="{AA8BCF3A-445C-6854-E2F6-D2AEDC1E0AE7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20" creationId="{AF54D47C-3D6A-0591-CF22-EFA085A81BE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24" creationId="{A035BA1A-3BC1-6D4B-A188-53CBA3BE64B6}"/>
          </ac:grpSpMkLst>
        </pc:grpChg>
        <pc:grpChg chg="add mod">
          <ac:chgData name="Thiago Panini" userId="cc6a5c77081c362d" providerId="LiveId" clId="{1E56A7F8-8C41-4C48-8B9E-FDD3FD38C49C}" dt="2024-06-28T01:52:14.046" v="28940"/>
          <ac:grpSpMkLst>
            <pc:docMk/>
            <pc:sldMk cId="884253823" sldId="475"/>
            <ac:grpSpMk id="28" creationId="{957E33D1-1994-7CD7-357A-22F0C752B88D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33" creationId="{E6ACEB97-0855-7EAB-3E99-B8208C8F841C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37" creationId="{705F9ED6-F209-4BC2-F36D-3AF5BFC58F4F}"/>
          </ac:grpSpMkLst>
        </pc:grpChg>
        <pc:grpChg chg="add del mod">
          <ac:chgData name="Thiago Panini" userId="cc6a5c77081c362d" providerId="LiveId" clId="{1E56A7F8-8C41-4C48-8B9E-FDD3FD38C49C}" dt="2024-06-28T01:56:39.357" v="29275" actId="478"/>
          <ac:grpSpMkLst>
            <pc:docMk/>
            <pc:sldMk cId="884253823" sldId="475"/>
            <ac:grpSpMk id="41" creationId="{4BCA9E96-7A2B-8EB7-E713-AAF19B551160}"/>
          </ac:grpSpMkLst>
        </pc:grpChg>
        <pc:grpChg chg="add del mod">
          <ac:chgData name="Thiago Panini" userId="cc6a5c77081c362d" providerId="LiveId" clId="{1E56A7F8-8C41-4C48-8B9E-FDD3FD38C49C}" dt="2024-06-28T01:56:39.357" v="29275" actId="478"/>
          <ac:grpSpMkLst>
            <pc:docMk/>
            <pc:sldMk cId="884253823" sldId="475"/>
            <ac:grpSpMk id="47" creationId="{D30354F4-B77F-64D2-E97F-8A85469660DA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63" creationId="{6C22DCE8-88EE-4734-181A-DC021950C52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65" creationId="{10FFB677-8B6B-0596-C033-4674434A5BC2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68" creationId="{C1CA10EB-46C3-BB42-7B7D-DADD6627C35D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71" creationId="{47AF2276-2DE1-8087-2D17-E1A794D6B1CD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74" creationId="{07F6E1C1-A221-23B1-AB67-44FE096A456B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85" creationId="{B5415CBA-50F7-EA30-848B-8AEF6B8DC0E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88" creationId="{EF3483EC-E34A-EAD8-3D68-96D4D14EB30F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90" creationId="{F17708C5-7230-BBA1-5C97-E3547DCA9088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105" creationId="{FC0D084C-5D08-99D6-4DB1-AA67AA505CF4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109" creationId="{82CB68D4-38BF-A3F1-B1CA-93E05E517948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110" creationId="{1AA5BB20-50A5-0D28-E24F-7F160956163E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115" creationId="{5B09F8DD-2E4F-F019-9179-A40D3267044B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118" creationId="{3DEA92EA-2DF9-47A1-A4BB-3AA517B06C84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124" creationId="{9C2B40BE-BED9-9033-598E-50CD428ED6AA}"/>
          </ac:grpSpMkLst>
        </pc:grp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8T01:55:26.018" v="29268" actId="1076"/>
          <ac:picMkLst>
            <pc:docMk/>
            <pc:sldMk cId="884253823" sldId="475"/>
            <ac:picMk id="53" creationId="{6898B1E7-ECB3-98EC-57BF-80B883D29BE0}"/>
          </ac:picMkLst>
        </pc:picChg>
        <pc:picChg chg="add mod">
          <ac:chgData name="Thiago Panini" userId="cc6a5c77081c362d" providerId="LiveId" clId="{1E56A7F8-8C41-4C48-8B9E-FDD3FD38C49C}" dt="2024-06-28T02:00:51.890" v="29353" actId="1037"/>
          <ac:picMkLst>
            <pc:docMk/>
            <pc:sldMk cId="884253823" sldId="475"/>
            <ac:picMk id="56" creationId="{69F40901-230F-175C-8253-47BB12320B60}"/>
          </ac:picMkLst>
        </pc:pic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81" creationId="{10D0F1D0-DA8B-C120-B2D9-DD6BEFDC0F2F}"/>
          </ac:picMkLst>
        </pc:pic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84" creationId="{E70C941A-3F46-C265-678D-14BEAA591868}"/>
          </ac:picMkLst>
        </pc:pic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101" creationId="{A26DF8BF-943E-BF6D-305E-260314592F8E}"/>
          </ac:picMkLst>
        </pc:picChg>
        <pc:picChg chg="add mod">
          <ac:chgData name="Thiago Panini" userId="cc6a5c77081c362d" providerId="LiveId" clId="{1E56A7F8-8C41-4C48-8B9E-FDD3FD38C49C}" dt="2024-06-28T02:14:19.539" v="30131" actId="1076"/>
          <ac:picMkLst>
            <pc:docMk/>
            <pc:sldMk cId="884253823" sldId="475"/>
            <ac:picMk id="137" creationId="{31DB4EBF-3F97-49F3-4501-80A3B49B2477}"/>
          </ac:picMkLst>
        </pc:pic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0" creationId="{1D441EB1-0648-1383-E7BD-C10A95EF452D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1" creationId="{76EDBE52-0419-59B4-13E7-B99F7C15139D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2" creationId="{C710133D-E361-0E76-7B2F-880906AF10E8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3" creationId="{0A1F3EEC-6677-DCF7-C6FA-51E524050182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64" creationId="{C71D6B9B-A93D-4BF8-4F01-C189B4E2F034}"/>
          </ac:cxnSpMkLst>
        </pc:cxnChg>
        <pc:cxnChg chg="add mod">
          <ac:chgData name="Thiago Panini" userId="cc6a5c77081c362d" providerId="LiveId" clId="{1E56A7F8-8C41-4C48-8B9E-FDD3FD38C49C}" dt="2024-06-28T02:12:03.845" v="30053" actId="14100"/>
          <ac:cxnSpMkLst>
            <pc:docMk/>
            <pc:sldMk cId="884253823" sldId="475"/>
            <ac:cxnSpMk id="133" creationId="{5C84CBB3-3DB6-2CE6-23DC-A090BAF3446C}"/>
          </ac:cxnSpMkLst>
        </pc:cxnChg>
      </pc:sldChg>
      <pc:sldChg chg="addSp delSp modSp add del mod">
        <pc:chgData name="Thiago Panini" userId="cc6a5c77081c362d" providerId="LiveId" clId="{1E56A7F8-8C41-4C48-8B9E-FDD3FD38C49C}" dt="2024-06-28T02:15:43.547" v="30133" actId="47"/>
        <pc:sldMkLst>
          <pc:docMk/>
          <pc:sldMk cId="2484467174" sldId="476"/>
        </pc:sldMkLst>
        <pc:spChg chg="add mod">
          <ac:chgData name="Thiago Panini" userId="cc6a5c77081c362d" providerId="LiveId" clId="{1E56A7F8-8C41-4C48-8B9E-FDD3FD38C49C}" dt="2024-06-28T02:14:05.074" v="30127" actId="1076"/>
          <ac:spMkLst>
            <pc:docMk/>
            <pc:sldMk cId="2484467174" sldId="476"/>
            <ac:spMk id="3" creationId="{57995D2D-FEE3-072D-691C-B84D0A9537AD}"/>
          </ac:spMkLst>
        </pc:spChg>
        <pc:spChg chg="add mod">
          <ac:chgData name="Thiago Panini" userId="cc6a5c77081c362d" providerId="LiveId" clId="{1E56A7F8-8C41-4C48-8B9E-FDD3FD38C49C}" dt="2024-06-28T02:10:10.283" v="29944" actId="403"/>
          <ac:spMkLst>
            <pc:docMk/>
            <pc:sldMk cId="2484467174" sldId="476"/>
            <ac:spMk id="6" creationId="{4CC0FCF9-FA22-A289-26F7-F6E20003238F}"/>
          </ac:spMkLst>
        </pc:spChg>
        <pc:spChg chg="add mod">
          <ac:chgData name="Thiago Panini" userId="cc6a5c77081c362d" providerId="LiveId" clId="{1E56A7F8-8C41-4C48-8B9E-FDD3FD38C49C}" dt="2024-06-28T02:10:35.089" v="29952" actId="1076"/>
          <ac:spMkLst>
            <pc:docMk/>
            <pc:sldMk cId="2484467174" sldId="476"/>
            <ac:spMk id="8" creationId="{755121B4-B2E2-E3EB-13E1-076F60DC689F}"/>
          </ac:spMkLst>
        </pc:spChg>
        <pc:spChg chg="add mod">
          <ac:chgData name="Thiago Panini" userId="cc6a5c77081c362d" providerId="LiveId" clId="{1E56A7F8-8C41-4C48-8B9E-FDD3FD38C49C}" dt="2024-06-28T02:10:37.540" v="29954" actId="20577"/>
          <ac:spMkLst>
            <pc:docMk/>
            <pc:sldMk cId="2484467174" sldId="476"/>
            <ac:spMk id="9" creationId="{387DD839-F2E3-6108-2834-C754B9CF0E14}"/>
          </ac:spMkLst>
        </pc:spChg>
        <pc:spChg chg="add mod">
          <ac:chgData name="Thiago Panini" userId="cc6a5c77081c362d" providerId="LiveId" clId="{1E56A7F8-8C41-4C48-8B9E-FDD3FD38C49C}" dt="2024-06-28T02:11:22.564" v="29975" actId="20577"/>
          <ac:spMkLst>
            <pc:docMk/>
            <pc:sldMk cId="2484467174" sldId="476"/>
            <ac:spMk id="10" creationId="{680AEF47-FD6D-32E3-3EF6-7A0D15363248}"/>
          </ac:spMkLst>
        </pc:spChg>
        <pc:spChg chg="add del">
          <ac:chgData name="Thiago Panini" userId="cc6a5c77081c362d" providerId="LiveId" clId="{1E56A7F8-8C41-4C48-8B9E-FDD3FD38C49C}" dt="2024-06-28T02:10:12.087" v="29950" actId="478"/>
          <ac:spMkLst>
            <pc:docMk/>
            <pc:sldMk cId="2484467174" sldId="476"/>
            <ac:spMk id="54" creationId="{4A3BBA74-C830-34AB-D272-24BB992902A3}"/>
          </ac:spMkLst>
        </pc:spChg>
        <pc:spChg chg="add del mod">
          <ac:chgData name="Thiago Panini" userId="cc6a5c77081c362d" providerId="LiveId" clId="{1E56A7F8-8C41-4C48-8B9E-FDD3FD38C49C}" dt="2024-06-28T02:10:11.826" v="29949" actId="1076"/>
          <ac:spMkLst>
            <pc:docMk/>
            <pc:sldMk cId="2484467174" sldId="476"/>
            <ac:spMk id="58" creationId="{467BC4C0-D3CD-9E4A-CAA7-5D4EAC02D368}"/>
          </ac:spMkLst>
        </pc:spChg>
        <pc:spChg chg="mod">
          <ac:chgData name="Thiago Panini" userId="cc6a5c77081c362d" providerId="LiveId" clId="{1E56A7F8-8C41-4C48-8B9E-FDD3FD38C49C}" dt="2024-06-28T02:10:11.826" v="29949" actId="1076"/>
          <ac:spMkLst>
            <pc:docMk/>
            <pc:sldMk cId="2484467174" sldId="476"/>
            <ac:spMk id="59" creationId="{6DA0E957-D789-4A43-71AF-71EB21703345}"/>
          </ac:spMkLst>
        </pc:spChg>
        <pc:spChg chg="mod">
          <ac:chgData name="Thiago Panini" userId="cc6a5c77081c362d" providerId="LiveId" clId="{1E56A7F8-8C41-4C48-8B9E-FDD3FD38C49C}" dt="2024-06-28T02:09:08.410" v="29881" actId="1076"/>
          <ac:spMkLst>
            <pc:docMk/>
            <pc:sldMk cId="2484467174" sldId="476"/>
            <ac:spMk id="128" creationId="{47B9F323-51DC-DC2D-24FC-7BE4AE7FC0B7}"/>
          </ac:spMkLst>
        </pc:spChg>
        <pc:spChg chg="mod">
          <ac:chgData name="Thiago Panini" userId="cc6a5c77081c362d" providerId="LiveId" clId="{1E56A7F8-8C41-4C48-8B9E-FDD3FD38C49C}" dt="2024-06-28T02:08:50.165" v="29870" actId="1076"/>
          <ac:spMkLst>
            <pc:docMk/>
            <pc:sldMk cId="2484467174" sldId="476"/>
            <ac:spMk id="129" creationId="{3848D111-8E93-6834-60FF-97EC5E564402}"/>
          </ac:spMkLst>
        </pc:spChg>
        <pc:spChg chg="mod">
          <ac:chgData name="Thiago Panini" userId="cc6a5c77081c362d" providerId="LiveId" clId="{1E56A7F8-8C41-4C48-8B9E-FDD3FD38C49C}" dt="2024-06-28T02:08:50.165" v="29870" actId="1076"/>
          <ac:spMkLst>
            <pc:docMk/>
            <pc:sldMk cId="2484467174" sldId="476"/>
            <ac:spMk id="130" creationId="{8CA543CD-E420-8F16-79A5-C05B229A1322}"/>
          </ac:spMkLst>
        </pc:spChg>
        <pc:spChg chg="del">
          <ac:chgData name="Thiago Panini" userId="cc6a5c77081c362d" providerId="LiveId" clId="{1E56A7F8-8C41-4C48-8B9E-FDD3FD38C49C}" dt="2024-06-28T02:08:42.865" v="29869" actId="478"/>
          <ac:spMkLst>
            <pc:docMk/>
            <pc:sldMk cId="2484467174" sldId="476"/>
            <ac:spMk id="131" creationId="{63FCE23B-5272-BE4F-3BA7-5824A6AA74F3}"/>
          </ac:spMkLst>
        </pc:s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63" creationId="{6C22DCE8-88EE-4734-181A-DC021950C525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85" creationId="{B5415CBA-50F7-EA30-848B-8AEF6B8DC0E5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90" creationId="{F17708C5-7230-BBA1-5C97-E3547DCA9088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105" creationId="{FC0D084C-5D08-99D6-4DB1-AA67AA505CF4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110" creationId="{1AA5BB20-50A5-0D28-E24F-7F160956163E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124" creationId="{9C2B40BE-BED9-9033-598E-50CD428ED6AA}"/>
          </ac:grpSpMkLst>
        </pc:grpChg>
        <pc:picChg chg="add mod">
          <ac:chgData name="Thiago Panini" userId="cc6a5c77081c362d" providerId="LiveId" clId="{1E56A7F8-8C41-4C48-8B9E-FDD3FD38C49C}" dt="2024-06-28T02:11:15.752" v="29957" actId="1076"/>
          <ac:picMkLst>
            <pc:docMk/>
            <pc:sldMk cId="2484467174" sldId="476"/>
            <ac:picMk id="4" creationId="{F32EDAAB-D3AB-2ACB-91C6-5707D66D8837}"/>
          </ac:picMkLst>
        </pc:picChg>
        <pc:picChg chg="del">
          <ac:chgData name="Thiago Panini" userId="cc6a5c77081c362d" providerId="LiveId" clId="{1E56A7F8-8C41-4C48-8B9E-FDD3FD38C49C}" dt="2024-06-28T02:09:02.228" v="29877" actId="478"/>
          <ac:picMkLst>
            <pc:docMk/>
            <pc:sldMk cId="2484467174" sldId="476"/>
            <ac:picMk id="56" creationId="{69F40901-230F-175C-8253-47BB12320B60}"/>
          </ac:picMkLst>
        </pc:picChg>
        <pc:cxnChg chg="del mod">
          <ac:chgData name="Thiago Panini" userId="cc6a5c77081c362d" providerId="LiveId" clId="{1E56A7F8-8C41-4C48-8B9E-FDD3FD38C49C}" dt="2024-06-28T02:09:00.633" v="29876" actId="478"/>
          <ac:cxnSpMkLst>
            <pc:docMk/>
            <pc:sldMk cId="2484467174" sldId="476"/>
            <ac:cxnSpMk id="133" creationId="{5C84CBB3-3DB6-2CE6-23DC-A090BAF3446C}"/>
          </ac:cxnSpMkLst>
        </pc:cxnChg>
      </pc:sldChg>
      <pc:sldChg chg="addSp delSp modSp add mod">
        <pc:chgData name="Thiago Panini" userId="cc6a5c77081c362d" providerId="LiveId" clId="{1E56A7F8-8C41-4C48-8B9E-FDD3FD38C49C}" dt="2024-06-29T16:12:42.394" v="32486" actId="20577"/>
        <pc:sldMkLst>
          <pc:docMk/>
          <pc:sldMk cId="4200849037" sldId="477"/>
        </pc:sldMkLst>
        <pc:spChg chg="add del mod">
          <ac:chgData name="Thiago Panini" userId="cc6a5c77081c362d" providerId="LiveId" clId="{1E56A7F8-8C41-4C48-8B9E-FDD3FD38C49C}" dt="2024-06-28T02:17:36.925" v="30188" actId="478"/>
          <ac:spMkLst>
            <pc:docMk/>
            <pc:sldMk cId="4200849037" sldId="477"/>
            <ac:spMk id="3" creationId="{742CD69A-28B8-E6DC-8D09-91AA393D30D2}"/>
          </ac:spMkLst>
        </pc:spChg>
        <pc:spChg chg="add del mod">
          <ac:chgData name="Thiago Panini" userId="cc6a5c77081c362d" providerId="LiveId" clId="{1E56A7F8-8C41-4C48-8B9E-FDD3FD38C49C}" dt="2024-06-28T02:17:36.925" v="30188" actId="478"/>
          <ac:spMkLst>
            <pc:docMk/>
            <pc:sldMk cId="4200849037" sldId="477"/>
            <ac:spMk id="4" creationId="{64A20C65-31DC-CCCC-A92C-E9A1B9C3D6BF}"/>
          </ac:spMkLst>
        </pc:spChg>
        <pc:spChg chg="add mod">
          <ac:chgData name="Thiago Panini" userId="cc6a5c77081c362d" providerId="LiveId" clId="{1E56A7F8-8C41-4C48-8B9E-FDD3FD38C49C}" dt="2024-06-29T16:12:42.394" v="32486" actId="20577"/>
          <ac:spMkLst>
            <pc:docMk/>
            <pc:sldMk cId="4200849037" sldId="477"/>
            <ac:spMk id="8" creationId="{838ADD87-DF02-99EE-A796-58C6B9FBB29E}"/>
          </ac:spMkLst>
        </pc:spChg>
        <pc:spChg chg="add mod">
          <ac:chgData name="Thiago Panini" userId="cc6a5c77081c362d" providerId="LiveId" clId="{1E56A7F8-8C41-4C48-8B9E-FDD3FD38C49C}" dt="2024-06-28T02:17:37.178" v="30189"/>
          <ac:spMkLst>
            <pc:docMk/>
            <pc:sldMk cId="4200849037" sldId="477"/>
            <ac:spMk id="9" creationId="{F21C945F-7468-AB85-22D3-4BA6000D869C}"/>
          </ac:spMkLst>
        </pc:spChg>
        <pc:spChg chg="add mod">
          <ac:chgData name="Thiago Panini" userId="cc6a5c77081c362d" providerId="LiveId" clId="{1E56A7F8-8C41-4C48-8B9E-FDD3FD38C49C}" dt="2024-06-28T02:17:37.178" v="30189"/>
          <ac:spMkLst>
            <pc:docMk/>
            <pc:sldMk cId="4200849037" sldId="477"/>
            <ac:spMk id="10" creationId="{D5A7331C-5ECB-E400-6480-19E599E84952}"/>
          </ac:spMkLst>
        </pc:spChg>
        <pc:spChg chg="add mod">
          <ac:chgData name="Thiago Panini" userId="cc6a5c77081c362d" providerId="LiveId" clId="{1E56A7F8-8C41-4C48-8B9E-FDD3FD38C49C}" dt="2024-06-28T02:17:37.178" v="30189"/>
          <ac:spMkLst>
            <pc:docMk/>
            <pc:sldMk cId="4200849037" sldId="477"/>
            <ac:spMk id="11" creationId="{DD7BE810-1ECC-B674-58CC-9987AEA5C61D}"/>
          </ac:spMkLst>
        </pc:spChg>
        <pc:spChg chg="mod">
          <ac:chgData name="Thiago Panini" userId="cc6a5c77081c362d" providerId="LiveId" clId="{1E56A7F8-8C41-4C48-8B9E-FDD3FD38C49C}" dt="2024-06-28T02:12:18.540" v="30094" actId="1035"/>
          <ac:spMkLst>
            <pc:docMk/>
            <pc:sldMk cId="4200849037" sldId="477"/>
            <ac:spMk id="128" creationId="{47B9F323-51DC-DC2D-24FC-7BE4AE7FC0B7}"/>
          </ac:spMkLst>
        </pc:spChg>
        <pc:spChg chg="mod">
          <ac:chgData name="Thiago Panini" userId="cc6a5c77081c362d" providerId="LiveId" clId="{1E56A7F8-8C41-4C48-8B9E-FDD3FD38C49C}" dt="2024-06-28T02:12:20.914" v="30096" actId="20577"/>
          <ac:spMkLst>
            <pc:docMk/>
            <pc:sldMk cId="4200849037" sldId="477"/>
            <ac:spMk id="129" creationId="{3848D111-8E93-6834-60FF-97EC5E564402}"/>
          </ac:spMkLst>
        </pc:spChg>
        <pc:spChg chg="mod">
          <ac:chgData name="Thiago Panini" userId="cc6a5c77081c362d" providerId="LiveId" clId="{1E56A7F8-8C41-4C48-8B9E-FDD3FD38C49C}" dt="2024-06-28T02:13:45.467" v="30120" actId="20577"/>
          <ac:spMkLst>
            <pc:docMk/>
            <pc:sldMk cId="4200849037" sldId="477"/>
            <ac:spMk id="130" creationId="{8CA543CD-E420-8F16-79A5-C05B229A1322}"/>
          </ac:spMkLst>
        </pc:spChg>
        <pc:spChg chg="del">
          <ac:chgData name="Thiago Panini" userId="cc6a5c77081c362d" providerId="LiveId" clId="{1E56A7F8-8C41-4C48-8B9E-FDD3FD38C49C}" dt="2024-06-28T02:12:12.912" v="30056" actId="478"/>
          <ac:spMkLst>
            <pc:docMk/>
            <pc:sldMk cId="4200849037" sldId="477"/>
            <ac:spMk id="131" creationId="{63FCE23B-5272-BE4F-3BA7-5824A6AA74F3}"/>
          </ac:spMkLst>
        </pc:spChg>
        <pc:picChg chg="add mod">
          <ac:chgData name="Thiago Panini" userId="cc6a5c77081c362d" providerId="LiveId" clId="{1E56A7F8-8C41-4C48-8B9E-FDD3FD38C49C}" dt="2024-06-28T02:14:09.159" v="30129" actId="1076"/>
          <ac:picMkLst>
            <pc:docMk/>
            <pc:sldMk cId="4200849037" sldId="477"/>
            <ac:picMk id="6" creationId="{FDBBEEA6-F55A-7C0A-7042-127C2D90304D}"/>
          </ac:picMkLst>
        </pc:picChg>
      </pc:sldChg>
      <pc:sldChg chg="addSp delSp modSp add mod">
        <pc:chgData name="Thiago Panini" userId="cc6a5c77081c362d" providerId="LiveId" clId="{1E56A7F8-8C41-4C48-8B9E-FDD3FD38C49C}" dt="2024-06-29T15:40:24.880" v="31659" actId="1076"/>
        <pc:sldMkLst>
          <pc:docMk/>
          <pc:sldMk cId="3582729881" sldId="478"/>
        </pc:sldMkLst>
        <pc:spChg chg="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3" creationId="{742CD69A-28B8-E6DC-8D09-91AA393D30D2}"/>
          </ac:spMkLst>
        </pc:spChg>
        <pc:spChg chg="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4" creationId="{64A20C65-31DC-CCCC-A92C-E9A1B9C3D6BF}"/>
          </ac:spMkLst>
        </pc:spChg>
        <pc:spChg chg="add 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8" creationId="{7ED60502-05D5-D8F6-B6E5-B82A257DCB66}"/>
          </ac:spMkLst>
        </pc:spChg>
        <pc:spChg chg="add 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9" creationId="{C9624E6F-585E-138C-27D1-FD98C0F95C86}"/>
          </ac:spMkLst>
        </pc:spChg>
        <pc:spChg chg="add mod">
          <ac:chgData name="Thiago Panini" userId="cc6a5c77081c362d" providerId="LiveId" clId="{1E56A7F8-8C41-4C48-8B9E-FDD3FD38C49C}" dt="2024-06-28T02:20:46.727" v="30296" actId="1036"/>
          <ac:spMkLst>
            <pc:docMk/>
            <pc:sldMk cId="3582729881" sldId="478"/>
            <ac:spMk id="10" creationId="{B68E6102-69E1-2B91-BD7F-317A7D8B8101}"/>
          </ac:spMkLst>
        </pc:spChg>
        <pc:spChg chg="mod">
          <ac:chgData name="Thiago Panini" userId="cc6a5c77081c362d" providerId="LiveId" clId="{1E56A7F8-8C41-4C48-8B9E-FDD3FD38C49C}" dt="2024-06-28T02:19:13.214" v="30191"/>
          <ac:spMkLst>
            <pc:docMk/>
            <pc:sldMk cId="3582729881" sldId="478"/>
            <ac:spMk id="12" creationId="{68BDDA92-89E1-0A33-3178-2237D0C3071B}"/>
          </ac:spMkLst>
        </pc:spChg>
        <pc:spChg chg="mod">
          <ac:chgData name="Thiago Panini" userId="cc6a5c77081c362d" providerId="LiveId" clId="{1E56A7F8-8C41-4C48-8B9E-FDD3FD38C49C}" dt="2024-06-28T02:19:13.214" v="30191"/>
          <ac:spMkLst>
            <pc:docMk/>
            <pc:sldMk cId="3582729881" sldId="478"/>
            <ac:spMk id="13" creationId="{98F6A1C4-66B0-DAAF-DAFD-C727793E07A6}"/>
          </ac:spMkLst>
        </pc:spChg>
        <pc:spChg chg="add mod">
          <ac:chgData name="Thiago Panini" userId="cc6a5c77081c362d" providerId="LiveId" clId="{1E56A7F8-8C41-4C48-8B9E-FDD3FD38C49C}" dt="2024-06-28T02:20:46.727" v="30296" actId="1036"/>
          <ac:spMkLst>
            <pc:docMk/>
            <pc:sldMk cId="3582729881" sldId="478"/>
            <ac:spMk id="14" creationId="{D7750B3B-80D5-EE1B-64BF-317DA9FC7E35}"/>
          </ac:spMkLst>
        </pc:spChg>
        <pc:spChg chg="add mod">
          <ac:chgData name="Thiago Panini" userId="cc6a5c77081c362d" providerId="LiveId" clId="{1E56A7F8-8C41-4C48-8B9E-FDD3FD38C49C}" dt="2024-06-28T02:20:56.186" v="30300" actId="1036"/>
          <ac:spMkLst>
            <pc:docMk/>
            <pc:sldMk cId="3582729881" sldId="478"/>
            <ac:spMk id="18" creationId="{83E0DD29-ECA8-2366-56DE-0523B15924DB}"/>
          </ac:spMkLst>
        </pc:spChg>
        <pc:spChg chg="mod">
          <ac:chgData name="Thiago Panini" userId="cc6a5c77081c362d" providerId="LiveId" clId="{1E56A7F8-8C41-4C48-8B9E-FDD3FD38C49C}" dt="2024-06-28T02:20:56.186" v="30300" actId="1036"/>
          <ac:spMkLst>
            <pc:docMk/>
            <pc:sldMk cId="3582729881" sldId="478"/>
            <ac:spMk id="19" creationId="{F8F0DD6B-8AAB-7363-34D5-232C5C685354}"/>
          </ac:spMkLst>
        </pc:spChg>
        <pc:spChg chg="add mod">
          <ac:chgData name="Thiago Panini" userId="cc6a5c77081c362d" providerId="LiveId" clId="{1E56A7F8-8C41-4C48-8B9E-FDD3FD38C49C}" dt="2024-06-29T15:25:02.264" v="30975" actId="14100"/>
          <ac:spMkLst>
            <pc:docMk/>
            <pc:sldMk cId="3582729881" sldId="478"/>
            <ac:spMk id="20" creationId="{E19CD7F0-AC32-D156-B7DA-B5295E26BD16}"/>
          </ac:spMkLst>
        </pc:spChg>
        <pc:spChg chg="add del mod">
          <ac:chgData name="Thiago Panini" userId="cc6a5c77081c362d" providerId="LiveId" clId="{1E56A7F8-8C41-4C48-8B9E-FDD3FD38C49C}" dt="2024-06-28T02:20:35.347" v="30283" actId="21"/>
          <ac:spMkLst>
            <pc:docMk/>
            <pc:sldMk cId="3582729881" sldId="478"/>
            <ac:spMk id="23" creationId="{4F4FE491-8945-EFB3-E532-F352007052AA}"/>
          </ac:spMkLst>
        </pc:spChg>
        <pc:spChg chg="add mod">
          <ac:chgData name="Thiago Panini" userId="cc6a5c77081c362d" providerId="LiveId" clId="{1E56A7F8-8C41-4C48-8B9E-FDD3FD38C49C}" dt="2024-06-28T02:20:51.494" v="30298" actId="1076"/>
          <ac:spMkLst>
            <pc:docMk/>
            <pc:sldMk cId="3582729881" sldId="478"/>
            <ac:spMk id="27" creationId="{4F4FE491-8945-EFB3-E532-F352007052AA}"/>
          </ac:spMkLst>
        </pc:spChg>
        <pc:spChg chg="add mod">
          <ac:chgData name="Thiago Panini" userId="cc6a5c77081c362d" providerId="LiveId" clId="{1E56A7F8-8C41-4C48-8B9E-FDD3FD38C49C}" dt="2024-06-29T15:40:24.880" v="31659" actId="1076"/>
          <ac:spMkLst>
            <pc:docMk/>
            <pc:sldMk cId="3582729881" sldId="478"/>
            <ac:spMk id="29" creationId="{C122FAEE-E488-4505-7CD3-850F521D7E0F}"/>
          </ac:spMkLst>
        </pc:spChg>
        <pc:spChg chg="add mod">
          <ac:chgData name="Thiago Panini" userId="cc6a5c77081c362d" providerId="LiveId" clId="{1E56A7F8-8C41-4C48-8B9E-FDD3FD38C49C}" dt="2024-06-29T15:40:19.647" v="31657" actId="14100"/>
          <ac:spMkLst>
            <pc:docMk/>
            <pc:sldMk cId="3582729881" sldId="478"/>
            <ac:spMk id="30" creationId="{65D58788-25FE-B2C7-3271-332F3B5A61BC}"/>
          </ac:spMkLst>
        </pc:spChg>
        <pc:spChg chg="add del mod">
          <ac:chgData name="Thiago Panini" userId="cc6a5c77081c362d" providerId="LiveId" clId="{1E56A7F8-8C41-4C48-8B9E-FDD3FD38C49C}" dt="2024-06-28T02:26:56.377" v="30691" actId="478"/>
          <ac:spMkLst>
            <pc:docMk/>
            <pc:sldMk cId="3582729881" sldId="478"/>
            <ac:spMk id="34" creationId="{F13E434C-1301-4A6E-356F-498A9A028008}"/>
          </ac:spMkLst>
        </pc:spChg>
        <pc:spChg chg="add del mod">
          <ac:chgData name="Thiago Panini" userId="cc6a5c77081c362d" providerId="LiveId" clId="{1E56A7F8-8C41-4C48-8B9E-FDD3FD38C49C}" dt="2024-06-28T02:26:56.377" v="30691" actId="478"/>
          <ac:spMkLst>
            <pc:docMk/>
            <pc:sldMk cId="3582729881" sldId="478"/>
            <ac:spMk id="35" creationId="{FE51441B-F36F-1CA5-6173-2B2E9DA60A0E}"/>
          </ac:spMkLst>
        </pc:spChg>
        <pc:spChg chg="add mod">
          <ac:chgData name="Thiago Panini" userId="cc6a5c77081c362d" providerId="LiveId" clId="{1E56A7F8-8C41-4C48-8B9E-FDD3FD38C49C}" dt="2024-06-28T02:27:19.724" v="30698" actId="1076"/>
          <ac:spMkLst>
            <pc:docMk/>
            <pc:sldMk cId="3582729881" sldId="478"/>
            <ac:spMk id="36" creationId="{6457F988-F69E-95C0-41BA-0E9B28C12121}"/>
          </ac:spMkLst>
        </pc:spChg>
        <pc:spChg chg="add mod">
          <ac:chgData name="Thiago Panini" userId="cc6a5c77081c362d" providerId="LiveId" clId="{1E56A7F8-8C41-4C48-8B9E-FDD3FD38C49C}" dt="2024-06-28T02:27:18.261" v="30697" actId="1076"/>
          <ac:spMkLst>
            <pc:docMk/>
            <pc:sldMk cId="3582729881" sldId="478"/>
            <ac:spMk id="37" creationId="{592EEEE5-2689-7648-346A-8998F400A8EB}"/>
          </ac:spMkLst>
        </pc:spChg>
        <pc:spChg chg="add mod">
          <ac:chgData name="Thiago Panini" userId="cc6a5c77081c362d" providerId="LiveId" clId="{1E56A7F8-8C41-4C48-8B9E-FDD3FD38C49C}" dt="2024-06-28T02:27:37.660" v="30724" actId="1076"/>
          <ac:spMkLst>
            <pc:docMk/>
            <pc:sldMk cId="3582729881" sldId="478"/>
            <ac:spMk id="38" creationId="{BC192024-B9E0-13BA-DA26-115EF950CCCC}"/>
          </ac:spMkLst>
        </pc:spChg>
        <pc:spChg chg="add mod">
          <ac:chgData name="Thiago Panini" userId="cc6a5c77081c362d" providerId="LiveId" clId="{1E56A7F8-8C41-4C48-8B9E-FDD3FD38C49C}" dt="2024-06-28T02:28:33.902" v="30818" actId="20577"/>
          <ac:spMkLst>
            <pc:docMk/>
            <pc:sldMk cId="3582729881" sldId="478"/>
            <ac:spMk id="39" creationId="{62CE478C-6713-66B0-8C19-0E5DE50CE488}"/>
          </ac:spMkLst>
        </pc:spChg>
        <pc:spChg chg="add mod">
          <ac:chgData name="Thiago Panini" userId="cc6a5c77081c362d" providerId="LiveId" clId="{1E56A7F8-8C41-4C48-8B9E-FDD3FD38C49C}" dt="2024-06-29T15:29:31.424" v="31020" actId="1076"/>
          <ac:spMkLst>
            <pc:docMk/>
            <pc:sldMk cId="3582729881" sldId="478"/>
            <ac:spMk id="40" creationId="{D63FB39D-32E5-646A-87B6-AF6B89A434FE}"/>
          </ac:spMkLst>
        </pc:spChg>
        <pc:spChg chg="add mod">
          <ac:chgData name="Thiago Panini" userId="cc6a5c77081c362d" providerId="LiveId" clId="{1E56A7F8-8C41-4C48-8B9E-FDD3FD38C49C}" dt="2024-06-29T15:29:37.844" v="31026" actId="1076"/>
          <ac:spMkLst>
            <pc:docMk/>
            <pc:sldMk cId="3582729881" sldId="478"/>
            <ac:spMk id="41" creationId="{6B2EE07B-45B1-E923-3486-934027EB5D9C}"/>
          </ac:spMkLst>
        </pc:spChg>
        <pc:spChg chg="del">
          <ac:chgData name="Thiago Panini" userId="cc6a5c77081c362d" providerId="LiveId" clId="{1E56A7F8-8C41-4C48-8B9E-FDD3FD38C49C}" dt="2024-06-28T02:15:50.786" v="30134" actId="478"/>
          <ac:spMkLst>
            <pc:docMk/>
            <pc:sldMk cId="3582729881" sldId="478"/>
            <ac:spMk id="54" creationId="{4A3BBA74-C830-34AB-D272-24BB992902A3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58" creationId="{467BC4C0-D3CD-9E4A-CAA7-5D4EAC02D368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59" creationId="{6DA0E957-D789-4A43-71AF-71EB21703345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128" creationId="{47B9F323-51DC-DC2D-24FC-7BE4AE7FC0B7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129" creationId="{3848D111-8E93-6834-60FF-97EC5E564402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130" creationId="{8CA543CD-E420-8F16-79A5-C05B229A1322}"/>
          </ac:spMkLst>
        </pc:spChg>
        <pc:grpChg chg="add mod">
          <ac:chgData name="Thiago Panini" userId="cc6a5c77081c362d" providerId="LiveId" clId="{1E56A7F8-8C41-4C48-8B9E-FDD3FD38C49C}" dt="2024-06-28T02:20:46.727" v="30296" actId="1036"/>
          <ac:grpSpMkLst>
            <pc:docMk/>
            <pc:sldMk cId="3582729881" sldId="478"/>
            <ac:grpSpMk id="11" creationId="{F7DB51F4-7373-EE18-CCD3-374A7FD83FFC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63" creationId="{6C22DCE8-88EE-4734-181A-DC021950C525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85" creationId="{B5415CBA-50F7-EA30-848B-8AEF6B8DC0E5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90" creationId="{F17708C5-7230-BBA1-5C97-E3547DCA9088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105" creationId="{FC0D084C-5D08-99D6-4DB1-AA67AA505CF4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110" creationId="{1AA5BB20-50A5-0D28-E24F-7F160956163E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124" creationId="{9C2B40BE-BED9-9033-598E-50CD428ED6AA}"/>
          </ac:grpSpMkLst>
        </pc:grpChg>
        <pc:picChg chg="del">
          <ac:chgData name="Thiago Panini" userId="cc6a5c77081c362d" providerId="LiveId" clId="{1E56A7F8-8C41-4C48-8B9E-FDD3FD38C49C}" dt="2024-06-28T02:18:59.131" v="30190" actId="478"/>
          <ac:picMkLst>
            <pc:docMk/>
            <pc:sldMk cId="3582729881" sldId="478"/>
            <ac:picMk id="6" creationId="{FDBBEEA6-F55A-7C0A-7042-127C2D90304D}"/>
          </ac:picMkLst>
        </pc:picChg>
        <pc:picChg chg="add mod">
          <ac:chgData name="Thiago Panini" userId="cc6a5c77081c362d" providerId="LiveId" clId="{1E56A7F8-8C41-4C48-8B9E-FDD3FD38C49C}" dt="2024-06-28T02:20:46.727" v="30296" actId="1036"/>
          <ac:picMkLst>
            <pc:docMk/>
            <pc:sldMk cId="3582729881" sldId="478"/>
            <ac:picMk id="21" creationId="{5D1A0936-D3F2-FE42-D435-34FB99A40529}"/>
          </ac:picMkLst>
        </pc:picChg>
        <pc:picChg chg="del">
          <ac:chgData name="Thiago Panini" userId="cc6a5c77081c362d" providerId="LiveId" clId="{1E56A7F8-8C41-4C48-8B9E-FDD3FD38C49C}" dt="2024-06-28T02:15:50.786" v="30134" actId="478"/>
          <ac:picMkLst>
            <pc:docMk/>
            <pc:sldMk cId="3582729881" sldId="478"/>
            <ac:picMk id="56" creationId="{69F40901-230F-175C-8253-47BB12320B60}"/>
          </ac:picMkLst>
        </pc:picChg>
        <pc:cxnChg chg="add mod">
          <ac:chgData name="Thiago Panini" userId="cc6a5c77081c362d" providerId="LiveId" clId="{1E56A7F8-8C41-4C48-8B9E-FDD3FD38C49C}" dt="2024-06-28T02:20:49.445" v="30297" actId="14100"/>
          <ac:cxnSpMkLst>
            <pc:docMk/>
            <pc:sldMk cId="3582729881" sldId="478"/>
            <ac:cxnSpMk id="26" creationId="{02CE38AB-37A5-028B-EE06-EEC6E77D8157}"/>
          </ac:cxnSpMkLst>
        </pc:cxnChg>
        <pc:cxnChg chg="add del mod">
          <ac:chgData name="Thiago Panini" userId="cc6a5c77081c362d" providerId="LiveId" clId="{1E56A7F8-8C41-4C48-8B9E-FDD3FD38C49C}" dt="2024-06-28T02:26:17.551" v="30675" actId="478"/>
          <ac:cxnSpMkLst>
            <pc:docMk/>
            <pc:sldMk cId="3582729881" sldId="478"/>
            <ac:cxnSpMk id="31" creationId="{0092556E-91BF-CC64-D6BD-B0D35CBD7093}"/>
          </ac:cxnSpMkLst>
        </pc:cxnChg>
        <pc:cxnChg chg="del mod">
          <ac:chgData name="Thiago Panini" userId="cc6a5c77081c362d" providerId="LiveId" clId="{1E56A7F8-8C41-4C48-8B9E-FDD3FD38C49C}" dt="2024-06-28T02:15:53.440" v="30135" actId="478"/>
          <ac:cxnSpMkLst>
            <pc:docMk/>
            <pc:sldMk cId="3582729881" sldId="478"/>
            <ac:cxnSpMk id="133" creationId="{5C84CBB3-3DB6-2CE6-23DC-A090BAF3446C}"/>
          </ac:cxnSpMkLst>
        </pc:cxnChg>
      </pc:sldChg>
      <pc:sldChg chg="addSp modSp add mod">
        <pc:chgData name="Thiago Panini" userId="cc6a5c77081c362d" providerId="LiveId" clId="{1E56A7F8-8C41-4C48-8B9E-FDD3FD38C49C}" dt="2024-06-29T16:33:39.679" v="32545" actId="14100"/>
        <pc:sldMkLst>
          <pc:docMk/>
          <pc:sldMk cId="1963933241" sldId="479"/>
        </pc:sldMkLst>
        <pc:spChg chg="add mod">
          <ac:chgData name="Thiago Panini" userId="cc6a5c77081c362d" providerId="LiveId" clId="{1E56A7F8-8C41-4C48-8B9E-FDD3FD38C49C}" dt="2024-06-29T16:33:39.679" v="32545" actId="14100"/>
          <ac:spMkLst>
            <pc:docMk/>
            <pc:sldMk cId="1963933241" sldId="479"/>
            <ac:spMk id="8" creationId="{3E7F3E19-42F2-4BF5-9DFB-22CD177C5B4A}"/>
          </ac:spMkLst>
        </pc:spChg>
        <pc:spChg chg="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0" creationId="{1E9A3A49-4E4D-E045-D581-6434F78E47F3}"/>
          </ac:spMkLst>
        </pc:spChg>
        <pc:spChg chg="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1" creationId="{72642590-80DB-3166-0D85-FE468D72CD8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2" creationId="{C8FD3EA7-54DF-DECA-7D58-E042922CDE0C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3" creationId="{FEEF8F71-0E37-9942-F0DB-C99CC4C27A2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4" creationId="{8BE617B3-9E11-69CE-ABE7-BBEDB7030401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5" creationId="{6EF103DA-CB07-0037-42F0-C196B8468910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6" creationId="{2D987431-5B0E-70FA-881B-B72DA7E6E5C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7" creationId="{CC151812-B4C8-1DC3-3B39-238458C44F6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8" creationId="{D7CBE6E8-FE1C-479C-3B1A-902E2608E40F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9" creationId="{B51DF649-483A-AA24-07D4-E1C233125265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20" creationId="{876A8000-0EF7-FDA4-A633-19AE64609B4C}"/>
          </ac:spMkLst>
        </pc:spChg>
        <pc:grpChg chg="add mod">
          <ac:chgData name="Thiago Panini" userId="cc6a5c77081c362d" providerId="LiveId" clId="{1E56A7F8-8C41-4C48-8B9E-FDD3FD38C49C}" dt="2024-06-29T16:33:35.710" v="32544"/>
          <ac:grpSpMkLst>
            <pc:docMk/>
            <pc:sldMk cId="1963933241" sldId="479"/>
            <ac:grpSpMk id="9" creationId="{74688BAC-FC81-A9A6-1EE7-3D3B01753B8D}"/>
          </ac:grpSpMkLst>
        </pc:grpChg>
        <pc:picChg chg="add mod">
          <ac:chgData name="Thiago Panini" userId="cc6a5c77081c362d" providerId="LiveId" clId="{1E56A7F8-8C41-4C48-8B9E-FDD3FD38C49C}" dt="2024-06-29T16:33:35.710" v="32544"/>
          <ac:picMkLst>
            <pc:docMk/>
            <pc:sldMk cId="1963933241" sldId="479"/>
            <ac:picMk id="2" creationId="{AF9874C1-6F92-AE1E-975C-84932D503AC0}"/>
          </ac:picMkLst>
        </pc:picChg>
        <pc:picChg chg="add mod">
          <ac:chgData name="Thiago Panini" userId="cc6a5c77081c362d" providerId="LiveId" clId="{1E56A7F8-8C41-4C48-8B9E-FDD3FD38C49C}" dt="2024-06-29T16:33:35.710" v="32544"/>
          <ac:picMkLst>
            <pc:docMk/>
            <pc:sldMk cId="1963933241" sldId="479"/>
            <ac:picMk id="6" creationId="{FA80C471-290B-4537-1C3B-3949688A5B77}"/>
          </ac:picMkLst>
        </pc:picChg>
      </pc:sldChg>
      <pc:sldChg chg="addSp delSp modSp add mod">
        <pc:chgData name="Thiago Panini" userId="cc6a5c77081c362d" providerId="LiveId" clId="{1E56A7F8-8C41-4C48-8B9E-FDD3FD38C49C}" dt="2024-06-29T17:04:51.912" v="33223" actId="20577"/>
        <pc:sldMkLst>
          <pc:docMk/>
          <pc:sldMk cId="4188575061" sldId="480"/>
        </pc:sldMkLst>
        <pc:spChg chg="add mod">
          <ac:chgData name="Thiago Panini" userId="cc6a5c77081c362d" providerId="LiveId" clId="{1E56A7F8-8C41-4C48-8B9E-FDD3FD38C49C}" dt="2024-06-29T16:36:35.296" v="32693" actId="1076"/>
          <ac:spMkLst>
            <pc:docMk/>
            <pc:sldMk cId="4188575061" sldId="480"/>
            <ac:spMk id="2" creationId="{3EB2F66E-A963-D818-B137-02885FCF8875}"/>
          </ac:spMkLst>
        </pc:spChg>
        <pc:spChg chg="mod">
          <ac:chgData name="Thiago Panini" userId="cc6a5c77081c362d" providerId="LiveId" clId="{1E56A7F8-8C41-4C48-8B9E-FDD3FD38C49C}" dt="2024-06-29T16:34:12.791" v="32550" actId="1076"/>
          <ac:spMkLst>
            <pc:docMk/>
            <pc:sldMk cId="4188575061" sldId="480"/>
            <ac:spMk id="5" creationId="{84A6E798-1BBC-BFE5-B567-0AD47BAA28C7}"/>
          </ac:spMkLst>
        </pc:spChg>
        <pc:spChg chg="mod">
          <ac:chgData name="Thiago Panini" userId="cc6a5c77081c362d" providerId="LiveId" clId="{1E56A7F8-8C41-4C48-8B9E-FDD3FD38C49C}" dt="2024-06-29T16:34:12.791" v="32550" actId="1076"/>
          <ac:spMkLst>
            <pc:docMk/>
            <pc:sldMk cId="4188575061" sldId="480"/>
            <ac:spMk id="7" creationId="{42AC44D2-B3CB-B02C-CEBE-91439B98A7AB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8" creationId="{09681915-5C8A-E2BB-0260-869F94F5EC58}"/>
          </ac:spMkLst>
        </pc:spChg>
        <pc:spChg chg="mod">
          <ac:chgData name="Thiago Panini" userId="cc6a5c77081c362d" providerId="LiveId" clId="{1E56A7F8-8C41-4C48-8B9E-FDD3FD38C49C}" dt="2024-06-29T16:35:32.785" v="32597"/>
          <ac:spMkLst>
            <pc:docMk/>
            <pc:sldMk cId="4188575061" sldId="480"/>
            <ac:spMk id="10" creationId="{6E68F02B-FE3E-1138-40E7-2FE8459DE19E}"/>
          </ac:spMkLst>
        </pc:spChg>
        <pc:spChg chg="mod">
          <ac:chgData name="Thiago Panini" userId="cc6a5c77081c362d" providerId="LiveId" clId="{1E56A7F8-8C41-4C48-8B9E-FDD3FD38C49C}" dt="2024-06-29T16:35:32.785" v="32597"/>
          <ac:spMkLst>
            <pc:docMk/>
            <pc:sldMk cId="4188575061" sldId="480"/>
            <ac:spMk id="11" creationId="{235AC353-45F8-78F3-2C0F-B86E685C6E62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12" creationId="{AC6A47F3-B07F-F7F8-3DCE-7708FE542964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13" creationId="{56917136-E5C4-E31E-055D-FF1E92E322EF}"/>
          </ac:spMkLst>
        </pc:spChg>
        <pc:spChg chg="mod">
          <ac:chgData name="Thiago Panini" userId="cc6a5c77081c362d" providerId="LiveId" clId="{1E56A7F8-8C41-4C48-8B9E-FDD3FD38C49C}" dt="2024-06-29T16:36:17.259" v="32635"/>
          <ac:spMkLst>
            <pc:docMk/>
            <pc:sldMk cId="4188575061" sldId="480"/>
            <ac:spMk id="15" creationId="{3CAAF5C5-361B-5351-2174-239A643C3DE4}"/>
          </ac:spMkLst>
        </pc:spChg>
        <pc:spChg chg="mod">
          <ac:chgData name="Thiago Panini" userId="cc6a5c77081c362d" providerId="LiveId" clId="{1E56A7F8-8C41-4C48-8B9E-FDD3FD38C49C}" dt="2024-06-29T16:36:17.259" v="32635"/>
          <ac:spMkLst>
            <pc:docMk/>
            <pc:sldMk cId="4188575061" sldId="480"/>
            <ac:spMk id="16" creationId="{F25B6E64-7BE2-7A49-DA4A-92B35369D47E}"/>
          </ac:spMkLst>
        </pc:spChg>
        <pc:spChg chg="add mod">
          <ac:chgData name="Thiago Panini" userId="cc6a5c77081c362d" providerId="LiveId" clId="{1E56A7F8-8C41-4C48-8B9E-FDD3FD38C49C}" dt="2024-06-29T17:04:51.912" v="33223" actId="20577"/>
          <ac:spMkLst>
            <pc:docMk/>
            <pc:sldMk cId="4188575061" sldId="480"/>
            <ac:spMk id="17" creationId="{82E3D4FC-09C2-F53D-65CF-DC7B6E66021B}"/>
          </ac:spMkLst>
        </pc:spChg>
        <pc:spChg chg="add mod">
          <ac:chgData name="Thiago Panini" userId="cc6a5c77081c362d" providerId="LiveId" clId="{1E56A7F8-8C41-4C48-8B9E-FDD3FD38C49C}" dt="2024-06-29T16:37:40.632" v="32746" actId="1076"/>
          <ac:spMkLst>
            <pc:docMk/>
            <pc:sldMk cId="4188575061" sldId="480"/>
            <ac:spMk id="18" creationId="{BA9684DA-0F85-BDF5-9876-A824468B4CA5}"/>
          </ac:spMkLst>
        </pc:spChg>
        <pc:spChg chg="mod">
          <ac:chgData name="Thiago Panini" userId="cc6a5c77081c362d" providerId="LiveId" clId="{1E56A7F8-8C41-4C48-8B9E-FDD3FD38C49C}" dt="2024-06-29T16:37:38.545" v="32744"/>
          <ac:spMkLst>
            <pc:docMk/>
            <pc:sldMk cId="4188575061" sldId="480"/>
            <ac:spMk id="20" creationId="{107241B9-EF7A-2416-A2AC-9DE80D4CD6D6}"/>
          </ac:spMkLst>
        </pc:spChg>
        <pc:spChg chg="mod">
          <ac:chgData name="Thiago Panini" userId="cc6a5c77081c362d" providerId="LiveId" clId="{1E56A7F8-8C41-4C48-8B9E-FDD3FD38C49C}" dt="2024-06-29T16:37:38.545" v="32744"/>
          <ac:spMkLst>
            <pc:docMk/>
            <pc:sldMk cId="4188575061" sldId="480"/>
            <ac:spMk id="21" creationId="{52AF46B9-0C46-073F-9530-BD929AF7A441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22" creationId="{425192F6-D283-E73E-593A-769A9A7D0649}"/>
          </ac:spMkLst>
        </pc:spChg>
        <pc:spChg chg="mod">
          <ac:chgData name="Thiago Panini" userId="cc6a5c77081c362d" providerId="LiveId" clId="{1E56A7F8-8C41-4C48-8B9E-FDD3FD38C49C}" dt="2024-06-29T16:37:49.888" v="32758"/>
          <ac:spMkLst>
            <pc:docMk/>
            <pc:sldMk cId="4188575061" sldId="480"/>
            <ac:spMk id="24" creationId="{96C09FBB-29F5-1AC4-623F-D1D3400DA6D4}"/>
          </ac:spMkLst>
        </pc:spChg>
        <pc:spChg chg="mod">
          <ac:chgData name="Thiago Panini" userId="cc6a5c77081c362d" providerId="LiveId" clId="{1E56A7F8-8C41-4C48-8B9E-FDD3FD38C49C}" dt="2024-06-29T16:37:49.888" v="32758"/>
          <ac:spMkLst>
            <pc:docMk/>
            <pc:sldMk cId="4188575061" sldId="480"/>
            <ac:spMk id="25" creationId="{00E25071-E784-FBA4-15FE-74539E35B703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26" creationId="{A9811491-9F7F-421F-50A2-199F1A2E42C4}"/>
          </ac:spMkLst>
        </pc:spChg>
        <pc:spChg chg="add mod">
          <ac:chgData name="Thiago Panini" userId="cc6a5c77081c362d" providerId="LiveId" clId="{1E56A7F8-8C41-4C48-8B9E-FDD3FD38C49C}" dt="2024-06-29T16:41:54.755" v="33008" actId="1076"/>
          <ac:spMkLst>
            <pc:docMk/>
            <pc:sldMk cId="4188575061" sldId="480"/>
            <ac:spMk id="28" creationId="{0D2F5140-D996-873A-2BEA-093829866FFC}"/>
          </ac:spMkLst>
        </pc:spChg>
        <pc:spChg chg="mod">
          <ac:chgData name="Thiago Panini" userId="cc6a5c77081c362d" providerId="LiveId" clId="{1E56A7F8-8C41-4C48-8B9E-FDD3FD38C49C}" dt="2024-06-29T16:40:31.503" v="32901"/>
          <ac:spMkLst>
            <pc:docMk/>
            <pc:sldMk cId="4188575061" sldId="480"/>
            <ac:spMk id="31" creationId="{BD7D9795-3E89-EDDB-4BE2-89B23D390156}"/>
          </ac:spMkLst>
        </pc:spChg>
        <pc:spChg chg="mod">
          <ac:chgData name="Thiago Panini" userId="cc6a5c77081c362d" providerId="LiveId" clId="{1E56A7F8-8C41-4C48-8B9E-FDD3FD38C49C}" dt="2024-06-29T16:40:31.503" v="32901"/>
          <ac:spMkLst>
            <pc:docMk/>
            <pc:sldMk cId="4188575061" sldId="480"/>
            <ac:spMk id="32" creationId="{C99C015E-B924-A517-315E-F1A8F506957A}"/>
          </ac:spMkLst>
        </pc:spChg>
        <pc:spChg chg="add mod">
          <ac:chgData name="Thiago Panini" userId="cc6a5c77081c362d" providerId="LiveId" clId="{1E56A7F8-8C41-4C48-8B9E-FDD3FD38C49C}" dt="2024-06-29T16:41:54.755" v="33008" actId="1076"/>
          <ac:spMkLst>
            <pc:docMk/>
            <pc:sldMk cId="4188575061" sldId="480"/>
            <ac:spMk id="33" creationId="{BCCF0AE1-FA05-2397-CFB3-ABDB871D30DA}"/>
          </ac:spMkLst>
        </pc:spChg>
        <pc:grpChg chg="add mod">
          <ac:chgData name="Thiago Panini" userId="cc6a5c77081c362d" providerId="LiveId" clId="{1E56A7F8-8C41-4C48-8B9E-FDD3FD38C49C}" dt="2024-06-29T16:41:47.799" v="33007" actId="1076"/>
          <ac:grpSpMkLst>
            <pc:docMk/>
            <pc:sldMk cId="4188575061" sldId="480"/>
            <ac:grpSpMk id="9" creationId="{C34997A0-BAD0-1539-56D3-812EE73255E5}"/>
          </ac:grpSpMkLst>
        </pc:grpChg>
        <pc:grpChg chg="add mod">
          <ac:chgData name="Thiago Panini" userId="cc6a5c77081c362d" providerId="LiveId" clId="{1E56A7F8-8C41-4C48-8B9E-FDD3FD38C49C}" dt="2024-06-29T16:41:47.799" v="33007" actId="1076"/>
          <ac:grpSpMkLst>
            <pc:docMk/>
            <pc:sldMk cId="4188575061" sldId="480"/>
            <ac:grpSpMk id="14" creationId="{3BEB08C1-E43C-FE01-88FF-F8A5BF9FF3D3}"/>
          </ac:grpSpMkLst>
        </pc:grpChg>
        <pc:grpChg chg="add mod">
          <ac:chgData name="Thiago Panini" userId="cc6a5c77081c362d" providerId="LiveId" clId="{1E56A7F8-8C41-4C48-8B9E-FDD3FD38C49C}" dt="2024-06-29T16:37:40.632" v="32746" actId="1076"/>
          <ac:grpSpMkLst>
            <pc:docMk/>
            <pc:sldMk cId="4188575061" sldId="480"/>
            <ac:grpSpMk id="19" creationId="{958B8AFA-5D87-8F8A-BDBE-5AD824ADA5C5}"/>
          </ac:grpSpMkLst>
        </pc:grpChg>
        <pc:grpChg chg="add mod">
          <ac:chgData name="Thiago Panini" userId="cc6a5c77081c362d" providerId="LiveId" clId="{1E56A7F8-8C41-4C48-8B9E-FDD3FD38C49C}" dt="2024-06-29T16:41:47.799" v="33007" actId="1076"/>
          <ac:grpSpMkLst>
            <pc:docMk/>
            <pc:sldMk cId="4188575061" sldId="480"/>
            <ac:grpSpMk id="23" creationId="{A308115D-C003-F765-2CE9-8A1ED52AA0CF}"/>
          </ac:grpSpMkLst>
        </pc:grpChg>
        <pc:grpChg chg="add mod">
          <ac:chgData name="Thiago Panini" userId="cc6a5c77081c362d" providerId="LiveId" clId="{1E56A7F8-8C41-4C48-8B9E-FDD3FD38C49C}" dt="2024-06-29T16:41:54.755" v="33008" actId="1076"/>
          <ac:grpSpMkLst>
            <pc:docMk/>
            <pc:sldMk cId="4188575061" sldId="480"/>
            <ac:grpSpMk id="30" creationId="{EB8850C2-CD19-248B-236C-03B57FCDEEB1}"/>
          </ac:grpSpMkLst>
        </pc:grpChg>
        <pc:picChg chg="add del">
          <ac:chgData name="Thiago Panini" userId="cc6a5c77081c362d" providerId="LiveId" clId="{1E56A7F8-8C41-4C48-8B9E-FDD3FD38C49C}" dt="2024-06-29T16:34:27.204" v="32553" actId="478"/>
          <ac:picMkLst>
            <pc:docMk/>
            <pc:sldMk cId="4188575061" sldId="480"/>
            <ac:picMk id="3" creationId="{E3BA2717-B326-C857-E31E-9665A63C6CC0}"/>
          </ac:picMkLst>
        </pc:picChg>
        <pc:picChg chg="mod">
          <ac:chgData name="Thiago Panini" userId="cc6a5c77081c362d" providerId="LiveId" clId="{1E56A7F8-8C41-4C48-8B9E-FDD3FD38C49C}" dt="2024-06-29T16:34:12.791" v="32550" actId="1076"/>
          <ac:picMkLst>
            <pc:docMk/>
            <pc:sldMk cId="4188575061" sldId="480"/>
            <ac:picMk id="4" creationId="{95AA3436-51E3-7221-C9F5-5AEABB6A5FD1}"/>
          </ac:picMkLst>
        </pc:picChg>
        <pc:picChg chg="add del mod">
          <ac:chgData name="Thiago Panini" userId="cc6a5c77081c362d" providerId="LiveId" clId="{1E56A7F8-8C41-4C48-8B9E-FDD3FD38C49C}" dt="2024-06-29T16:35:43.969" v="32602" actId="478"/>
          <ac:picMkLst>
            <pc:docMk/>
            <pc:sldMk cId="4188575061" sldId="480"/>
            <ac:picMk id="6" creationId="{6775D711-1892-99AF-716D-0CEB92FC2FAA}"/>
          </ac:picMkLst>
        </pc:picChg>
      </pc:sldChg>
      <pc:sldChg chg="delSp modSp add mod">
        <pc:chgData name="Thiago Panini" userId="cc6a5c77081c362d" providerId="LiveId" clId="{1E56A7F8-8C41-4C48-8B9E-FDD3FD38C49C}" dt="2024-06-29T16:43:36.173" v="33012" actId="14100"/>
        <pc:sldMkLst>
          <pc:docMk/>
          <pc:sldMk cId="1053857419" sldId="481"/>
        </pc:sldMkLst>
        <pc:spChg chg="mod">
          <ac:chgData name="Thiago Panini" userId="cc6a5c77081c362d" providerId="LiveId" clId="{1E56A7F8-8C41-4C48-8B9E-FDD3FD38C49C}" dt="2024-06-29T16:43:36.173" v="33012" actId="14100"/>
          <ac:spMkLst>
            <pc:docMk/>
            <pc:sldMk cId="1053857419" sldId="481"/>
            <ac:spMk id="2" creationId="{3EB2F66E-A963-D818-B137-02885FCF8875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8" creationId="{09681915-5C8A-E2BB-0260-869F94F5EC58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12" creationId="{AC6A47F3-B07F-F7F8-3DCE-7708FE542964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13" creationId="{56917136-E5C4-E31E-055D-FF1E92E322EF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17" creationId="{82E3D4FC-09C2-F53D-65CF-DC7B6E66021B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22" creationId="{425192F6-D283-E73E-593A-769A9A7D0649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26" creationId="{A9811491-9F7F-421F-50A2-199F1A2E42C4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28" creationId="{0D2F5140-D996-873A-2BEA-093829866FFC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33" creationId="{BCCF0AE1-FA05-2397-CFB3-ABDB871D30DA}"/>
          </ac:spMkLst>
        </pc:s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9" creationId="{C34997A0-BAD0-1539-56D3-812EE73255E5}"/>
          </ac:grpSpMkLst>
        </pc:gr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14" creationId="{3BEB08C1-E43C-FE01-88FF-F8A5BF9FF3D3}"/>
          </ac:grpSpMkLst>
        </pc:gr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23" creationId="{A308115D-C003-F765-2CE9-8A1ED52AA0CF}"/>
          </ac:grpSpMkLst>
        </pc:gr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30" creationId="{EB8850C2-CD19-248B-236C-03B57FCDEEB1}"/>
          </ac:grpSpMkLst>
        </pc:grpChg>
      </pc:sldChg>
      <pc:sldChg chg="addSp delSp modSp add del mod">
        <pc:chgData name="Thiago Panini" userId="cc6a5c77081c362d" providerId="LiveId" clId="{1E56A7F8-8C41-4C48-8B9E-FDD3FD38C49C}" dt="2024-06-29T23:02:59.632" v="33266" actId="47"/>
        <pc:sldMkLst>
          <pc:docMk/>
          <pc:sldMk cId="763328026" sldId="482"/>
        </pc:sldMkLst>
        <pc:spChg chg="del">
          <ac:chgData name="Thiago Panini" userId="cc6a5c77081c362d" providerId="LiveId" clId="{1E56A7F8-8C41-4C48-8B9E-FDD3FD38C49C}" dt="2024-06-29T16:44:35.103" v="33150" actId="478"/>
          <ac:spMkLst>
            <pc:docMk/>
            <pc:sldMk cId="763328026" sldId="482"/>
            <ac:spMk id="2" creationId="{3EB2F66E-A963-D818-B137-02885FCF8875}"/>
          </ac:spMkLst>
        </pc:spChg>
        <pc:spChg chg="del">
          <ac:chgData name="Thiago Panini" userId="cc6a5c77081c362d" providerId="LiveId" clId="{1E56A7F8-8C41-4C48-8B9E-FDD3FD38C49C}" dt="2024-06-29T16:44:35.103" v="33150" actId="478"/>
          <ac:spMkLst>
            <pc:docMk/>
            <pc:sldMk cId="763328026" sldId="482"/>
            <ac:spMk id="5" creationId="{84A6E798-1BBC-BFE5-B567-0AD47BAA28C7}"/>
          </ac:spMkLst>
        </pc:spChg>
        <pc:spChg chg="del">
          <ac:chgData name="Thiago Panini" userId="cc6a5c77081c362d" providerId="LiveId" clId="{1E56A7F8-8C41-4C48-8B9E-FDD3FD38C49C}" dt="2024-06-29T16:44:35.103" v="33150" actId="478"/>
          <ac:spMkLst>
            <pc:docMk/>
            <pc:sldMk cId="763328026" sldId="482"/>
            <ac:spMk id="7" creationId="{42AC44D2-B3CB-B02C-CEBE-91439B98A7AB}"/>
          </ac:spMkLst>
        </pc:spChg>
        <pc:spChg chg="mod">
          <ac:chgData name="Thiago Panini" userId="cc6a5c77081c362d" providerId="LiveId" clId="{1E56A7F8-8C41-4C48-8B9E-FDD3FD38C49C}" dt="2024-06-29T16:44:16.300" v="33040" actId="6549"/>
          <ac:spMkLst>
            <pc:docMk/>
            <pc:sldMk cId="763328026" sldId="482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29T16:44:32.857" v="33149" actId="20577"/>
          <ac:spMkLst>
            <pc:docMk/>
            <pc:sldMk cId="763328026" sldId="482"/>
            <ac:spMk id="29" creationId="{E45329CC-8AEA-F224-D93C-63ABA2E6CB8B}"/>
          </ac:spMkLst>
        </pc:spChg>
        <pc:picChg chg="del">
          <ac:chgData name="Thiago Panini" userId="cc6a5c77081c362d" providerId="LiveId" clId="{1E56A7F8-8C41-4C48-8B9E-FDD3FD38C49C}" dt="2024-06-29T16:44:35.103" v="33150" actId="478"/>
          <ac:picMkLst>
            <pc:docMk/>
            <pc:sldMk cId="763328026" sldId="482"/>
            <ac:picMk id="3" creationId="{E3BA2717-B326-C857-E31E-9665A63C6CC0}"/>
          </ac:picMkLst>
        </pc:picChg>
        <pc:picChg chg="del">
          <ac:chgData name="Thiago Panini" userId="cc6a5c77081c362d" providerId="LiveId" clId="{1E56A7F8-8C41-4C48-8B9E-FDD3FD38C49C}" dt="2024-06-29T16:44:35.103" v="33150" actId="478"/>
          <ac:picMkLst>
            <pc:docMk/>
            <pc:sldMk cId="763328026" sldId="482"/>
            <ac:picMk id="4" creationId="{95AA3436-51E3-7221-C9F5-5AEABB6A5FD1}"/>
          </ac:picMkLst>
        </pc:picChg>
        <pc:picChg chg="add mod">
          <ac:chgData name="Thiago Panini" userId="cc6a5c77081c362d" providerId="LiveId" clId="{1E56A7F8-8C41-4C48-8B9E-FDD3FD38C49C}" dt="2024-06-29T17:03:19.382" v="33194" actId="1076"/>
          <ac:picMkLst>
            <pc:docMk/>
            <pc:sldMk cId="763328026" sldId="482"/>
            <ac:picMk id="7170" creationId="{2F39FFA3-D004-5FAE-65EA-E9510A65D0EB}"/>
          </ac:picMkLst>
        </pc:picChg>
        <pc:picChg chg="add">
          <ac:chgData name="Thiago Panini" userId="cc6a5c77081c362d" providerId="LiveId" clId="{1E56A7F8-8C41-4C48-8B9E-FDD3FD38C49C}" dt="2024-06-29T17:21:56.982" v="33253"/>
          <ac:picMkLst>
            <pc:docMk/>
            <pc:sldMk cId="763328026" sldId="482"/>
            <ac:picMk id="7172" creationId="{C61FA6A8-420F-A874-B0BC-EE961485101C}"/>
          </ac:picMkLst>
        </pc:picChg>
      </pc:sldChg>
      <pc:sldChg chg="addSp delSp modSp add del">
        <pc:chgData name="Thiago Panini" userId="cc6a5c77081c362d" providerId="LiveId" clId="{1E56A7F8-8C41-4C48-8B9E-FDD3FD38C49C}" dt="2024-06-29T16:48:41.051" v="33192" actId="47"/>
        <pc:sldMkLst>
          <pc:docMk/>
          <pc:sldMk cId="270810407" sldId="483"/>
        </pc:sldMkLst>
        <pc:picChg chg="del">
          <ac:chgData name="Thiago Panini" userId="cc6a5c77081c362d" providerId="LiveId" clId="{1E56A7F8-8C41-4C48-8B9E-FDD3FD38C49C}" dt="2024-06-29T16:45:49.782" v="33157" actId="478"/>
          <ac:picMkLst>
            <pc:docMk/>
            <pc:sldMk cId="270810407" sldId="483"/>
            <ac:picMk id="1026" creationId="{7E141DA2-848B-F3D7-FEA6-2960C5282689}"/>
          </ac:picMkLst>
        </pc:picChg>
        <pc:picChg chg="add mod">
          <ac:chgData name="Thiago Panini" userId="cc6a5c77081c362d" providerId="LiveId" clId="{1E56A7F8-8C41-4C48-8B9E-FDD3FD38C49C}" dt="2024-06-29T16:45:58.496" v="33160" actId="167"/>
          <ac:picMkLst>
            <pc:docMk/>
            <pc:sldMk cId="270810407" sldId="483"/>
            <ac:picMk id="2050" creationId="{AED031EE-7E26-6DC1-E871-5F1224FDBE4C}"/>
          </ac:picMkLst>
        </pc:picChg>
      </pc:sldChg>
      <pc:sldChg chg="addSp delSp modSp add del">
        <pc:chgData name="Thiago Panini" userId="cc6a5c77081c362d" providerId="LiveId" clId="{1E56A7F8-8C41-4C48-8B9E-FDD3FD38C49C}" dt="2024-06-29T16:48:41.051" v="33192" actId="47"/>
        <pc:sldMkLst>
          <pc:docMk/>
          <pc:sldMk cId="1133311183" sldId="484"/>
        </pc:sldMkLst>
        <pc:picChg chg="del">
          <ac:chgData name="Thiago Panini" userId="cc6a5c77081c362d" providerId="LiveId" clId="{1E56A7F8-8C41-4C48-8B9E-FDD3FD38C49C}" dt="2024-06-29T16:46:19.806" v="33162" actId="478"/>
          <ac:picMkLst>
            <pc:docMk/>
            <pc:sldMk cId="1133311183" sldId="484"/>
            <ac:picMk id="2050" creationId="{AED031EE-7E26-6DC1-E871-5F1224FDBE4C}"/>
          </ac:picMkLst>
        </pc:picChg>
        <pc:picChg chg="add mod">
          <ac:chgData name="Thiago Panini" userId="cc6a5c77081c362d" providerId="LiveId" clId="{1E56A7F8-8C41-4C48-8B9E-FDD3FD38C49C}" dt="2024-06-29T16:46:27.930" v="33166" actId="167"/>
          <ac:picMkLst>
            <pc:docMk/>
            <pc:sldMk cId="1133311183" sldId="484"/>
            <ac:picMk id="3074" creationId="{BFCD587F-3B14-BDF3-BD99-1D5429CF7FCC}"/>
          </ac:picMkLst>
        </pc:picChg>
      </pc:sldChg>
      <pc:sldChg chg="addSp delSp modSp add del">
        <pc:chgData name="Thiago Panini" userId="cc6a5c77081c362d" providerId="LiveId" clId="{1E56A7F8-8C41-4C48-8B9E-FDD3FD38C49C}" dt="2024-06-29T16:48:41.051" v="33192" actId="47"/>
        <pc:sldMkLst>
          <pc:docMk/>
          <pc:sldMk cId="509893937" sldId="485"/>
        </pc:sldMkLst>
        <pc:picChg chg="del">
          <ac:chgData name="Thiago Panini" userId="cc6a5c77081c362d" providerId="LiveId" clId="{1E56A7F8-8C41-4C48-8B9E-FDD3FD38C49C}" dt="2024-06-29T16:46:38.652" v="33168" actId="478"/>
          <ac:picMkLst>
            <pc:docMk/>
            <pc:sldMk cId="509893937" sldId="485"/>
            <ac:picMk id="3074" creationId="{BFCD587F-3B14-BDF3-BD99-1D5429CF7FCC}"/>
          </ac:picMkLst>
        </pc:picChg>
        <pc:picChg chg="add mod">
          <ac:chgData name="Thiago Panini" userId="cc6a5c77081c362d" providerId="LiveId" clId="{1E56A7F8-8C41-4C48-8B9E-FDD3FD38C49C}" dt="2024-06-29T16:47:00.521" v="33172" actId="167"/>
          <ac:picMkLst>
            <pc:docMk/>
            <pc:sldMk cId="509893937" sldId="485"/>
            <ac:picMk id="4098" creationId="{15BE4072-0B51-924A-6217-16671BD8F434}"/>
          </ac:picMkLst>
        </pc:picChg>
      </pc:sldChg>
      <pc:sldChg chg="addSp delSp modSp add del ord">
        <pc:chgData name="Thiago Panini" userId="cc6a5c77081c362d" providerId="LiveId" clId="{1E56A7F8-8C41-4C48-8B9E-FDD3FD38C49C}" dt="2024-06-29T17:03:47.555" v="33195" actId="47"/>
        <pc:sldMkLst>
          <pc:docMk/>
          <pc:sldMk cId="3276157918" sldId="486"/>
        </pc:sldMkLst>
        <pc:picChg chg="del">
          <ac:chgData name="Thiago Panini" userId="cc6a5c77081c362d" providerId="LiveId" clId="{1E56A7F8-8C41-4C48-8B9E-FDD3FD38C49C}" dt="2024-06-29T16:47:06.257" v="33174" actId="478"/>
          <ac:picMkLst>
            <pc:docMk/>
            <pc:sldMk cId="3276157918" sldId="486"/>
            <ac:picMk id="4098" creationId="{15BE4072-0B51-924A-6217-16671BD8F434}"/>
          </ac:picMkLst>
        </pc:picChg>
        <pc:picChg chg="add del mod">
          <ac:chgData name="Thiago Panini" userId="cc6a5c77081c362d" providerId="LiveId" clId="{1E56A7F8-8C41-4C48-8B9E-FDD3FD38C49C}" dt="2024-06-29T16:47:21.960" v="33177" actId="478"/>
          <ac:picMkLst>
            <pc:docMk/>
            <pc:sldMk cId="3276157918" sldId="486"/>
            <ac:picMk id="5122" creationId="{E46EC83D-E05D-B02E-F5FB-2F5CC9D6A878}"/>
          </ac:picMkLst>
        </pc:picChg>
        <pc:picChg chg="add mod">
          <ac:chgData name="Thiago Panini" userId="cc6a5c77081c362d" providerId="LiveId" clId="{1E56A7F8-8C41-4C48-8B9E-FDD3FD38C49C}" dt="2024-06-29T16:47:30.987" v="33181" actId="167"/>
          <ac:picMkLst>
            <pc:docMk/>
            <pc:sldMk cId="3276157918" sldId="486"/>
            <ac:picMk id="5124" creationId="{EC6CFE3A-BCCE-1E75-AB9A-9B066DA8CA68}"/>
          </ac:picMkLst>
        </pc:picChg>
      </pc:sldChg>
      <pc:sldChg chg="addSp delSp modSp add ord">
        <pc:chgData name="Thiago Panini" userId="cc6a5c77081c362d" providerId="LiveId" clId="{1E56A7F8-8C41-4C48-8B9E-FDD3FD38C49C}" dt="2024-06-29T16:48:19.079" v="33189"/>
        <pc:sldMkLst>
          <pc:docMk/>
          <pc:sldMk cId="1970407436" sldId="487"/>
        </pc:sldMkLst>
        <pc:picChg chg="del">
          <ac:chgData name="Thiago Panini" userId="cc6a5c77081c362d" providerId="LiveId" clId="{1E56A7F8-8C41-4C48-8B9E-FDD3FD38C49C}" dt="2024-06-29T16:47:58.319" v="33183" actId="478"/>
          <ac:picMkLst>
            <pc:docMk/>
            <pc:sldMk cId="1970407436" sldId="487"/>
            <ac:picMk id="5124" creationId="{EC6CFE3A-BCCE-1E75-AB9A-9B066DA8CA68}"/>
          </ac:picMkLst>
        </pc:picChg>
        <pc:picChg chg="add mod">
          <ac:chgData name="Thiago Panini" userId="cc6a5c77081c362d" providerId="LiveId" clId="{1E56A7F8-8C41-4C48-8B9E-FDD3FD38C49C}" dt="2024-06-29T16:48:07.176" v="33187" actId="167"/>
          <ac:picMkLst>
            <pc:docMk/>
            <pc:sldMk cId="1970407436" sldId="487"/>
            <ac:picMk id="6146" creationId="{3E13194B-B79C-6A87-FB4F-B69C26CFE590}"/>
          </ac:picMkLst>
        </pc:picChg>
      </pc:sldChg>
      <pc:sldChg chg="addSp delSp modSp add mod modAnim">
        <pc:chgData name="Thiago Panini" userId="cc6a5c77081c362d" providerId="LiveId" clId="{1E56A7F8-8C41-4C48-8B9E-FDD3FD38C49C}" dt="2024-06-29T23:49:58.967" v="33665" actId="1076"/>
        <pc:sldMkLst>
          <pc:docMk/>
          <pc:sldMk cId="1139983074" sldId="488"/>
        </pc:sldMkLst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" creationId="{1AF78C8F-2ABE-5E0A-8550-F236C1711D8C}"/>
          </ac:spMkLst>
        </pc:spChg>
        <pc:spChg chg="add del mod">
          <ac:chgData name="Thiago Panini" userId="cc6a5c77081c362d" providerId="LiveId" clId="{1E56A7F8-8C41-4C48-8B9E-FDD3FD38C49C}" dt="2024-06-29T23:14:58.277" v="33278" actId="478"/>
          <ac:spMkLst>
            <pc:docMk/>
            <pc:sldMk cId="1139983074" sldId="488"/>
            <ac:spMk id="3" creationId="{451C0CE3-F24B-23C9-38F9-19F54DFFEA0D}"/>
          </ac:spMkLst>
        </pc:spChg>
        <pc:spChg chg="add del">
          <ac:chgData name="Thiago Panini" userId="cc6a5c77081c362d" providerId="LiveId" clId="{1E56A7F8-8C41-4C48-8B9E-FDD3FD38C49C}" dt="2024-06-29T23:20:52.894" v="33309" actId="22"/>
          <ac:spMkLst>
            <pc:docMk/>
            <pc:sldMk cId="1139983074" sldId="488"/>
            <ac:spMk id="6" creationId="{14B9B051-378B-3BF2-8FB0-CC83B9DED2A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7" creationId="{B964B6E6-1F99-6B1F-8C9C-E73C27DDB67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3" creationId="{93D83CFC-6EDC-A591-D64F-92B8B5161BF1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4" creationId="{982D4E7E-22AD-8E03-A0F9-9FB65F1144CC}"/>
          </ac:spMkLst>
        </pc:spChg>
        <pc:spChg chg="add del mod">
          <ac:chgData name="Thiago Panini" userId="cc6a5c77081c362d" providerId="LiveId" clId="{1E56A7F8-8C41-4C48-8B9E-FDD3FD38C49C}" dt="2024-06-29T23:47:38.993" v="33490" actId="478"/>
          <ac:spMkLst>
            <pc:docMk/>
            <pc:sldMk cId="1139983074" sldId="488"/>
            <ac:spMk id="15" creationId="{5F966435-0472-BFFB-31C6-9DC48874AC74}"/>
          </ac:spMkLst>
        </pc:spChg>
        <pc:spChg chg="add del mod">
          <ac:chgData name="Thiago Panini" userId="cc6a5c77081c362d" providerId="LiveId" clId="{1E56A7F8-8C41-4C48-8B9E-FDD3FD38C49C}" dt="2024-06-29T23:18:19.245" v="33295" actId="478"/>
          <ac:spMkLst>
            <pc:docMk/>
            <pc:sldMk cId="1139983074" sldId="488"/>
            <ac:spMk id="16" creationId="{F2B310C8-1E0A-7165-2368-0A883DB14DE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7" creationId="{9881F96F-E679-AF86-FA78-C32D170E2F9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9" creationId="{E524F3B3-2E49-6508-97E5-FBD06FAAB8DA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0" creationId="{FC9BDE8B-01DF-ADED-BD6D-A2923932279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3" creationId="{B5577139-2847-4D1F-2E0C-BEC777AC9BE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4" creationId="{F524F9A8-93E0-4FD3-33DF-5E05AEAC1432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5" creationId="{86010E77-82AD-ED76-957D-C1E6BCF5A8A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6" creationId="{C5AFCF28-9C7B-FA14-98E8-319475EC59D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7" creationId="{31A2145B-2146-5FA7-5BFF-8981486AB71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8" creationId="{CF4431D5-EB97-8460-9593-5187A5A1FC5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9" creationId="{6DFA85A4-E91D-7E33-3C77-91573FDAA546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0" creationId="{9DB31E1D-D51F-8F0C-F5D5-E10A6C77A446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1" creationId="{9BE06896-1312-6276-52BA-8D9E2C6EA3D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2" creationId="{080C1E4E-853D-17D0-3ACF-9DA395286BDE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3" creationId="{4523A01A-F73B-2144-96B2-418643280E44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5" creationId="{7818E864-3F98-BB22-4CC0-C8FA052839ED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1" creationId="{7ED93C4C-950E-B4FA-EF61-907EB7406764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2" creationId="{580083A6-7E36-5330-9756-0C2DF3393E52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3" creationId="{C8108FAA-CF0F-04AA-D1D6-6BE436041CF1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4" creationId="{5274CB53-56AD-2D8C-6570-D010787C4C4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5" creationId="{A4D24A20-10D1-B457-1891-2EDAA8DF62B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6" creationId="{5FF18123-BB98-8C56-954D-1FB219D145EE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7" creationId="{6135F4DC-24E9-5323-BE52-863BE4667CF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8" creationId="{B47D6E67-C89D-D9A0-142D-F444D64BDB87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9" creationId="{B03002F8-A733-9A7A-3B44-B2A4A70E9B08}"/>
          </ac:spMkLst>
        </pc:spChg>
        <pc:spChg chg="add mod">
          <ac:chgData name="Thiago Panini" userId="cc6a5c77081c362d" providerId="LiveId" clId="{1E56A7F8-8C41-4C48-8B9E-FDD3FD38C49C}" dt="2024-06-29T23:49:55.591" v="33663" actId="1076"/>
          <ac:spMkLst>
            <pc:docMk/>
            <pc:sldMk cId="1139983074" sldId="488"/>
            <ac:spMk id="62" creationId="{0474A0AD-243E-910D-DC78-A88D24121B68}"/>
          </ac:spMkLst>
        </pc:spChg>
        <pc:spChg chg="add mod">
          <ac:chgData name="Thiago Panini" userId="cc6a5c77081c362d" providerId="LiveId" clId="{1E56A7F8-8C41-4C48-8B9E-FDD3FD38C49C}" dt="2024-06-29T23:48:44.139" v="33545" actId="1038"/>
          <ac:spMkLst>
            <pc:docMk/>
            <pc:sldMk cId="1139983074" sldId="488"/>
            <ac:spMk id="63" creationId="{E7ED1732-CCDF-F77A-FAA9-D2A9D8E6513A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66" creationId="{AA1D26AC-C9C5-BB58-83E6-ADD1B4A305D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69" creationId="{B639187E-F09A-CEB1-ABB5-13EF55919E58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72" creationId="{1002A4D8-9982-15A2-9F9B-743E27683808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79" creationId="{1EA8DA0F-EED8-79EF-087F-6C86D2AAA75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1" creationId="{49934469-20D2-5986-B76F-B131174ED88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4" creationId="{0D100111-1B5F-F843-E4CB-EC5F8CE7F86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5" creationId="{4D437974-3897-5312-F6BB-4FEC524C0FAD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7" creationId="{DED7E05C-3280-2E68-17A5-D7655E41891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0" creationId="{C90AF598-DA43-3D0E-A955-AB032E9088B7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1" creationId="{153A2C82-C588-6CB8-4D5A-FB94C8D7E658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2" creationId="{5EA6188F-24E8-99CA-9CB3-DE0120282C2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4" creationId="{CB31EE25-9027-5966-09C2-E3A3AD58D9D4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5" creationId="{7F649E25-99D2-C07C-491D-08FDB0CEE80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6" creationId="{BB891B47-1275-7966-908E-092CEC6C481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7" creationId="{C83C659D-40F5-AF97-0090-EC8CA22823E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9" creationId="{57394510-91FB-0C3A-CB33-B86B95C93D3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2" creationId="{0C0D62C1-E01B-8C64-21E7-C519F5F1B6D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3" creationId="{1A6BD84C-8184-3EB6-33E8-A462E3EF81C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4" creationId="{F63D8CA5-3051-CE39-0ECB-7E4DB91888A6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6" creationId="{FD425FE0-B0B5-7FA6-E8AD-D09264B2348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7" creationId="{7667BAB9-BC06-5B3C-A428-459ACA602FBE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8" creationId="{1BAEC340-1BEC-A06A-E1BA-589A441DB29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9" creationId="{6C639BAA-6933-C9C8-249A-333C77083B69}"/>
          </ac:spMkLst>
        </pc:spChg>
        <pc:picChg chg="add mod">
          <ac:chgData name="Thiago Panini" userId="cc6a5c77081c362d" providerId="LiveId" clId="{1E56A7F8-8C41-4C48-8B9E-FDD3FD38C49C}" dt="2024-06-29T23:26:10.660" v="33367" actId="12788"/>
          <ac:picMkLst>
            <pc:docMk/>
            <pc:sldMk cId="1139983074" sldId="488"/>
            <ac:picMk id="8" creationId="{C870EFDF-964A-6F42-1DFE-C0404CF8A28D}"/>
          </ac:picMkLst>
        </pc:picChg>
        <pc:picChg chg="add mod">
          <ac:chgData name="Thiago Panini" userId="cc6a5c77081c362d" providerId="LiveId" clId="{1E56A7F8-8C41-4C48-8B9E-FDD3FD38C49C}" dt="2024-06-29T23:26:13.756" v="33368" actId="12788"/>
          <ac:picMkLst>
            <pc:docMk/>
            <pc:sldMk cId="1139983074" sldId="488"/>
            <ac:picMk id="9" creationId="{9F86FFD9-7FAF-6843-BD51-F13742B3BF53}"/>
          </ac:picMkLst>
        </pc:picChg>
        <pc:picChg chg="add del mod">
          <ac:chgData name="Thiago Panini" userId="cc6a5c77081c362d" providerId="LiveId" clId="{1E56A7F8-8C41-4C48-8B9E-FDD3FD38C49C}" dt="2024-06-29T23:35:40.963" v="33435" actId="478"/>
          <ac:picMkLst>
            <pc:docMk/>
            <pc:sldMk cId="1139983074" sldId="488"/>
            <ac:picMk id="10" creationId="{B9E7EB8B-7522-F950-DBE6-B13A3C8441D6}"/>
          </ac:picMkLst>
        </pc:picChg>
        <pc:picChg chg="add del mod">
          <ac:chgData name="Thiago Panini" userId="cc6a5c77081c362d" providerId="LiveId" clId="{1E56A7F8-8C41-4C48-8B9E-FDD3FD38C49C}" dt="2024-06-29T23:35:39.895" v="33434" actId="478"/>
          <ac:picMkLst>
            <pc:docMk/>
            <pc:sldMk cId="1139983074" sldId="488"/>
            <ac:picMk id="11" creationId="{2862E1DD-F0D9-9490-52E2-8E3B7E05BCDE}"/>
          </ac:picMkLst>
        </pc:picChg>
        <pc:picChg chg="add del mod">
          <ac:chgData name="Thiago Panini" userId="cc6a5c77081c362d" providerId="LiveId" clId="{1E56A7F8-8C41-4C48-8B9E-FDD3FD38C49C}" dt="2024-06-29T23:35:11.274" v="33424" actId="21"/>
          <ac:picMkLst>
            <pc:docMk/>
            <pc:sldMk cId="1139983074" sldId="488"/>
            <ac:picMk id="12" creationId="{12FFA8C4-66E2-2C57-DD57-217F653E1FFD}"/>
          </ac:picMkLst>
        </pc:picChg>
        <pc:picChg chg="add mod">
          <ac:chgData name="Thiago Panini" userId="cc6a5c77081c362d" providerId="LiveId" clId="{1E56A7F8-8C41-4C48-8B9E-FDD3FD38C49C}" dt="2024-06-29T23:35:18.354" v="33427" actId="1076"/>
          <ac:picMkLst>
            <pc:docMk/>
            <pc:sldMk cId="1139983074" sldId="488"/>
            <ac:picMk id="21" creationId="{12FFA8C4-66E2-2C57-DD57-217F653E1FFD}"/>
          </ac:picMkLst>
        </pc:picChg>
        <pc:picChg chg="add mod">
          <ac:chgData name="Thiago Panini" userId="cc6a5c77081c362d" providerId="LiveId" clId="{1E56A7F8-8C41-4C48-8B9E-FDD3FD38C49C}" dt="2024-06-29T23:35:23.776" v="33429" actId="1076"/>
          <ac:picMkLst>
            <pc:docMk/>
            <pc:sldMk cId="1139983074" sldId="488"/>
            <ac:picMk id="22" creationId="{B9C68BAC-9702-BA82-EE20-A61BCEAC7CFD}"/>
          </ac:picMkLst>
        </pc:picChg>
        <pc:picChg chg="add mod">
          <ac:chgData name="Thiago Panini" userId="cc6a5c77081c362d" providerId="LiveId" clId="{1E56A7F8-8C41-4C48-8B9E-FDD3FD38C49C}" dt="2024-06-29T23:35:31.373" v="33431" actId="1076"/>
          <ac:picMkLst>
            <pc:docMk/>
            <pc:sldMk cId="1139983074" sldId="488"/>
            <ac:picMk id="36" creationId="{882A4562-0A73-965A-8169-3E29D860DE88}"/>
          </ac:picMkLst>
        </pc:picChg>
        <pc:picChg chg="add mod">
          <ac:chgData name="Thiago Panini" userId="cc6a5c77081c362d" providerId="LiveId" clId="{1E56A7F8-8C41-4C48-8B9E-FDD3FD38C49C}" dt="2024-06-29T23:35:38.621" v="33433" actId="1076"/>
          <ac:picMkLst>
            <pc:docMk/>
            <pc:sldMk cId="1139983074" sldId="488"/>
            <ac:picMk id="37" creationId="{B28557A9-59BF-4C42-27B0-B8054597DA4B}"/>
          </ac:picMkLst>
        </pc:picChg>
        <pc:picChg chg="add mod">
          <ac:chgData name="Thiago Panini" userId="cc6a5c77081c362d" providerId="LiveId" clId="{1E56A7F8-8C41-4C48-8B9E-FDD3FD38C49C}" dt="2024-06-29T23:38:12.135" v="33455" actId="554"/>
          <ac:picMkLst>
            <pc:docMk/>
            <pc:sldMk cId="1139983074" sldId="488"/>
            <ac:picMk id="40" creationId="{29F4DC05-34C3-FF14-D45D-F4D72DF20475}"/>
          </ac:picMkLst>
        </pc:picChg>
        <pc:picChg chg="add mod">
          <ac:chgData name="Thiago Panini" userId="cc6a5c77081c362d" providerId="LiveId" clId="{1E56A7F8-8C41-4C48-8B9E-FDD3FD38C49C}" dt="2024-06-29T23:38:15.844" v="33456" actId="554"/>
          <ac:picMkLst>
            <pc:docMk/>
            <pc:sldMk cId="1139983074" sldId="488"/>
            <ac:picMk id="50" creationId="{CAA8C7F2-D54A-B9EB-86B7-F05DD4F2A443}"/>
          </ac:picMkLst>
        </pc:picChg>
        <pc:picChg chg="add mod">
          <ac:chgData name="Thiago Panini" userId="cc6a5c77081c362d" providerId="LiveId" clId="{1E56A7F8-8C41-4C48-8B9E-FDD3FD38C49C}" dt="2024-06-29T23:38:12.135" v="33455" actId="554"/>
          <ac:picMkLst>
            <pc:docMk/>
            <pc:sldMk cId="1139983074" sldId="488"/>
            <ac:picMk id="61" creationId="{C3719380-9610-D3FA-7C50-C4F7D5DD20A5}"/>
          </ac:picMkLst>
        </pc:picChg>
        <pc:picChg chg="add mod">
          <ac:chgData name="Thiago Panini" userId="cc6a5c77081c362d" providerId="LiveId" clId="{1E56A7F8-8C41-4C48-8B9E-FDD3FD38C49C}" dt="2024-06-29T23:49:58.967" v="33665" actId="1076"/>
          <ac:picMkLst>
            <pc:docMk/>
            <pc:sldMk cId="1139983074" sldId="488"/>
            <ac:picMk id="64" creationId="{7A30ECC9-A819-4FC3-BE7C-E0E7A2528D3B}"/>
          </ac:picMkLst>
        </pc:picChg>
        <pc:picChg chg="add del mod">
          <ac:chgData name="Thiago Panini" userId="cc6a5c77081c362d" providerId="LiveId" clId="{1E56A7F8-8C41-4C48-8B9E-FDD3FD38C49C}" dt="2024-06-29T23:02:25.326" v="33264" actId="478"/>
          <ac:picMkLst>
            <pc:docMk/>
            <pc:sldMk cId="1139983074" sldId="488"/>
            <ac:picMk id="8194" creationId="{8B9BEDFD-45AE-1A09-BDE6-0295939601D1}"/>
          </ac:picMkLst>
        </pc:picChg>
        <pc:picChg chg="add del mod">
          <ac:chgData name="Thiago Panini" userId="cc6a5c77081c362d" providerId="LiveId" clId="{1E56A7F8-8C41-4C48-8B9E-FDD3FD38C49C}" dt="2024-06-29T23:02:24.078" v="33263" actId="478"/>
          <ac:picMkLst>
            <pc:docMk/>
            <pc:sldMk cId="1139983074" sldId="488"/>
            <ac:picMk id="8196" creationId="{07574800-1C7D-6B06-F058-BB0D797CAF99}"/>
          </ac:picMkLst>
        </pc:picChg>
        <pc:picChg chg="add del mod">
          <ac:chgData name="Thiago Panini" userId="cc6a5c77081c362d" providerId="LiveId" clId="{1E56A7F8-8C41-4C48-8B9E-FDD3FD38C49C}" dt="2024-06-29T23:09:19.806" v="33269" actId="478"/>
          <ac:picMkLst>
            <pc:docMk/>
            <pc:sldMk cId="1139983074" sldId="488"/>
            <ac:picMk id="8198" creationId="{4CB69DF3-0152-404D-7BF9-4834F3A85E06}"/>
          </ac:picMkLst>
        </pc:picChg>
        <pc:picChg chg="add del mod">
          <ac:chgData name="Thiago Panini" userId="cc6a5c77081c362d" providerId="LiveId" clId="{1E56A7F8-8C41-4C48-8B9E-FDD3FD38C49C}" dt="2024-06-29T23:14:47.096" v="33274" actId="478"/>
          <ac:picMkLst>
            <pc:docMk/>
            <pc:sldMk cId="1139983074" sldId="488"/>
            <ac:picMk id="8200" creationId="{D32B5583-6227-932E-2E40-824F8034719F}"/>
          </ac:picMkLst>
        </pc:picChg>
        <pc:picChg chg="add del mod">
          <ac:chgData name="Thiago Panini" userId="cc6a5c77081c362d" providerId="LiveId" clId="{1E56A7F8-8C41-4C48-8B9E-FDD3FD38C49C}" dt="2024-06-29T23:14:56.625" v="33277" actId="478"/>
          <ac:picMkLst>
            <pc:docMk/>
            <pc:sldMk cId="1139983074" sldId="488"/>
            <ac:picMk id="8202" creationId="{6CDAD1DA-9199-5BE7-2753-CCBAEAC2FA98}"/>
          </ac:picMkLst>
        </pc:picChg>
        <pc:picChg chg="add del mod">
          <ac:chgData name="Thiago Panini" userId="cc6a5c77081c362d" providerId="LiveId" clId="{1E56A7F8-8C41-4C48-8B9E-FDD3FD38C49C}" dt="2024-06-29T23:18:42.804" v="33305" actId="478"/>
          <ac:picMkLst>
            <pc:docMk/>
            <pc:sldMk cId="1139983074" sldId="488"/>
            <ac:picMk id="8204" creationId="{EDBC115A-5B18-337A-0FE0-D741577B1E67}"/>
          </ac:picMkLst>
        </pc:picChg>
        <pc:picChg chg="add mod">
          <ac:chgData name="Thiago Panini" userId="cc6a5c77081c362d" providerId="LiveId" clId="{1E56A7F8-8C41-4C48-8B9E-FDD3FD38C49C}" dt="2024-06-29T23:43:32.032" v="33485" actId="14100"/>
          <ac:picMkLst>
            <pc:docMk/>
            <pc:sldMk cId="1139983074" sldId="488"/>
            <ac:picMk id="8206" creationId="{C029C468-957A-A421-BCDA-37E3C6334EAA}"/>
          </ac:picMkLst>
        </pc:picChg>
        <pc:picChg chg="add">
          <ac:chgData name="Thiago Panini" userId="cc6a5c77081c362d" providerId="LiveId" clId="{1E56A7F8-8C41-4C48-8B9E-FDD3FD38C49C}" dt="2024-06-29T23:20:55.970" v="33310"/>
          <ac:picMkLst>
            <pc:docMk/>
            <pc:sldMk cId="1139983074" sldId="488"/>
            <ac:picMk id="8208" creationId="{6AAB507E-5FE4-DC6F-DB4F-5A52EF1CD22D}"/>
          </ac:picMkLst>
        </pc:picChg>
        <pc:picChg chg="add mod">
          <ac:chgData name="Thiago Panini" userId="cc6a5c77081c362d" providerId="LiveId" clId="{1E56A7F8-8C41-4C48-8B9E-FDD3FD38C49C}" dt="2024-06-29T23:43:09.164" v="33481" actId="14100"/>
          <ac:picMkLst>
            <pc:docMk/>
            <pc:sldMk cId="1139983074" sldId="488"/>
            <ac:picMk id="8210" creationId="{F329E6AA-9A7B-46A2-9F03-0EBAE5A277FE}"/>
          </ac:picMkLst>
        </pc:picChg>
        <pc:picChg chg="add del mod">
          <ac:chgData name="Thiago Panini" userId="cc6a5c77081c362d" providerId="LiveId" clId="{1E56A7F8-8C41-4C48-8B9E-FDD3FD38C49C}" dt="2024-06-29T23:23:51.279" v="33332" actId="21"/>
          <ac:picMkLst>
            <pc:docMk/>
            <pc:sldMk cId="1139983074" sldId="488"/>
            <ac:picMk id="8212" creationId="{C870EFDF-964A-6F42-1DFE-C0404CF8A28D}"/>
          </ac:picMkLst>
        </pc:picChg>
        <pc:picChg chg="add del mod">
          <ac:chgData name="Thiago Panini" userId="cc6a5c77081c362d" providerId="LiveId" clId="{1E56A7F8-8C41-4C48-8B9E-FDD3FD38C49C}" dt="2024-06-29T23:23:51.279" v="33332" actId="21"/>
          <ac:picMkLst>
            <pc:docMk/>
            <pc:sldMk cId="1139983074" sldId="488"/>
            <ac:picMk id="8214" creationId="{9F86FFD9-7FAF-6843-BD51-F13742B3BF53}"/>
          </ac:picMkLst>
        </pc:picChg>
        <pc:picChg chg="add mod">
          <ac:chgData name="Thiago Panini" userId="cc6a5c77081c362d" providerId="LiveId" clId="{1E56A7F8-8C41-4C48-8B9E-FDD3FD38C49C}" dt="2024-06-29T23:39:36.698" v="33458" actId="14100"/>
          <ac:picMkLst>
            <pc:docMk/>
            <pc:sldMk cId="1139983074" sldId="488"/>
            <ac:picMk id="8216" creationId="{5526AE14-79D5-7C2F-4DC3-6A2577FBF9A6}"/>
          </ac:picMkLst>
        </pc:picChg>
        <pc:picChg chg="add del mod">
          <ac:chgData name="Thiago Panini" userId="cc6a5c77081c362d" providerId="LiveId" clId="{1E56A7F8-8C41-4C48-8B9E-FDD3FD38C49C}" dt="2024-06-29T23:25:19.955" v="33356" actId="478"/>
          <ac:picMkLst>
            <pc:docMk/>
            <pc:sldMk cId="1139983074" sldId="488"/>
            <ac:picMk id="8218" creationId="{32CD38E1-FC49-17FF-A59B-BF811FB70CC7}"/>
          </ac:picMkLst>
        </pc:picChg>
        <pc:picChg chg="add">
          <ac:chgData name="Thiago Panini" userId="cc6a5c77081c362d" providerId="LiveId" clId="{1E56A7F8-8C41-4C48-8B9E-FDD3FD38C49C}" dt="2024-06-29T23:25:28.413" v="33357"/>
          <ac:picMkLst>
            <pc:docMk/>
            <pc:sldMk cId="1139983074" sldId="488"/>
            <ac:picMk id="8220" creationId="{9712C76C-C2B5-823D-E321-FBC4C917ECB0}"/>
          </ac:picMkLst>
        </pc:picChg>
        <pc:picChg chg="add mod">
          <ac:chgData name="Thiago Panini" userId="cc6a5c77081c362d" providerId="LiveId" clId="{1E56A7F8-8C41-4C48-8B9E-FDD3FD38C49C}" dt="2024-06-29T23:26:19.687" v="33369" actId="554"/>
          <ac:picMkLst>
            <pc:docMk/>
            <pc:sldMk cId="1139983074" sldId="488"/>
            <ac:picMk id="8222" creationId="{1C9ED5EA-093F-9613-74CF-58ABE2549289}"/>
          </ac:picMkLst>
        </pc:picChg>
        <pc:picChg chg="add mod">
          <ac:chgData name="Thiago Panini" userId="cc6a5c77081c362d" providerId="LiveId" clId="{1E56A7F8-8C41-4C48-8B9E-FDD3FD38C49C}" dt="2024-06-29T23:26:19.687" v="33369" actId="554"/>
          <ac:picMkLst>
            <pc:docMk/>
            <pc:sldMk cId="1139983074" sldId="488"/>
            <ac:picMk id="8224" creationId="{4FA68EBD-1A1D-0405-65D0-0D5353C6593A}"/>
          </ac:picMkLst>
        </pc:picChg>
        <pc:picChg chg="add mod">
          <ac:chgData name="Thiago Panini" userId="cc6a5c77081c362d" providerId="LiveId" clId="{1E56A7F8-8C41-4C48-8B9E-FDD3FD38C49C}" dt="2024-06-29T23:28:11.201" v="33374" actId="1076"/>
          <ac:picMkLst>
            <pc:docMk/>
            <pc:sldMk cId="1139983074" sldId="488"/>
            <ac:picMk id="8226" creationId="{B0AABF56-3AE3-71B9-64E3-D654C3181A60}"/>
          </ac:picMkLst>
        </pc:picChg>
        <pc:picChg chg="add del mod">
          <ac:chgData name="Thiago Panini" userId="cc6a5c77081c362d" providerId="LiveId" clId="{1E56A7F8-8C41-4C48-8B9E-FDD3FD38C49C}" dt="2024-06-29T23:34:23.759" v="33407" actId="478"/>
          <ac:picMkLst>
            <pc:docMk/>
            <pc:sldMk cId="1139983074" sldId="488"/>
            <ac:picMk id="8228" creationId="{75480F9F-E26B-4108-C184-B612BEFD853B}"/>
          </ac:picMkLst>
        </pc:picChg>
        <pc:picChg chg="add del mod">
          <ac:chgData name="Thiago Panini" userId="cc6a5c77081c362d" providerId="LiveId" clId="{1E56A7F8-8C41-4C48-8B9E-FDD3FD38C49C}" dt="2024-06-29T23:35:43.951" v="33437" actId="478"/>
          <ac:picMkLst>
            <pc:docMk/>
            <pc:sldMk cId="1139983074" sldId="488"/>
            <ac:picMk id="8230" creationId="{E79B67DF-0C29-2148-4D21-2D61C54F12AD}"/>
          </ac:picMkLst>
        </pc:picChg>
        <pc:picChg chg="add del mod">
          <ac:chgData name="Thiago Panini" userId="cc6a5c77081c362d" providerId="LiveId" clId="{1E56A7F8-8C41-4C48-8B9E-FDD3FD38C49C}" dt="2024-06-29T23:35:42.179" v="33436" actId="478"/>
          <ac:picMkLst>
            <pc:docMk/>
            <pc:sldMk cId="1139983074" sldId="488"/>
            <ac:picMk id="8232" creationId="{45AC1759-0D45-8A89-7B09-910D62D8AB9F}"/>
          </ac:picMkLst>
        </pc:picChg>
        <pc:picChg chg="add mod">
          <ac:chgData name="Thiago Panini" userId="cc6a5c77081c362d" providerId="LiveId" clId="{1E56A7F8-8C41-4C48-8B9E-FDD3FD38C49C}" dt="2024-06-29T23:34:49.652" v="33418" actId="1076"/>
          <ac:picMkLst>
            <pc:docMk/>
            <pc:sldMk cId="1139983074" sldId="488"/>
            <ac:picMk id="8234" creationId="{F10E0C64-9A79-4F93-3639-ED8A74848772}"/>
          </ac:picMkLst>
        </pc:picChg>
        <pc:picChg chg="add mod">
          <ac:chgData name="Thiago Panini" userId="cc6a5c77081c362d" providerId="LiveId" clId="{1E56A7F8-8C41-4C48-8B9E-FDD3FD38C49C}" dt="2024-06-29T23:34:54.821" v="33419" actId="1076"/>
          <ac:picMkLst>
            <pc:docMk/>
            <pc:sldMk cId="1139983074" sldId="488"/>
            <ac:picMk id="8236" creationId="{8731033D-9989-0198-A2EB-589CA1CFD3BE}"/>
          </ac:picMkLst>
        </pc:picChg>
        <pc:picChg chg="add mod">
          <ac:chgData name="Thiago Panini" userId="cc6a5c77081c362d" providerId="LiveId" clId="{1E56A7F8-8C41-4C48-8B9E-FDD3FD38C49C}" dt="2024-06-29T23:35:01.494" v="33421" actId="1076"/>
          <ac:picMkLst>
            <pc:docMk/>
            <pc:sldMk cId="1139983074" sldId="488"/>
            <ac:picMk id="8238" creationId="{73CCFD66-A49C-D3E1-6A8A-1BA5228C9488}"/>
          </ac:picMkLst>
        </pc:picChg>
        <pc:picChg chg="add mod">
          <ac:chgData name="Thiago Panini" userId="cc6a5c77081c362d" providerId="LiveId" clId="{1E56A7F8-8C41-4C48-8B9E-FDD3FD38C49C}" dt="2024-06-29T23:35:08.130" v="33423" actId="1076"/>
          <ac:picMkLst>
            <pc:docMk/>
            <pc:sldMk cId="1139983074" sldId="488"/>
            <ac:picMk id="8240" creationId="{85BB9AF1-BB74-CE64-841D-C24081DE9F49}"/>
          </ac:picMkLst>
        </pc:picChg>
        <pc:picChg chg="add mod">
          <ac:chgData name="Thiago Panini" userId="cc6a5c77081c362d" providerId="LiveId" clId="{1E56A7F8-8C41-4C48-8B9E-FDD3FD38C49C}" dt="2024-06-29T23:38:15.844" v="33456" actId="554"/>
          <ac:picMkLst>
            <pc:docMk/>
            <pc:sldMk cId="1139983074" sldId="488"/>
            <ac:picMk id="8242" creationId="{0368F1B8-7888-21B2-D77E-ACB12FCB0C94}"/>
          </ac:picMkLst>
        </pc:picChg>
        <pc:picChg chg="add mod">
          <ac:chgData name="Thiago Panini" userId="cc6a5c77081c362d" providerId="LiveId" clId="{1E56A7F8-8C41-4C48-8B9E-FDD3FD38C49C}" dt="2024-06-29T23:43:34.729" v="33486" actId="1076"/>
          <ac:picMkLst>
            <pc:docMk/>
            <pc:sldMk cId="1139983074" sldId="488"/>
            <ac:picMk id="8244" creationId="{C8BCF1B6-FCAC-0FE0-26AF-AA0D27E47F59}"/>
          </ac:picMkLst>
        </pc:picChg>
        <pc:picChg chg="add mod">
          <ac:chgData name="Thiago Panini" userId="cc6a5c77081c362d" providerId="LiveId" clId="{1E56A7F8-8C41-4C48-8B9E-FDD3FD38C49C}" dt="2024-06-29T23:42:29.763" v="33472" actId="1076"/>
          <ac:picMkLst>
            <pc:docMk/>
            <pc:sldMk cId="1139983074" sldId="488"/>
            <ac:picMk id="8246" creationId="{8AB6AECE-7BC7-56C8-FC93-DB48532117C2}"/>
          </ac:picMkLst>
        </pc:picChg>
        <pc:picChg chg="add mod">
          <ac:chgData name="Thiago Panini" userId="cc6a5c77081c362d" providerId="LiveId" clId="{1E56A7F8-8C41-4C48-8B9E-FDD3FD38C49C}" dt="2024-06-29T23:42:37.927" v="33474" actId="1076"/>
          <ac:picMkLst>
            <pc:docMk/>
            <pc:sldMk cId="1139983074" sldId="488"/>
            <ac:picMk id="8248" creationId="{BB2F8C27-C267-9558-B87B-7F3DBACFBE3A}"/>
          </ac:picMkLst>
        </pc:picChg>
        <pc:picChg chg="add mod">
          <ac:chgData name="Thiago Panini" userId="cc6a5c77081c362d" providerId="LiveId" clId="{1E56A7F8-8C41-4C48-8B9E-FDD3FD38C49C}" dt="2024-06-29T23:43:38" v="33488" actId="1035"/>
          <ac:picMkLst>
            <pc:docMk/>
            <pc:sldMk cId="1139983074" sldId="488"/>
            <ac:picMk id="8250" creationId="{8E0708B7-71B8-57F8-DE32-C333D43F1525}"/>
          </ac:picMkLst>
        </pc:pic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18" creationId="{C8869455-EA40-FB3C-E795-513D2BA18E25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34" creationId="{7FFC7193-2DBF-519D-FE2E-1C98C9BB096B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38" creationId="{AE25DDAE-B932-781B-14E7-17E291A1B691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1" creationId="{70B894AA-00DA-922A-39A8-131B86C7CD59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2" creationId="{44D1120F-5A5F-81EA-56FA-45F8907AF1F4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3" creationId="{15BE874E-AC35-D56F-65C3-54D1E8753616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4" creationId="{3449DF60-2B16-1FA2-7D17-2F2E030EF607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5" creationId="{87910BD5-A882-E8EF-943C-4E0FE2655404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6" creationId="{11C01435-CB4A-261B-E7AF-3E2BFDF5DC91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7" creationId="{F3B74DBF-401F-3A40-3DB8-D75FA1B67338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8" creationId="{039CCBE5-21A4-53B6-761F-D97FCDC7562C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9" creationId="{358ED3B6-07B4-54B6-2237-A5951023917A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60" creationId="{F8533ACF-9B5E-C01B-0EE2-1269D48D95C0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78" creationId="{C637A894-9AA7-07BB-DB18-0863E74453BF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86" creationId="{FD70477E-6362-DB57-CE42-D9EACC54DC37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88" creationId="{2754D44A-C5EE-B242-2009-28157B7742BA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89" creationId="{B20E3870-ADCF-E1C4-1D5B-97F82F252E9F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93" creationId="{339CA9AF-335E-AB1A-A36F-D72853F81CA0}"/>
          </ac:cxnSpMkLst>
        </pc:cxnChg>
      </pc:sldChg>
      <pc:sldChg chg="addSp delSp modSp add del mod">
        <pc:chgData name="Thiago Panini" userId="cc6a5c77081c362d" providerId="LiveId" clId="{1E56A7F8-8C41-4C48-8B9E-FDD3FD38C49C}" dt="2024-06-30T00:35:43.592" v="36173" actId="47"/>
        <pc:sldMkLst>
          <pc:docMk/>
          <pc:sldMk cId="2205339849" sldId="489"/>
        </pc:sldMkLst>
        <pc:spChg chg="del">
          <ac:chgData name="Thiago Panini" userId="cc6a5c77081c362d" providerId="LiveId" clId="{1E56A7F8-8C41-4C48-8B9E-FDD3FD38C49C}" dt="2024-06-30T00:13:39.498" v="34944" actId="478"/>
          <ac:spMkLst>
            <pc:docMk/>
            <pc:sldMk cId="2205339849" sldId="489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30T00:13:39.498" v="34944" actId="478"/>
          <ac:spMkLst>
            <pc:docMk/>
            <pc:sldMk cId="2205339849" sldId="489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30T00:13:39.498" v="34944" actId="478"/>
          <ac:spMkLst>
            <pc:docMk/>
            <pc:sldMk cId="2205339849" sldId="489"/>
            <ac:spMk id="6" creationId="{028B35D2-C7A4-0648-4DF2-4F7348CB5B13}"/>
          </ac:spMkLst>
        </pc:spChg>
        <pc:spChg chg="mod">
          <ac:chgData name="Thiago Panini" userId="cc6a5c77081c362d" providerId="LiveId" clId="{1E56A7F8-8C41-4C48-8B9E-FDD3FD38C49C}" dt="2024-06-30T00:14:46.581" v="34965" actId="14100"/>
          <ac:spMkLst>
            <pc:docMk/>
            <pc:sldMk cId="2205339849" sldId="489"/>
            <ac:spMk id="7" creationId="{DCA29D68-BB6A-1F28-214D-160000BF87A6}"/>
          </ac:spMkLst>
        </pc:spChg>
        <pc:spChg chg="mod">
          <ac:chgData name="Thiago Panini" userId="cc6a5c77081c362d" providerId="LiveId" clId="{1E56A7F8-8C41-4C48-8B9E-FDD3FD38C49C}" dt="2024-06-30T00:14:37.347" v="34962" actId="1076"/>
          <ac:spMkLst>
            <pc:docMk/>
            <pc:sldMk cId="2205339849" sldId="489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30T00:14:59.334" v="34968" actId="1076"/>
          <ac:spMkLst>
            <pc:docMk/>
            <pc:sldMk cId="2205339849" sldId="489"/>
            <ac:spMk id="11" creationId="{54F006F5-A814-10ED-024A-4AFA86D074E1}"/>
          </ac:spMkLst>
        </pc:spChg>
        <pc:spChg chg="del">
          <ac:chgData name="Thiago Panini" userId="cc6a5c77081c362d" providerId="LiveId" clId="{1E56A7F8-8C41-4C48-8B9E-FDD3FD38C49C}" dt="2024-06-30T00:13:41.420" v="34945" actId="478"/>
          <ac:spMkLst>
            <pc:docMk/>
            <pc:sldMk cId="2205339849" sldId="489"/>
            <ac:spMk id="14" creationId="{CE334600-D87C-5837-6621-6FF59240A92E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17" creationId="{45CFBAA6-C2A8-A609-0CF4-2A981FE402DB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22" creationId="{0280FF08-C46E-92A6-5A83-DA6773119D21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23" creationId="{038CB65B-A35B-C3F4-4762-FD1BA8CCB73C}"/>
          </ac:spMkLst>
        </pc:spChg>
        <pc:spChg chg="mod">
          <ac:chgData name="Thiago Panini" userId="cc6a5c77081c362d" providerId="LiveId" clId="{1E56A7F8-8C41-4C48-8B9E-FDD3FD38C49C}" dt="2024-06-30T00:14:41.347" v="34963" actId="14100"/>
          <ac:spMkLst>
            <pc:docMk/>
            <pc:sldMk cId="2205339849" sldId="489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26" creationId="{3DDA0B37-A1E1-BED2-C2C0-D4F9F4C82848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28" creationId="{3F5372F0-965D-9FF9-224F-7223E48333B1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1" creationId="{BCB9D946-ABDE-6A7A-8406-DA4AF77B5762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4" creationId="{D1009447-B31B-9723-B489-9FC0CB2A73EC}"/>
          </ac:spMkLst>
        </pc:spChg>
        <pc:picChg chg="del">
          <ac:chgData name="Thiago Panini" userId="cc6a5c77081c362d" providerId="LiveId" clId="{1E56A7F8-8C41-4C48-8B9E-FDD3FD38C49C}" dt="2024-06-30T00:13:39.498" v="34944" actId="478"/>
          <ac:picMkLst>
            <pc:docMk/>
            <pc:sldMk cId="2205339849" sldId="489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30T00:13:39.498" v="34944" actId="478"/>
          <ac:picMkLst>
            <pc:docMk/>
            <pc:sldMk cId="2205339849" sldId="489"/>
            <ac:picMk id="3" creationId="{6CB7880B-8A56-FEFA-6950-951B2B25D7C0}"/>
          </ac:picMkLst>
        </pc:picChg>
        <pc:picChg chg="mod">
          <ac:chgData name="Thiago Panini" userId="cc6a5c77081c362d" providerId="LiveId" clId="{1E56A7F8-8C41-4C48-8B9E-FDD3FD38C49C}" dt="2024-06-30T00:14:37.347" v="34962" actId="1076"/>
          <ac:picMkLst>
            <pc:docMk/>
            <pc:sldMk cId="2205339849" sldId="489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30T00:13:41.420" v="34945" actId="478"/>
          <ac:picMkLst>
            <pc:docMk/>
            <pc:sldMk cId="2205339849" sldId="489"/>
            <ac:picMk id="10" creationId="{2B6655A6-0A23-B63D-9DB5-2311C2D3FF7C}"/>
          </ac:picMkLst>
        </pc:picChg>
        <pc:picChg chg="del mod">
          <ac:chgData name="Thiago Panini" userId="cc6a5c77081c362d" providerId="LiveId" clId="{1E56A7F8-8C41-4C48-8B9E-FDD3FD38C49C}" dt="2024-06-30T00:14:03.363" v="34952" actId="478"/>
          <ac:picMkLst>
            <pc:docMk/>
            <pc:sldMk cId="2205339849" sldId="489"/>
            <ac:picMk id="37" creationId="{703558F6-D84E-5BC5-13FA-40ACC70A3B75}"/>
          </ac:picMkLst>
        </pc:picChg>
        <pc:picChg chg="add mod">
          <ac:chgData name="Thiago Panini" userId="cc6a5c77081c362d" providerId="LiveId" clId="{1E56A7F8-8C41-4C48-8B9E-FDD3FD38C49C}" dt="2024-06-30T00:14:50.924" v="34967" actId="1076"/>
          <ac:picMkLst>
            <pc:docMk/>
            <pc:sldMk cId="2205339849" sldId="489"/>
            <ac:picMk id="10242" creationId="{E172A9B3-B093-21DA-6DD8-EA848B7A5288}"/>
          </ac:picMkLst>
        </pc:picChg>
      </pc:sldChg>
      <pc:sldChg chg="addSp delSp modSp add mod ord">
        <pc:chgData name="Thiago Panini" userId="cc6a5c77081c362d" providerId="LiveId" clId="{1E56A7F8-8C41-4C48-8B9E-FDD3FD38C49C}" dt="2024-06-30T00:40:53.068" v="36192" actId="20577"/>
        <pc:sldMkLst>
          <pc:docMk/>
          <pc:sldMk cId="530060259" sldId="490"/>
        </pc:sldMkLst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2" creationId="{2EC42FA7-507E-67CA-604F-B130C0E80BF8}"/>
          </ac:spMkLst>
        </pc:spChg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3" creationId="{C32644A4-FE96-42AC-A3EC-6E6E399AF1D1}"/>
          </ac:spMkLst>
        </pc:spChg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5" creationId="{7B9F7EAA-538A-489A-7643-143FE240C7F6}"/>
          </ac:spMkLst>
        </pc:spChg>
        <pc:spChg chg="add del mod">
          <ac:chgData name="Thiago Panini" userId="cc6a5c77081c362d" providerId="LiveId" clId="{1E56A7F8-8C41-4C48-8B9E-FDD3FD38C49C}" dt="2024-06-30T00:15:59.676" v="35033" actId="478"/>
          <ac:spMkLst>
            <pc:docMk/>
            <pc:sldMk cId="530060259" sldId="490"/>
            <ac:spMk id="6" creationId="{239611BF-2DE4-A3ED-8488-E16B82E75218}"/>
          </ac:spMkLst>
        </pc:spChg>
        <pc:spChg chg="del">
          <ac:chgData name="Thiago Panini" userId="cc6a5c77081c362d" providerId="LiveId" clId="{1E56A7F8-8C41-4C48-8B9E-FDD3FD38C49C}" dt="2024-06-30T00:15:09.630" v="34973" actId="478"/>
          <ac:spMkLst>
            <pc:docMk/>
            <pc:sldMk cId="530060259" sldId="490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8" creationId="{7A9CADB6-FBD6-8B49-E640-EE4C5BF4AC40}"/>
          </ac:spMkLst>
        </pc:spChg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10" creationId="{A27ECA49-D826-C5AC-354F-C7F9183953E1}"/>
          </ac:spMkLst>
        </pc:spChg>
        <pc:spChg chg="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11" creationId="{54F006F5-A814-10ED-024A-4AFA86D074E1}"/>
          </ac:spMkLst>
        </pc:spChg>
        <pc:spChg chg="add mod">
          <ac:chgData name="Thiago Panini" userId="cc6a5c77081c362d" providerId="LiveId" clId="{1E56A7F8-8C41-4C48-8B9E-FDD3FD38C49C}" dt="2024-06-30T00:39:52.015" v="36178" actId="12788"/>
          <ac:spMkLst>
            <pc:docMk/>
            <pc:sldMk cId="530060259" sldId="490"/>
            <ac:spMk id="12" creationId="{33881F1C-5502-F594-F746-D04E80B1E46F}"/>
          </ac:spMkLst>
        </pc:spChg>
        <pc:spChg chg="add mod">
          <ac:chgData name="Thiago Panini" userId="cc6a5c77081c362d" providerId="LiveId" clId="{1E56A7F8-8C41-4C48-8B9E-FDD3FD38C49C}" dt="2024-06-30T00:40:53.068" v="36192" actId="20577"/>
          <ac:spMkLst>
            <pc:docMk/>
            <pc:sldMk cId="530060259" sldId="490"/>
            <ac:spMk id="13" creationId="{3DE5FE21-D08B-A88C-382C-6DE540B96B5C}"/>
          </ac:spMkLst>
        </pc:spChg>
        <pc:spChg chg="del">
          <ac:chgData name="Thiago Panini" userId="cc6a5c77081c362d" providerId="LiveId" clId="{1E56A7F8-8C41-4C48-8B9E-FDD3FD38C49C}" dt="2024-06-30T00:15:04.936" v="34970" actId="478"/>
          <ac:spMkLst>
            <pc:docMk/>
            <pc:sldMk cId="530060259" sldId="490"/>
            <ac:spMk id="17" creationId="{45CFBAA6-C2A8-A609-0CF4-2A981FE402DB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4" creationId="{A9268B62-3CD7-7EC4-A76B-B6476AE620D3}"/>
          </ac:spMkLst>
        </pc:spChg>
        <pc:spChg chg="mod">
          <ac:chgData name="Thiago Panini" userId="cc6a5c77081c362d" providerId="LiveId" clId="{1E56A7F8-8C41-4C48-8B9E-FDD3FD38C49C}" dt="2024-06-30T00:26:12.771" v="35112" actId="20577"/>
          <ac:spMkLst>
            <pc:docMk/>
            <pc:sldMk cId="530060259" sldId="490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8" creationId="{3F5372F0-965D-9FF9-224F-7223E48333B1}"/>
          </ac:spMkLst>
        </pc:spChg>
        <pc:spChg chg="mod">
          <ac:chgData name="Thiago Panini" userId="cc6a5c77081c362d" providerId="LiveId" clId="{1E56A7F8-8C41-4C48-8B9E-FDD3FD38C49C}" dt="2024-06-30T00:26:24.190" v="35184" actId="20577"/>
          <ac:spMkLst>
            <pc:docMk/>
            <pc:sldMk cId="530060259" sldId="490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30T00:15:04.936" v="34970" actId="478"/>
          <ac:spMkLst>
            <pc:docMk/>
            <pc:sldMk cId="530060259" sldId="490"/>
            <ac:spMk id="32" creationId="{64438C74-6867-75B3-0671-E3B133A1ECA3}"/>
          </ac:spMkLst>
        </pc:spChg>
        <pc:picChg chg="add del mod">
          <ac:chgData name="Thiago Panini" userId="cc6a5c77081c362d" providerId="LiveId" clId="{1E56A7F8-8C41-4C48-8B9E-FDD3FD38C49C}" dt="2024-06-30T00:25:35.138" v="35088" actId="478"/>
          <ac:picMkLst>
            <pc:docMk/>
            <pc:sldMk cId="530060259" sldId="490"/>
            <ac:picMk id="4" creationId="{B1D48152-089C-EE53-E438-598D1912BF7D}"/>
          </ac:picMkLst>
        </pc:picChg>
        <pc:picChg chg="del">
          <ac:chgData name="Thiago Panini" userId="cc6a5c77081c362d" providerId="LiveId" clId="{1E56A7F8-8C41-4C48-8B9E-FDD3FD38C49C}" dt="2024-06-30T00:15:08.088" v="34972" actId="478"/>
          <ac:picMkLst>
            <pc:docMk/>
            <pc:sldMk cId="530060259" sldId="490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30T00:15:08.088" v="34972" actId="478"/>
          <ac:picMkLst>
            <pc:docMk/>
            <pc:sldMk cId="530060259" sldId="490"/>
            <ac:picMk id="10242" creationId="{E172A9B3-B093-21DA-6DD8-EA848B7A5288}"/>
          </ac:picMkLst>
        </pc:picChg>
        <pc:picChg chg="add del mod">
          <ac:chgData name="Thiago Panini" userId="cc6a5c77081c362d" providerId="LiveId" clId="{1E56A7F8-8C41-4C48-8B9E-FDD3FD38C49C}" dt="2024-06-30T00:25:40.453" v="35092" actId="478"/>
          <ac:picMkLst>
            <pc:docMk/>
            <pc:sldMk cId="530060259" sldId="490"/>
            <ac:picMk id="11266" creationId="{9C25F2D1-6E93-5C0B-5016-4112E2A1ED30}"/>
          </ac:picMkLst>
        </pc:picChg>
        <pc:picChg chg="add mod">
          <ac:chgData name="Thiago Panini" userId="cc6a5c77081c362d" providerId="LiveId" clId="{1E56A7F8-8C41-4C48-8B9E-FDD3FD38C49C}" dt="2024-06-30T00:26:02.694" v="35095" actId="1076"/>
          <ac:picMkLst>
            <pc:docMk/>
            <pc:sldMk cId="530060259" sldId="490"/>
            <ac:picMk id="11268" creationId="{1320F88F-44A1-0A81-CD18-ECB8BE9029D2}"/>
          </ac:picMkLst>
        </pc:picChg>
        <pc:cxnChg chg="add mod">
          <ac:chgData name="Thiago Panini" userId="cc6a5c77081c362d" providerId="LiveId" clId="{1E56A7F8-8C41-4C48-8B9E-FDD3FD38C49C}" dt="2024-06-30T00:39:52.015" v="36178" actId="12788"/>
          <ac:cxnSpMkLst>
            <pc:docMk/>
            <pc:sldMk cId="530060259" sldId="490"/>
            <ac:cxnSpMk id="14" creationId="{6CDA7F17-0564-342D-A802-E33E25330DC7}"/>
          </ac:cxnSpMkLst>
        </pc:cxnChg>
      </pc:sldChg>
      <pc:sldMasterChg chg="addSldLayout delSldLayout">
        <pc:chgData name="Thiago Panini" userId="cc6a5c77081c362d" providerId="LiveId" clId="{1E56A7F8-8C41-4C48-8B9E-FDD3FD38C49C}" dt="2024-05-24T02:25:42.081" v="9204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72"/>
          </pc:sldLayoutMkLst>
        </pc:sldLayoutChg>
        <pc:sldLayoutChg chg="add del">
          <pc:chgData name="Thiago Panini" userId="cc6a5c77081c362d" providerId="LiveId" clId="{1E56A7F8-8C41-4C48-8B9E-FDD3FD38C49C}" dt="2024-05-22T13:41:36.430" v="1743" actId="47"/>
          <pc:sldLayoutMkLst>
            <pc:docMk/>
            <pc:sldMasterMk cId="0" sldId="2147483678"/>
            <pc:sldLayoutMk cId="2052747478" sldId="2147483684"/>
          </pc:sldLayoutMkLst>
        </pc:sldLayoutChg>
        <pc:sldLayoutChg chg="del">
          <pc:chgData name="Thiago Panini" userId="cc6a5c77081c362d" providerId="LiveId" clId="{1E56A7F8-8C41-4C48-8B9E-FDD3FD38C49C}" dt="2024-05-24T02:25:42.081" v="9204" actId="47"/>
          <pc:sldLayoutMkLst>
            <pc:docMk/>
            <pc:sldMasterMk cId="0" sldId="2147483678"/>
            <pc:sldLayoutMk cId="1789458722" sldId="2147483686"/>
          </pc:sldLayoutMkLst>
        </pc:sldLayoutChg>
        <pc:sldLayoutChg chg="del">
          <pc:chgData name="Thiago Panini" userId="cc6a5c77081c362d" providerId="LiveId" clId="{1E56A7F8-8C41-4C48-8B9E-FDD3FD38C49C}" dt="2024-05-23T13:08:05.865" v="8107" actId="47"/>
          <pc:sldLayoutMkLst>
            <pc:docMk/>
            <pc:sldMasterMk cId="0" sldId="2147483678"/>
            <pc:sldLayoutMk cId="3509505788" sldId="2147483687"/>
          </pc:sldLayoutMkLst>
        </pc:sldLayoutChg>
      </pc:sldMasterChg>
    </pc:docChg>
  </pc:docChgLst>
  <pc:docChgLst>
    <pc:chgData name="Thiago Panini" userId="cc6a5c77081c362d" providerId="LiveId" clId="{344D93C3-FB76-4DF2-9CBC-8800A3B33A76}"/>
    <pc:docChg chg="modSld">
      <pc:chgData name="Thiago Panini" userId="cc6a5c77081c362d" providerId="LiveId" clId="{344D93C3-FB76-4DF2-9CBC-8800A3B33A76}" dt="2024-05-11T19:26:01.757" v="63" actId="1076"/>
      <pc:docMkLst>
        <pc:docMk/>
      </pc:docMkLst>
      <pc:sldChg chg="addSp modSp mod">
        <pc:chgData name="Thiago Panini" userId="cc6a5c77081c362d" providerId="LiveId" clId="{344D93C3-FB76-4DF2-9CBC-8800A3B33A76}" dt="2024-05-11T19:26:01.757" v="63" actId="1076"/>
        <pc:sldMkLst>
          <pc:docMk/>
          <pc:sldMk cId="0" sldId="274"/>
        </pc:sldMkLst>
        <pc:spChg chg="add mod">
          <ac:chgData name="Thiago Panini" userId="cc6a5c77081c362d" providerId="LiveId" clId="{344D93C3-FB76-4DF2-9CBC-8800A3B33A76}" dt="2024-05-11T19:26:01.757" v="63" actId="1076"/>
          <ac:spMkLst>
            <pc:docMk/>
            <pc:sldMk cId="0" sldId="274"/>
            <ac:spMk id="2" creationId="{10F7D8FF-9A1F-7F16-3662-29EB46E51ABA}"/>
          </ac:spMkLst>
        </pc:spChg>
        <pc:spChg chg="mod">
          <ac:chgData name="Thiago Panini" userId="cc6a5c77081c362d" providerId="LiveId" clId="{344D93C3-FB76-4DF2-9CBC-8800A3B33A76}" dt="2024-05-11T19:25:08.744" v="0" actId="207"/>
          <ac:spMkLst>
            <pc:docMk/>
            <pc:sldMk cId="0" sldId="274"/>
            <ac:spMk id="3901" creationId="{00000000-0000-0000-0000-000000000000}"/>
          </ac:spMkLst>
        </pc:spChg>
      </pc:sldChg>
    </pc:docChg>
  </pc:docChgLst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71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92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356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7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2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695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1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cec7f57b5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4" name="Google Shape;4014;gcec7f57b5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77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553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468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27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913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678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7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463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976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40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183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8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97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gcec7f57b5e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6" name="Google Shape;3746;gcec7f57b5e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8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768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52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93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227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24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495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143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37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604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104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00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516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6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68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02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47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66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747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60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892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340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6685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60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915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099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8440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349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2572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11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497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Incrementar referências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4672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ce0f150cec_0_1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9" name="Google Shape;3559;gce0f150cec_0_1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9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9" name="Google Shape;3359;p27"/>
          <p:cNvSpPr txBox="1"/>
          <p:nvPr/>
        </p:nvSpPr>
        <p:spPr>
          <a:xfrm>
            <a:off x="720000" y="3694725"/>
            <a:ext cx="390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0" name="Google Shape;1830;p17"/>
          <p:cNvGrpSpPr/>
          <p:nvPr/>
        </p:nvGrpSpPr>
        <p:grpSpPr>
          <a:xfrm>
            <a:off x="-2481942" y="261463"/>
            <a:ext cx="9052451" cy="5197217"/>
            <a:chOff x="8" y="32863"/>
            <a:chExt cx="9052451" cy="5197217"/>
          </a:xfrm>
        </p:grpSpPr>
        <p:sp>
          <p:nvSpPr>
            <p:cNvPr id="1831" name="Google Shape;1831;p17"/>
            <p:cNvSpPr/>
            <p:nvPr/>
          </p:nvSpPr>
          <p:spPr>
            <a:xfrm>
              <a:off x="7147030" y="32863"/>
              <a:ext cx="627086" cy="319651"/>
            </a:xfrm>
            <a:custGeom>
              <a:avLst/>
              <a:gdLst/>
              <a:ahLst/>
              <a:cxnLst/>
              <a:rect l="l" t="t" r="r" b="b"/>
              <a:pathLst>
                <a:path w="12012" h="6123" extrusionOk="0">
                  <a:moveTo>
                    <a:pt x="5357" y="0"/>
                  </a:moveTo>
                  <a:cubicBezTo>
                    <a:pt x="4898" y="2296"/>
                    <a:pt x="3441" y="4359"/>
                    <a:pt x="1531" y="5583"/>
                  </a:cubicBezTo>
                  <a:cubicBezTo>
                    <a:pt x="1145" y="5583"/>
                    <a:pt x="765" y="5430"/>
                    <a:pt x="459" y="5204"/>
                  </a:cubicBezTo>
                  <a:cubicBezTo>
                    <a:pt x="306" y="5430"/>
                    <a:pt x="153" y="5583"/>
                    <a:pt x="0" y="5816"/>
                  </a:cubicBezTo>
                  <a:cubicBezTo>
                    <a:pt x="74" y="5890"/>
                    <a:pt x="153" y="6043"/>
                    <a:pt x="306" y="6122"/>
                  </a:cubicBezTo>
                  <a:lnTo>
                    <a:pt x="11705" y="6122"/>
                  </a:lnTo>
                  <a:cubicBezTo>
                    <a:pt x="11858" y="6043"/>
                    <a:pt x="11938" y="5890"/>
                    <a:pt x="12011" y="5816"/>
                  </a:cubicBezTo>
                  <a:cubicBezTo>
                    <a:pt x="11858" y="5583"/>
                    <a:pt x="11705" y="5430"/>
                    <a:pt x="11552" y="5204"/>
                  </a:cubicBezTo>
                  <a:cubicBezTo>
                    <a:pt x="11246" y="5510"/>
                    <a:pt x="10866" y="5583"/>
                    <a:pt x="10481" y="5583"/>
                  </a:cubicBezTo>
                  <a:cubicBezTo>
                    <a:pt x="8571" y="4359"/>
                    <a:pt x="7114" y="2296"/>
                    <a:pt x="6655" y="0"/>
                  </a:cubicBezTo>
                  <a:cubicBezTo>
                    <a:pt x="6349" y="0"/>
                    <a:pt x="6195" y="306"/>
                    <a:pt x="6042" y="306"/>
                  </a:cubicBezTo>
                  <a:lnTo>
                    <a:pt x="5969" y="306"/>
                  </a:lnTo>
                  <a:cubicBezTo>
                    <a:pt x="5736" y="306"/>
                    <a:pt x="5583" y="0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7278691" y="344475"/>
              <a:ext cx="363764" cy="147688"/>
            </a:xfrm>
            <a:custGeom>
              <a:avLst/>
              <a:gdLst/>
              <a:ahLst/>
              <a:cxnLst/>
              <a:rect l="l" t="t" r="r" b="b"/>
              <a:pathLst>
                <a:path w="6968" h="2829" extrusionOk="0">
                  <a:moveTo>
                    <a:pt x="0" y="0"/>
                  </a:moveTo>
                  <a:lnTo>
                    <a:pt x="0" y="2828"/>
                  </a:lnTo>
                  <a:lnTo>
                    <a:pt x="6967" y="2828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6987230" y="432336"/>
              <a:ext cx="926848" cy="167839"/>
            </a:xfrm>
            <a:custGeom>
              <a:avLst/>
              <a:gdLst/>
              <a:ahLst/>
              <a:cxnLst/>
              <a:rect l="l" t="t" r="r" b="b"/>
              <a:pathLst>
                <a:path w="17754" h="3215" extrusionOk="0">
                  <a:moveTo>
                    <a:pt x="6122" y="1"/>
                  </a:moveTo>
                  <a:cubicBezTo>
                    <a:pt x="5124" y="1072"/>
                    <a:pt x="3747" y="1990"/>
                    <a:pt x="2216" y="2676"/>
                  </a:cubicBezTo>
                  <a:cubicBezTo>
                    <a:pt x="1604" y="2676"/>
                    <a:pt x="1072" y="2523"/>
                    <a:pt x="612" y="2296"/>
                  </a:cubicBezTo>
                  <a:cubicBezTo>
                    <a:pt x="380" y="2449"/>
                    <a:pt x="153" y="2676"/>
                    <a:pt x="0" y="2829"/>
                  </a:cubicBezTo>
                  <a:cubicBezTo>
                    <a:pt x="74" y="2982"/>
                    <a:pt x="227" y="3135"/>
                    <a:pt x="380" y="3215"/>
                  </a:cubicBezTo>
                  <a:lnTo>
                    <a:pt x="17294" y="3215"/>
                  </a:lnTo>
                  <a:cubicBezTo>
                    <a:pt x="17521" y="3135"/>
                    <a:pt x="17601" y="2982"/>
                    <a:pt x="17754" y="2829"/>
                  </a:cubicBezTo>
                  <a:cubicBezTo>
                    <a:pt x="17521" y="2676"/>
                    <a:pt x="17294" y="2449"/>
                    <a:pt x="17062" y="2296"/>
                  </a:cubicBezTo>
                  <a:cubicBezTo>
                    <a:pt x="16682" y="2523"/>
                    <a:pt x="16070" y="2676"/>
                    <a:pt x="15458" y="2676"/>
                  </a:cubicBezTo>
                  <a:cubicBezTo>
                    <a:pt x="13927" y="1990"/>
                    <a:pt x="12550" y="1072"/>
                    <a:pt x="11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7182790" y="587959"/>
              <a:ext cx="535362" cy="148053"/>
            </a:xfrm>
            <a:custGeom>
              <a:avLst/>
              <a:gdLst/>
              <a:ahLst/>
              <a:cxnLst/>
              <a:rect l="l" t="t" r="r" b="b"/>
              <a:pathLst>
                <a:path w="10255" h="2836" extrusionOk="0">
                  <a:moveTo>
                    <a:pt x="1" y="1"/>
                  </a:moveTo>
                  <a:lnTo>
                    <a:pt x="1" y="2835"/>
                  </a:lnTo>
                  <a:lnTo>
                    <a:pt x="10255" y="2835"/>
                  </a:lnTo>
                  <a:lnTo>
                    <a:pt x="10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6887205" y="619961"/>
              <a:ext cx="1126584" cy="255700"/>
            </a:xfrm>
            <a:custGeom>
              <a:avLst/>
              <a:gdLst/>
              <a:ahLst/>
              <a:cxnLst/>
              <a:rect l="l" t="t" r="r" b="b"/>
              <a:pathLst>
                <a:path w="21580" h="4898" extrusionOk="0">
                  <a:moveTo>
                    <a:pt x="7426" y="0"/>
                  </a:moveTo>
                  <a:cubicBezTo>
                    <a:pt x="6202" y="1610"/>
                    <a:pt x="4591" y="2988"/>
                    <a:pt x="2681" y="4059"/>
                  </a:cubicBezTo>
                  <a:cubicBezTo>
                    <a:pt x="1990" y="4059"/>
                    <a:pt x="1304" y="3826"/>
                    <a:pt x="765" y="3447"/>
                  </a:cubicBezTo>
                  <a:cubicBezTo>
                    <a:pt x="539" y="3753"/>
                    <a:pt x="233" y="4059"/>
                    <a:pt x="0" y="4365"/>
                  </a:cubicBezTo>
                  <a:cubicBezTo>
                    <a:pt x="153" y="4518"/>
                    <a:pt x="306" y="4745"/>
                    <a:pt x="459" y="4898"/>
                  </a:cubicBezTo>
                  <a:lnTo>
                    <a:pt x="21047" y="4898"/>
                  </a:lnTo>
                  <a:cubicBezTo>
                    <a:pt x="21274" y="4745"/>
                    <a:pt x="21427" y="4518"/>
                    <a:pt x="21580" y="4365"/>
                  </a:cubicBezTo>
                  <a:cubicBezTo>
                    <a:pt x="21274" y="4059"/>
                    <a:pt x="21047" y="3753"/>
                    <a:pt x="20741" y="3447"/>
                  </a:cubicBezTo>
                  <a:cubicBezTo>
                    <a:pt x="20202" y="3906"/>
                    <a:pt x="19517" y="4059"/>
                    <a:pt x="18751" y="4059"/>
                  </a:cubicBezTo>
                  <a:cubicBezTo>
                    <a:pt x="16915" y="2988"/>
                    <a:pt x="15231" y="1610"/>
                    <a:pt x="14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7158828" y="859634"/>
              <a:ext cx="583339" cy="283839"/>
            </a:xfrm>
            <a:custGeom>
              <a:avLst/>
              <a:gdLst/>
              <a:ahLst/>
              <a:cxnLst/>
              <a:rect l="l" t="t" r="r" b="b"/>
              <a:pathLst>
                <a:path w="11174" h="5437" extrusionOk="0">
                  <a:moveTo>
                    <a:pt x="1" y="0"/>
                  </a:moveTo>
                  <a:lnTo>
                    <a:pt x="1" y="5437"/>
                  </a:lnTo>
                  <a:lnTo>
                    <a:pt x="11173" y="5437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6771467" y="987484"/>
              <a:ext cx="1358322" cy="307801"/>
            </a:xfrm>
            <a:custGeom>
              <a:avLst/>
              <a:gdLst/>
              <a:ahLst/>
              <a:cxnLst/>
              <a:rect l="l" t="t" r="r" b="b"/>
              <a:pathLst>
                <a:path w="26019" h="5896" extrusionOk="0">
                  <a:moveTo>
                    <a:pt x="8951" y="0"/>
                  </a:moveTo>
                  <a:cubicBezTo>
                    <a:pt x="7500" y="1916"/>
                    <a:pt x="5511" y="3673"/>
                    <a:pt x="3215" y="4898"/>
                  </a:cubicBezTo>
                  <a:cubicBezTo>
                    <a:pt x="2370" y="4898"/>
                    <a:pt x="1531" y="4671"/>
                    <a:pt x="919" y="4212"/>
                  </a:cubicBezTo>
                  <a:cubicBezTo>
                    <a:pt x="613" y="4518"/>
                    <a:pt x="307" y="4898"/>
                    <a:pt x="1" y="5283"/>
                  </a:cubicBezTo>
                  <a:cubicBezTo>
                    <a:pt x="154" y="5510"/>
                    <a:pt x="307" y="5742"/>
                    <a:pt x="534" y="5896"/>
                  </a:cubicBezTo>
                  <a:lnTo>
                    <a:pt x="25407" y="5896"/>
                  </a:lnTo>
                  <a:cubicBezTo>
                    <a:pt x="25633" y="5742"/>
                    <a:pt x="25866" y="5510"/>
                    <a:pt x="26019" y="5283"/>
                  </a:cubicBezTo>
                  <a:cubicBezTo>
                    <a:pt x="25713" y="4898"/>
                    <a:pt x="25407" y="4518"/>
                    <a:pt x="25101" y="4212"/>
                  </a:cubicBezTo>
                  <a:cubicBezTo>
                    <a:pt x="24409" y="4671"/>
                    <a:pt x="23570" y="4898"/>
                    <a:pt x="22652" y="4898"/>
                  </a:cubicBezTo>
                  <a:cubicBezTo>
                    <a:pt x="20356" y="3673"/>
                    <a:pt x="18440" y="1916"/>
                    <a:pt x="16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7054992" y="1275081"/>
              <a:ext cx="787199" cy="1022748"/>
            </a:xfrm>
            <a:custGeom>
              <a:avLst/>
              <a:gdLst/>
              <a:ahLst/>
              <a:cxnLst/>
              <a:rect l="l" t="t" r="r" b="b"/>
              <a:pathLst>
                <a:path w="15079" h="19591" extrusionOk="0">
                  <a:moveTo>
                    <a:pt x="0" y="1"/>
                  </a:moveTo>
                  <a:lnTo>
                    <a:pt x="0" y="19591"/>
                  </a:lnTo>
                  <a:lnTo>
                    <a:pt x="15078" y="19591"/>
                  </a:lnTo>
                  <a:lnTo>
                    <a:pt x="15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323732" y="563475"/>
              <a:ext cx="7993682" cy="3595985"/>
            </a:xfrm>
            <a:custGeom>
              <a:avLst/>
              <a:gdLst/>
              <a:ahLst/>
              <a:cxnLst/>
              <a:rect l="l" t="t" r="r" b="b"/>
              <a:pathLst>
                <a:path w="153121" h="68882" extrusionOk="0">
                  <a:moveTo>
                    <a:pt x="72057" y="1"/>
                  </a:moveTo>
                  <a:cubicBezTo>
                    <a:pt x="71275" y="1"/>
                    <a:pt x="70492" y="29"/>
                    <a:pt x="69710" y="90"/>
                  </a:cubicBezTo>
                  <a:cubicBezTo>
                    <a:pt x="64433" y="470"/>
                    <a:pt x="59382" y="2233"/>
                    <a:pt x="54405" y="3990"/>
                  </a:cubicBezTo>
                  <a:cubicBezTo>
                    <a:pt x="37038" y="10038"/>
                    <a:pt x="19664" y="16081"/>
                    <a:pt x="2370" y="22202"/>
                  </a:cubicBezTo>
                  <a:lnTo>
                    <a:pt x="0" y="21896"/>
                  </a:lnTo>
                  <a:lnTo>
                    <a:pt x="0" y="68269"/>
                  </a:lnTo>
                  <a:cubicBezTo>
                    <a:pt x="51038" y="68502"/>
                    <a:pt x="102082" y="68655"/>
                    <a:pt x="153120" y="68881"/>
                  </a:cubicBezTo>
                  <a:lnTo>
                    <a:pt x="153120" y="17078"/>
                  </a:lnTo>
                  <a:cubicBezTo>
                    <a:pt x="143711" y="12946"/>
                    <a:pt x="132918" y="13632"/>
                    <a:pt x="122744" y="12254"/>
                  </a:cubicBezTo>
                  <a:cubicBezTo>
                    <a:pt x="110573" y="10571"/>
                    <a:pt x="99022" y="5980"/>
                    <a:pt x="87157" y="2613"/>
                  </a:cubicBezTo>
                  <a:cubicBezTo>
                    <a:pt x="82246" y="1222"/>
                    <a:pt x="77165" y="1"/>
                    <a:pt x="72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323732" y="3959671"/>
              <a:ext cx="7993682" cy="1270409"/>
            </a:xfrm>
            <a:custGeom>
              <a:avLst/>
              <a:gdLst/>
              <a:ahLst/>
              <a:cxnLst/>
              <a:rect l="l" t="t" r="r" b="b"/>
              <a:pathLst>
                <a:path w="153121" h="24335" extrusionOk="0">
                  <a:moveTo>
                    <a:pt x="0" y="0"/>
                  </a:moveTo>
                  <a:lnTo>
                    <a:pt x="0" y="24334"/>
                  </a:lnTo>
                  <a:lnTo>
                    <a:pt x="153120" y="24334"/>
                  </a:lnTo>
                  <a:lnTo>
                    <a:pt x="15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323732" y="3955808"/>
              <a:ext cx="7993682" cy="203652"/>
            </a:xfrm>
            <a:custGeom>
              <a:avLst/>
              <a:gdLst/>
              <a:ahLst/>
              <a:cxnLst/>
              <a:rect l="l" t="t" r="r" b="b"/>
              <a:pathLst>
                <a:path w="153121" h="3901" extrusionOk="0">
                  <a:moveTo>
                    <a:pt x="0" y="1"/>
                  </a:moveTo>
                  <a:lnTo>
                    <a:pt x="0" y="3900"/>
                  </a:lnTo>
                  <a:lnTo>
                    <a:pt x="153120" y="3900"/>
                  </a:lnTo>
                  <a:lnTo>
                    <a:pt x="153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347694" y="4195533"/>
              <a:ext cx="259563" cy="55964"/>
            </a:xfrm>
            <a:custGeom>
              <a:avLst/>
              <a:gdLst/>
              <a:ahLst/>
              <a:cxnLst/>
              <a:rect l="l" t="t" r="r" b="b"/>
              <a:pathLst>
                <a:path w="4972" h="1072" extrusionOk="0">
                  <a:moveTo>
                    <a:pt x="2829" y="0"/>
                  </a:moveTo>
                  <a:cubicBezTo>
                    <a:pt x="1758" y="0"/>
                    <a:pt x="686" y="153"/>
                    <a:pt x="1" y="306"/>
                  </a:cubicBezTo>
                  <a:lnTo>
                    <a:pt x="1" y="992"/>
                  </a:lnTo>
                  <a:cubicBezTo>
                    <a:pt x="380" y="992"/>
                    <a:pt x="766" y="1071"/>
                    <a:pt x="1298" y="1071"/>
                  </a:cubicBezTo>
                  <a:cubicBezTo>
                    <a:pt x="2676" y="1071"/>
                    <a:pt x="4133" y="839"/>
                    <a:pt x="4592" y="533"/>
                  </a:cubicBezTo>
                  <a:cubicBezTo>
                    <a:pt x="4972" y="227"/>
                    <a:pt x="4206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591230" y="4195533"/>
              <a:ext cx="299813" cy="55964"/>
            </a:xfrm>
            <a:custGeom>
              <a:avLst/>
              <a:gdLst/>
              <a:ahLst/>
              <a:cxnLst/>
              <a:rect l="l" t="t" r="r" b="b"/>
              <a:pathLst>
                <a:path w="5743" h="1072" extrusionOk="0">
                  <a:moveTo>
                    <a:pt x="3521" y="0"/>
                  </a:moveTo>
                  <a:cubicBezTo>
                    <a:pt x="2223" y="0"/>
                    <a:pt x="766" y="227"/>
                    <a:pt x="386" y="533"/>
                  </a:cubicBezTo>
                  <a:cubicBezTo>
                    <a:pt x="0" y="839"/>
                    <a:pt x="766" y="1071"/>
                    <a:pt x="2143" y="1071"/>
                  </a:cubicBezTo>
                  <a:cubicBezTo>
                    <a:pt x="3521" y="1071"/>
                    <a:pt x="4978" y="839"/>
                    <a:pt x="5357" y="533"/>
                  </a:cubicBezTo>
                  <a:cubicBezTo>
                    <a:pt x="5743" y="227"/>
                    <a:pt x="4898" y="0"/>
                    <a:pt x="3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875016" y="4195533"/>
              <a:ext cx="299500" cy="55964"/>
            </a:xfrm>
            <a:custGeom>
              <a:avLst/>
              <a:gdLst/>
              <a:ahLst/>
              <a:cxnLst/>
              <a:rect l="l" t="t" r="r" b="b"/>
              <a:pathLst>
                <a:path w="5737" h="1072" extrusionOk="0">
                  <a:moveTo>
                    <a:pt x="3521" y="0"/>
                  </a:moveTo>
                  <a:cubicBezTo>
                    <a:pt x="2143" y="0"/>
                    <a:pt x="766" y="227"/>
                    <a:pt x="380" y="533"/>
                  </a:cubicBezTo>
                  <a:cubicBezTo>
                    <a:pt x="1" y="839"/>
                    <a:pt x="839" y="1071"/>
                    <a:pt x="2217" y="1071"/>
                  </a:cubicBezTo>
                  <a:cubicBezTo>
                    <a:pt x="3594" y="1071"/>
                    <a:pt x="5051" y="839"/>
                    <a:pt x="5357" y="533"/>
                  </a:cubicBezTo>
                  <a:cubicBezTo>
                    <a:pt x="5737" y="227"/>
                    <a:pt x="4898" y="0"/>
                    <a:pt x="3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1162666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3441" y="0"/>
                  </a:moveTo>
                  <a:cubicBezTo>
                    <a:pt x="2063" y="0"/>
                    <a:pt x="686" y="227"/>
                    <a:pt x="306" y="533"/>
                  </a:cubicBezTo>
                  <a:cubicBezTo>
                    <a:pt x="0" y="839"/>
                    <a:pt x="839" y="1071"/>
                    <a:pt x="2216" y="1071"/>
                  </a:cubicBezTo>
                  <a:cubicBezTo>
                    <a:pt x="3594" y="1071"/>
                    <a:pt x="4971" y="839"/>
                    <a:pt x="5357" y="533"/>
                  </a:cubicBezTo>
                  <a:cubicBezTo>
                    <a:pt x="5663" y="227"/>
                    <a:pt x="4745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1450263" y="4195533"/>
              <a:ext cx="287702" cy="55964"/>
            </a:xfrm>
            <a:custGeom>
              <a:avLst/>
              <a:gdLst/>
              <a:ahLst/>
              <a:cxnLst/>
              <a:rect l="l" t="t" r="r" b="b"/>
              <a:pathLst>
                <a:path w="5511" h="1072" extrusionOk="0">
                  <a:moveTo>
                    <a:pt x="3288" y="0"/>
                  </a:moveTo>
                  <a:cubicBezTo>
                    <a:pt x="1911" y="0"/>
                    <a:pt x="613" y="227"/>
                    <a:pt x="307" y="533"/>
                  </a:cubicBezTo>
                  <a:cubicBezTo>
                    <a:pt x="1" y="839"/>
                    <a:pt x="840" y="1071"/>
                    <a:pt x="2217" y="1071"/>
                  </a:cubicBezTo>
                  <a:cubicBezTo>
                    <a:pt x="3595" y="1071"/>
                    <a:pt x="4972" y="839"/>
                    <a:pt x="5278" y="533"/>
                  </a:cubicBezTo>
                  <a:cubicBezTo>
                    <a:pt x="5511" y="227"/>
                    <a:pt x="4666" y="0"/>
                    <a:pt x="3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1733789" y="4195533"/>
              <a:ext cx="287650" cy="55964"/>
            </a:xfrm>
            <a:custGeom>
              <a:avLst/>
              <a:gdLst/>
              <a:ahLst/>
              <a:cxnLst/>
              <a:rect l="l" t="t" r="r" b="b"/>
              <a:pathLst>
                <a:path w="5510" h="1072" extrusionOk="0">
                  <a:moveTo>
                    <a:pt x="3294" y="0"/>
                  </a:moveTo>
                  <a:cubicBezTo>
                    <a:pt x="1916" y="0"/>
                    <a:pt x="612" y="227"/>
                    <a:pt x="306" y="533"/>
                  </a:cubicBezTo>
                  <a:cubicBezTo>
                    <a:pt x="0" y="839"/>
                    <a:pt x="918" y="1071"/>
                    <a:pt x="2296" y="1071"/>
                  </a:cubicBezTo>
                  <a:cubicBezTo>
                    <a:pt x="3673" y="1071"/>
                    <a:pt x="5051" y="839"/>
                    <a:pt x="5283" y="533"/>
                  </a:cubicBezTo>
                  <a:cubicBezTo>
                    <a:pt x="5510" y="227"/>
                    <a:pt x="4591" y="0"/>
                    <a:pt x="3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2021386" y="4195533"/>
              <a:ext cx="283839" cy="55964"/>
            </a:xfrm>
            <a:custGeom>
              <a:avLst/>
              <a:gdLst/>
              <a:ahLst/>
              <a:cxnLst/>
              <a:rect l="l" t="t" r="r" b="b"/>
              <a:pathLst>
                <a:path w="5437" h="1072" extrusionOk="0">
                  <a:moveTo>
                    <a:pt x="3141" y="0"/>
                  </a:moveTo>
                  <a:cubicBezTo>
                    <a:pt x="1764" y="0"/>
                    <a:pt x="460" y="227"/>
                    <a:pt x="233" y="533"/>
                  </a:cubicBezTo>
                  <a:cubicBezTo>
                    <a:pt x="1" y="839"/>
                    <a:pt x="919" y="1071"/>
                    <a:pt x="2296" y="1071"/>
                  </a:cubicBezTo>
                  <a:cubicBezTo>
                    <a:pt x="3674" y="1071"/>
                    <a:pt x="4978" y="839"/>
                    <a:pt x="5204" y="533"/>
                  </a:cubicBezTo>
                  <a:cubicBezTo>
                    <a:pt x="5437" y="227"/>
                    <a:pt x="4519" y="0"/>
                    <a:pt x="3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2309036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3061" y="0"/>
                  </a:moveTo>
                  <a:cubicBezTo>
                    <a:pt x="1684" y="0"/>
                    <a:pt x="386" y="227"/>
                    <a:pt x="233" y="533"/>
                  </a:cubicBezTo>
                  <a:cubicBezTo>
                    <a:pt x="0" y="839"/>
                    <a:pt x="919" y="1071"/>
                    <a:pt x="2296" y="1071"/>
                  </a:cubicBezTo>
                  <a:cubicBezTo>
                    <a:pt x="3674" y="1071"/>
                    <a:pt x="4978" y="839"/>
                    <a:pt x="5204" y="533"/>
                  </a:cubicBezTo>
                  <a:cubicBezTo>
                    <a:pt x="5357" y="227"/>
                    <a:pt x="4439" y="0"/>
                    <a:pt x="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2592822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2982" y="0"/>
                  </a:moveTo>
                  <a:cubicBezTo>
                    <a:pt x="1684" y="0"/>
                    <a:pt x="380" y="227"/>
                    <a:pt x="227" y="533"/>
                  </a:cubicBezTo>
                  <a:cubicBezTo>
                    <a:pt x="1" y="839"/>
                    <a:pt x="992" y="1071"/>
                    <a:pt x="2370" y="1071"/>
                  </a:cubicBezTo>
                  <a:cubicBezTo>
                    <a:pt x="3747" y="1071"/>
                    <a:pt x="5051" y="839"/>
                    <a:pt x="5204" y="533"/>
                  </a:cubicBezTo>
                  <a:cubicBezTo>
                    <a:pt x="5357" y="227"/>
                    <a:pt x="4359" y="0"/>
                    <a:pt x="2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2880471" y="4195533"/>
              <a:ext cx="275538" cy="55964"/>
            </a:xfrm>
            <a:custGeom>
              <a:avLst/>
              <a:gdLst/>
              <a:ahLst/>
              <a:cxnLst/>
              <a:rect l="l" t="t" r="r" b="b"/>
              <a:pathLst>
                <a:path w="5278" h="1072" extrusionOk="0">
                  <a:moveTo>
                    <a:pt x="2908" y="0"/>
                  </a:moveTo>
                  <a:cubicBezTo>
                    <a:pt x="1531" y="0"/>
                    <a:pt x="306" y="227"/>
                    <a:pt x="153" y="533"/>
                  </a:cubicBezTo>
                  <a:cubicBezTo>
                    <a:pt x="0" y="839"/>
                    <a:pt x="992" y="1071"/>
                    <a:pt x="2369" y="1071"/>
                  </a:cubicBezTo>
                  <a:cubicBezTo>
                    <a:pt x="3747" y="1071"/>
                    <a:pt x="4971" y="839"/>
                    <a:pt x="5124" y="533"/>
                  </a:cubicBezTo>
                  <a:cubicBezTo>
                    <a:pt x="5277" y="227"/>
                    <a:pt x="4286" y="0"/>
                    <a:pt x="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3168069" y="4195533"/>
              <a:ext cx="271727" cy="55964"/>
            </a:xfrm>
            <a:custGeom>
              <a:avLst/>
              <a:gdLst/>
              <a:ahLst/>
              <a:cxnLst/>
              <a:rect l="l" t="t" r="r" b="b"/>
              <a:pathLst>
                <a:path w="5205" h="1072" extrusionOk="0">
                  <a:moveTo>
                    <a:pt x="2829" y="0"/>
                  </a:moveTo>
                  <a:cubicBezTo>
                    <a:pt x="1452" y="0"/>
                    <a:pt x="227" y="227"/>
                    <a:pt x="74" y="533"/>
                  </a:cubicBezTo>
                  <a:cubicBezTo>
                    <a:pt x="1" y="839"/>
                    <a:pt x="993" y="1071"/>
                    <a:pt x="2370" y="1071"/>
                  </a:cubicBezTo>
                  <a:cubicBezTo>
                    <a:pt x="3748" y="1071"/>
                    <a:pt x="4972" y="839"/>
                    <a:pt x="5052" y="533"/>
                  </a:cubicBezTo>
                  <a:cubicBezTo>
                    <a:pt x="5205" y="227"/>
                    <a:pt x="4133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3451594" y="4195533"/>
              <a:ext cx="271675" cy="55964"/>
            </a:xfrm>
            <a:custGeom>
              <a:avLst/>
              <a:gdLst/>
              <a:ahLst/>
              <a:cxnLst/>
              <a:rect l="l" t="t" r="r" b="b"/>
              <a:pathLst>
                <a:path w="5204" h="1072" extrusionOk="0">
                  <a:moveTo>
                    <a:pt x="2755" y="0"/>
                  </a:moveTo>
                  <a:cubicBezTo>
                    <a:pt x="1377" y="0"/>
                    <a:pt x="233" y="227"/>
                    <a:pt x="153" y="533"/>
                  </a:cubicBezTo>
                  <a:cubicBezTo>
                    <a:pt x="0" y="839"/>
                    <a:pt x="1071" y="1071"/>
                    <a:pt x="2449" y="1071"/>
                  </a:cubicBezTo>
                  <a:cubicBezTo>
                    <a:pt x="3826" y="1071"/>
                    <a:pt x="5051" y="839"/>
                    <a:pt x="5130" y="533"/>
                  </a:cubicBezTo>
                  <a:cubicBezTo>
                    <a:pt x="5204" y="227"/>
                    <a:pt x="4132" y="0"/>
                    <a:pt x="2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3739192" y="4195533"/>
              <a:ext cx="267864" cy="55964"/>
            </a:xfrm>
            <a:custGeom>
              <a:avLst/>
              <a:gdLst/>
              <a:ahLst/>
              <a:cxnLst/>
              <a:rect l="l" t="t" r="r" b="b"/>
              <a:pathLst>
                <a:path w="5131" h="1072" extrusionOk="0">
                  <a:moveTo>
                    <a:pt x="2682" y="0"/>
                  </a:moveTo>
                  <a:cubicBezTo>
                    <a:pt x="1305" y="0"/>
                    <a:pt x="154" y="227"/>
                    <a:pt x="80" y="533"/>
                  </a:cubicBezTo>
                  <a:cubicBezTo>
                    <a:pt x="1" y="839"/>
                    <a:pt x="1072" y="1071"/>
                    <a:pt x="2449" y="1071"/>
                  </a:cubicBezTo>
                  <a:cubicBezTo>
                    <a:pt x="3827" y="1071"/>
                    <a:pt x="5051" y="839"/>
                    <a:pt x="5051" y="533"/>
                  </a:cubicBezTo>
                  <a:cubicBezTo>
                    <a:pt x="5131" y="227"/>
                    <a:pt x="3980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4026841" y="4195533"/>
              <a:ext cx="259876" cy="55964"/>
            </a:xfrm>
            <a:custGeom>
              <a:avLst/>
              <a:gdLst/>
              <a:ahLst/>
              <a:cxnLst/>
              <a:rect l="l" t="t" r="r" b="b"/>
              <a:pathLst>
                <a:path w="4978" h="1072" extrusionOk="0">
                  <a:moveTo>
                    <a:pt x="2529" y="0"/>
                  </a:moveTo>
                  <a:cubicBezTo>
                    <a:pt x="1151" y="0"/>
                    <a:pt x="80" y="227"/>
                    <a:pt x="0" y="533"/>
                  </a:cubicBezTo>
                  <a:cubicBezTo>
                    <a:pt x="0" y="839"/>
                    <a:pt x="1072" y="1071"/>
                    <a:pt x="2449" y="1071"/>
                  </a:cubicBezTo>
                  <a:cubicBezTo>
                    <a:pt x="3827" y="1071"/>
                    <a:pt x="4977" y="839"/>
                    <a:pt x="4977" y="533"/>
                  </a:cubicBezTo>
                  <a:cubicBezTo>
                    <a:pt x="4977" y="227"/>
                    <a:pt x="3906" y="0"/>
                    <a:pt x="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4310627" y="4195533"/>
              <a:ext cx="263740" cy="55964"/>
            </a:xfrm>
            <a:custGeom>
              <a:avLst/>
              <a:gdLst/>
              <a:ahLst/>
              <a:cxnLst/>
              <a:rect l="l" t="t" r="r" b="b"/>
              <a:pathLst>
                <a:path w="5052" h="1072" extrusionOk="0">
                  <a:moveTo>
                    <a:pt x="2523" y="0"/>
                  </a:moveTo>
                  <a:cubicBezTo>
                    <a:pt x="1145" y="0"/>
                    <a:pt x="74" y="227"/>
                    <a:pt x="1" y="533"/>
                  </a:cubicBezTo>
                  <a:cubicBezTo>
                    <a:pt x="1" y="839"/>
                    <a:pt x="1145" y="1071"/>
                    <a:pt x="2523" y="1071"/>
                  </a:cubicBezTo>
                  <a:cubicBezTo>
                    <a:pt x="3900" y="1071"/>
                    <a:pt x="5051" y="839"/>
                    <a:pt x="5051" y="533"/>
                  </a:cubicBezTo>
                  <a:cubicBezTo>
                    <a:pt x="4972" y="227"/>
                    <a:pt x="3900" y="0"/>
                    <a:pt x="2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4594101" y="4195533"/>
              <a:ext cx="267864" cy="55964"/>
            </a:xfrm>
            <a:custGeom>
              <a:avLst/>
              <a:gdLst/>
              <a:ahLst/>
              <a:cxnLst/>
              <a:rect l="l" t="t" r="r" b="b"/>
              <a:pathLst>
                <a:path w="5131" h="1072" extrusionOk="0">
                  <a:moveTo>
                    <a:pt x="2449" y="0"/>
                  </a:moveTo>
                  <a:cubicBezTo>
                    <a:pt x="1152" y="0"/>
                    <a:pt x="1" y="227"/>
                    <a:pt x="80" y="533"/>
                  </a:cubicBezTo>
                  <a:cubicBezTo>
                    <a:pt x="80" y="839"/>
                    <a:pt x="1225" y="1071"/>
                    <a:pt x="2603" y="1071"/>
                  </a:cubicBezTo>
                  <a:cubicBezTo>
                    <a:pt x="3980" y="1071"/>
                    <a:pt x="5131" y="839"/>
                    <a:pt x="5051" y="533"/>
                  </a:cubicBezTo>
                  <a:cubicBezTo>
                    <a:pt x="4978" y="227"/>
                    <a:pt x="3827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4877887" y="4195533"/>
              <a:ext cx="267551" cy="55964"/>
            </a:xfrm>
            <a:custGeom>
              <a:avLst/>
              <a:gdLst/>
              <a:ahLst/>
              <a:cxnLst/>
              <a:rect l="l" t="t" r="r" b="b"/>
              <a:pathLst>
                <a:path w="5125" h="1072" extrusionOk="0">
                  <a:moveTo>
                    <a:pt x="2450" y="0"/>
                  </a:moveTo>
                  <a:cubicBezTo>
                    <a:pt x="1072" y="0"/>
                    <a:pt x="1" y="227"/>
                    <a:pt x="74" y="533"/>
                  </a:cubicBezTo>
                  <a:cubicBezTo>
                    <a:pt x="154" y="839"/>
                    <a:pt x="1299" y="1071"/>
                    <a:pt x="2676" y="1071"/>
                  </a:cubicBezTo>
                  <a:cubicBezTo>
                    <a:pt x="4054" y="1071"/>
                    <a:pt x="5125" y="839"/>
                    <a:pt x="5051" y="533"/>
                  </a:cubicBezTo>
                  <a:cubicBezTo>
                    <a:pt x="4972" y="227"/>
                    <a:pt x="3827" y="0"/>
                    <a:pt x="2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5161412" y="4195533"/>
              <a:ext cx="271675" cy="55964"/>
            </a:xfrm>
            <a:custGeom>
              <a:avLst/>
              <a:gdLst/>
              <a:ahLst/>
              <a:cxnLst/>
              <a:rect l="l" t="t" r="r" b="b"/>
              <a:pathLst>
                <a:path w="5204" h="1072" extrusionOk="0">
                  <a:moveTo>
                    <a:pt x="2449" y="0"/>
                  </a:moveTo>
                  <a:cubicBezTo>
                    <a:pt x="1071" y="0"/>
                    <a:pt x="0" y="227"/>
                    <a:pt x="80" y="533"/>
                  </a:cubicBezTo>
                  <a:cubicBezTo>
                    <a:pt x="153" y="839"/>
                    <a:pt x="1377" y="1071"/>
                    <a:pt x="2755" y="1071"/>
                  </a:cubicBezTo>
                  <a:cubicBezTo>
                    <a:pt x="4132" y="1071"/>
                    <a:pt x="5204" y="839"/>
                    <a:pt x="5051" y="533"/>
                  </a:cubicBezTo>
                  <a:cubicBezTo>
                    <a:pt x="4977" y="227"/>
                    <a:pt x="3753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5445199" y="4195533"/>
              <a:ext cx="275538" cy="55964"/>
            </a:xfrm>
            <a:custGeom>
              <a:avLst/>
              <a:gdLst/>
              <a:ahLst/>
              <a:cxnLst/>
              <a:rect l="l" t="t" r="r" b="b"/>
              <a:pathLst>
                <a:path w="5278" h="1072" extrusionOk="0">
                  <a:moveTo>
                    <a:pt x="2369" y="0"/>
                  </a:moveTo>
                  <a:cubicBezTo>
                    <a:pt x="992" y="0"/>
                    <a:pt x="0" y="227"/>
                    <a:pt x="153" y="533"/>
                  </a:cubicBezTo>
                  <a:cubicBezTo>
                    <a:pt x="227" y="839"/>
                    <a:pt x="1451" y="1071"/>
                    <a:pt x="2829" y="1071"/>
                  </a:cubicBezTo>
                  <a:cubicBezTo>
                    <a:pt x="4206" y="1071"/>
                    <a:pt x="5277" y="839"/>
                    <a:pt x="5124" y="533"/>
                  </a:cubicBezTo>
                  <a:cubicBezTo>
                    <a:pt x="4971" y="227"/>
                    <a:pt x="3747" y="0"/>
                    <a:pt x="2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5728672" y="4195533"/>
              <a:ext cx="275851" cy="55964"/>
            </a:xfrm>
            <a:custGeom>
              <a:avLst/>
              <a:gdLst/>
              <a:ahLst/>
              <a:cxnLst/>
              <a:rect l="l" t="t" r="r" b="b"/>
              <a:pathLst>
                <a:path w="5284" h="1072" extrusionOk="0">
                  <a:moveTo>
                    <a:pt x="2376" y="0"/>
                  </a:moveTo>
                  <a:cubicBezTo>
                    <a:pt x="998" y="0"/>
                    <a:pt x="0" y="227"/>
                    <a:pt x="153" y="533"/>
                  </a:cubicBezTo>
                  <a:cubicBezTo>
                    <a:pt x="306" y="839"/>
                    <a:pt x="1531" y="1071"/>
                    <a:pt x="2908" y="1071"/>
                  </a:cubicBezTo>
                  <a:cubicBezTo>
                    <a:pt x="4286" y="1071"/>
                    <a:pt x="5283" y="839"/>
                    <a:pt x="5130" y="533"/>
                  </a:cubicBezTo>
                  <a:cubicBezTo>
                    <a:pt x="4977" y="227"/>
                    <a:pt x="3673" y="0"/>
                    <a:pt x="2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6012458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2296" y="0"/>
                  </a:moveTo>
                  <a:cubicBezTo>
                    <a:pt x="919" y="0"/>
                    <a:pt x="1" y="227"/>
                    <a:pt x="154" y="533"/>
                  </a:cubicBezTo>
                  <a:cubicBezTo>
                    <a:pt x="307" y="839"/>
                    <a:pt x="1604" y="1071"/>
                    <a:pt x="2982" y="1071"/>
                  </a:cubicBezTo>
                  <a:cubicBezTo>
                    <a:pt x="4359" y="1071"/>
                    <a:pt x="5357" y="839"/>
                    <a:pt x="5125" y="533"/>
                  </a:cubicBezTo>
                  <a:cubicBezTo>
                    <a:pt x="4971" y="227"/>
                    <a:pt x="3674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6295931" y="4195533"/>
              <a:ext cx="283839" cy="55964"/>
            </a:xfrm>
            <a:custGeom>
              <a:avLst/>
              <a:gdLst/>
              <a:ahLst/>
              <a:cxnLst/>
              <a:rect l="l" t="t" r="r" b="b"/>
              <a:pathLst>
                <a:path w="5437" h="1072" extrusionOk="0">
                  <a:moveTo>
                    <a:pt x="2296" y="0"/>
                  </a:moveTo>
                  <a:cubicBezTo>
                    <a:pt x="919" y="0"/>
                    <a:pt x="1" y="227"/>
                    <a:pt x="154" y="533"/>
                  </a:cubicBezTo>
                  <a:cubicBezTo>
                    <a:pt x="386" y="839"/>
                    <a:pt x="1684" y="1071"/>
                    <a:pt x="3062" y="1071"/>
                  </a:cubicBezTo>
                  <a:cubicBezTo>
                    <a:pt x="4439" y="1071"/>
                    <a:pt x="5437" y="839"/>
                    <a:pt x="5204" y="533"/>
                  </a:cubicBezTo>
                  <a:cubicBezTo>
                    <a:pt x="4898" y="227"/>
                    <a:pt x="3674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6579718" y="4195533"/>
              <a:ext cx="283525" cy="55964"/>
            </a:xfrm>
            <a:custGeom>
              <a:avLst/>
              <a:gdLst/>
              <a:ahLst/>
              <a:cxnLst/>
              <a:rect l="l" t="t" r="r" b="b"/>
              <a:pathLst>
                <a:path w="5431" h="1072" extrusionOk="0">
                  <a:moveTo>
                    <a:pt x="2217" y="0"/>
                  </a:moveTo>
                  <a:cubicBezTo>
                    <a:pt x="919" y="0"/>
                    <a:pt x="1" y="227"/>
                    <a:pt x="227" y="533"/>
                  </a:cubicBezTo>
                  <a:cubicBezTo>
                    <a:pt x="460" y="839"/>
                    <a:pt x="1758" y="1071"/>
                    <a:pt x="3135" y="1071"/>
                  </a:cubicBezTo>
                  <a:cubicBezTo>
                    <a:pt x="4513" y="1071"/>
                    <a:pt x="5431" y="839"/>
                    <a:pt x="5204" y="533"/>
                  </a:cubicBezTo>
                  <a:cubicBezTo>
                    <a:pt x="4898" y="227"/>
                    <a:pt x="3594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6863191" y="4195533"/>
              <a:ext cx="287702" cy="55964"/>
            </a:xfrm>
            <a:custGeom>
              <a:avLst/>
              <a:gdLst/>
              <a:ahLst/>
              <a:cxnLst/>
              <a:rect l="l" t="t" r="r" b="b"/>
              <a:pathLst>
                <a:path w="5511" h="1072" extrusionOk="0">
                  <a:moveTo>
                    <a:pt x="2223" y="0"/>
                  </a:moveTo>
                  <a:cubicBezTo>
                    <a:pt x="846" y="0"/>
                    <a:pt x="1" y="227"/>
                    <a:pt x="234" y="533"/>
                  </a:cubicBezTo>
                  <a:cubicBezTo>
                    <a:pt x="460" y="839"/>
                    <a:pt x="1837" y="1071"/>
                    <a:pt x="3215" y="1071"/>
                  </a:cubicBezTo>
                  <a:cubicBezTo>
                    <a:pt x="4592" y="1071"/>
                    <a:pt x="5511" y="839"/>
                    <a:pt x="5205" y="533"/>
                  </a:cubicBezTo>
                  <a:cubicBezTo>
                    <a:pt x="4898" y="227"/>
                    <a:pt x="3601" y="0"/>
                    <a:pt x="2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7142853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2296" y="0"/>
                  </a:moveTo>
                  <a:cubicBezTo>
                    <a:pt x="919" y="0"/>
                    <a:pt x="1" y="227"/>
                    <a:pt x="307" y="533"/>
                  </a:cubicBezTo>
                  <a:cubicBezTo>
                    <a:pt x="613" y="839"/>
                    <a:pt x="1990" y="1071"/>
                    <a:pt x="3368" y="1071"/>
                  </a:cubicBezTo>
                  <a:cubicBezTo>
                    <a:pt x="4745" y="1071"/>
                    <a:pt x="5663" y="839"/>
                    <a:pt x="5284" y="533"/>
                  </a:cubicBezTo>
                  <a:cubicBezTo>
                    <a:pt x="4978" y="227"/>
                    <a:pt x="3600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7426639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2217" y="0"/>
                  </a:moveTo>
                  <a:cubicBezTo>
                    <a:pt x="839" y="0"/>
                    <a:pt x="1" y="227"/>
                    <a:pt x="380" y="533"/>
                  </a:cubicBezTo>
                  <a:cubicBezTo>
                    <a:pt x="686" y="839"/>
                    <a:pt x="2064" y="1071"/>
                    <a:pt x="3441" y="1071"/>
                  </a:cubicBezTo>
                  <a:cubicBezTo>
                    <a:pt x="4819" y="1071"/>
                    <a:pt x="5663" y="839"/>
                    <a:pt x="5357" y="533"/>
                  </a:cubicBezTo>
                  <a:cubicBezTo>
                    <a:pt x="4972" y="227"/>
                    <a:pt x="3594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7710113" y="4195533"/>
              <a:ext cx="299866" cy="55964"/>
            </a:xfrm>
            <a:custGeom>
              <a:avLst/>
              <a:gdLst/>
              <a:ahLst/>
              <a:cxnLst/>
              <a:rect l="l" t="t" r="r" b="b"/>
              <a:pathLst>
                <a:path w="5744" h="1072" extrusionOk="0">
                  <a:moveTo>
                    <a:pt x="2223" y="0"/>
                  </a:moveTo>
                  <a:cubicBezTo>
                    <a:pt x="846" y="0"/>
                    <a:pt x="1" y="227"/>
                    <a:pt x="387" y="533"/>
                  </a:cubicBezTo>
                  <a:cubicBezTo>
                    <a:pt x="766" y="839"/>
                    <a:pt x="2144" y="1071"/>
                    <a:pt x="3521" y="1071"/>
                  </a:cubicBezTo>
                  <a:cubicBezTo>
                    <a:pt x="4898" y="1071"/>
                    <a:pt x="5743" y="839"/>
                    <a:pt x="5357" y="533"/>
                  </a:cubicBezTo>
                  <a:cubicBezTo>
                    <a:pt x="4978" y="227"/>
                    <a:pt x="3601" y="0"/>
                    <a:pt x="2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7993951" y="4195533"/>
              <a:ext cx="303624" cy="55964"/>
            </a:xfrm>
            <a:custGeom>
              <a:avLst/>
              <a:gdLst/>
              <a:ahLst/>
              <a:cxnLst/>
              <a:rect l="l" t="t" r="r" b="b"/>
              <a:pathLst>
                <a:path w="5816" h="1072" extrusionOk="0">
                  <a:moveTo>
                    <a:pt x="2143" y="0"/>
                  </a:moveTo>
                  <a:cubicBezTo>
                    <a:pt x="839" y="0"/>
                    <a:pt x="0" y="227"/>
                    <a:pt x="380" y="533"/>
                  </a:cubicBezTo>
                  <a:cubicBezTo>
                    <a:pt x="765" y="839"/>
                    <a:pt x="2216" y="1071"/>
                    <a:pt x="3594" y="1071"/>
                  </a:cubicBezTo>
                  <a:cubicBezTo>
                    <a:pt x="4971" y="1071"/>
                    <a:pt x="5816" y="839"/>
                    <a:pt x="5357" y="533"/>
                  </a:cubicBezTo>
                  <a:cubicBezTo>
                    <a:pt x="4971" y="227"/>
                    <a:pt x="3520" y="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998690" y="268256"/>
              <a:ext cx="4506336" cy="966941"/>
            </a:xfrm>
            <a:custGeom>
              <a:avLst/>
              <a:gdLst/>
              <a:ahLst/>
              <a:cxnLst/>
              <a:rect l="l" t="t" r="r" b="b"/>
              <a:pathLst>
                <a:path w="86320" h="18522" extrusionOk="0">
                  <a:moveTo>
                    <a:pt x="35026" y="0"/>
                  </a:moveTo>
                  <a:cubicBezTo>
                    <a:pt x="32794" y="0"/>
                    <a:pt x="30666" y="1360"/>
                    <a:pt x="29771" y="3370"/>
                  </a:cubicBezTo>
                  <a:cubicBezTo>
                    <a:pt x="29153" y="3132"/>
                    <a:pt x="28506" y="3021"/>
                    <a:pt x="27861" y="3021"/>
                  </a:cubicBezTo>
                  <a:cubicBezTo>
                    <a:pt x="26429" y="3021"/>
                    <a:pt x="25011" y="3571"/>
                    <a:pt x="23956" y="4521"/>
                  </a:cubicBezTo>
                  <a:cubicBezTo>
                    <a:pt x="22425" y="5972"/>
                    <a:pt x="21886" y="8347"/>
                    <a:pt x="22499" y="10337"/>
                  </a:cubicBezTo>
                  <a:cubicBezTo>
                    <a:pt x="22392" y="10228"/>
                    <a:pt x="22254" y="10180"/>
                    <a:pt x="22108" y="10180"/>
                  </a:cubicBezTo>
                  <a:cubicBezTo>
                    <a:pt x="21736" y="10180"/>
                    <a:pt x="21311" y="10487"/>
                    <a:pt x="21201" y="10869"/>
                  </a:cubicBezTo>
                  <a:cubicBezTo>
                    <a:pt x="21173" y="11056"/>
                    <a:pt x="21183" y="11251"/>
                    <a:pt x="21217" y="11449"/>
                  </a:cubicBezTo>
                  <a:lnTo>
                    <a:pt x="21217" y="11449"/>
                  </a:lnTo>
                  <a:cubicBezTo>
                    <a:pt x="20383" y="9802"/>
                    <a:pt x="18389" y="8544"/>
                    <a:pt x="16576" y="8544"/>
                  </a:cubicBezTo>
                  <a:cubicBezTo>
                    <a:pt x="16274" y="8544"/>
                    <a:pt x="15977" y="8579"/>
                    <a:pt x="15691" y="8653"/>
                  </a:cubicBezTo>
                  <a:cubicBezTo>
                    <a:pt x="13316" y="9265"/>
                    <a:pt x="11712" y="11867"/>
                    <a:pt x="11938" y="14236"/>
                  </a:cubicBezTo>
                  <a:cubicBezTo>
                    <a:pt x="11247" y="13590"/>
                    <a:pt x="10289" y="13260"/>
                    <a:pt x="9324" y="13260"/>
                  </a:cubicBezTo>
                  <a:cubicBezTo>
                    <a:pt x="8578" y="13260"/>
                    <a:pt x="7829" y="13457"/>
                    <a:pt x="7194" y="13857"/>
                  </a:cubicBezTo>
                  <a:cubicBezTo>
                    <a:pt x="6888" y="14010"/>
                    <a:pt x="6661" y="14236"/>
                    <a:pt x="6355" y="14236"/>
                  </a:cubicBezTo>
                  <a:cubicBezTo>
                    <a:pt x="6273" y="14258"/>
                    <a:pt x="6190" y="14268"/>
                    <a:pt x="6108" y="14268"/>
                  </a:cubicBezTo>
                  <a:cubicBezTo>
                    <a:pt x="5884" y="14268"/>
                    <a:pt x="5661" y="14195"/>
                    <a:pt x="5437" y="14083"/>
                  </a:cubicBezTo>
                  <a:cubicBezTo>
                    <a:pt x="5064" y="13975"/>
                    <a:pt x="4673" y="13922"/>
                    <a:pt x="4281" y="13922"/>
                  </a:cubicBezTo>
                  <a:cubicBezTo>
                    <a:pt x="3302" y="13922"/>
                    <a:pt x="2319" y="14250"/>
                    <a:pt x="1611" y="14849"/>
                  </a:cubicBezTo>
                  <a:cubicBezTo>
                    <a:pt x="540" y="15693"/>
                    <a:pt x="1" y="17224"/>
                    <a:pt x="386" y="18522"/>
                  </a:cubicBezTo>
                  <a:cubicBezTo>
                    <a:pt x="307" y="18142"/>
                    <a:pt x="307" y="17683"/>
                    <a:pt x="307" y="17297"/>
                  </a:cubicBezTo>
                  <a:lnTo>
                    <a:pt x="75300" y="17297"/>
                  </a:lnTo>
                  <a:cubicBezTo>
                    <a:pt x="76290" y="17319"/>
                    <a:pt x="77280" y="17329"/>
                    <a:pt x="78270" y="17329"/>
                  </a:cubicBezTo>
                  <a:cubicBezTo>
                    <a:pt x="80953" y="17329"/>
                    <a:pt x="83636" y="17256"/>
                    <a:pt x="86319" y="17144"/>
                  </a:cubicBezTo>
                  <a:lnTo>
                    <a:pt x="86319" y="15846"/>
                  </a:lnTo>
                  <a:cubicBezTo>
                    <a:pt x="84715" y="15081"/>
                    <a:pt x="82952" y="14622"/>
                    <a:pt x="81195" y="14542"/>
                  </a:cubicBezTo>
                  <a:cubicBezTo>
                    <a:pt x="80889" y="14542"/>
                    <a:pt x="80503" y="14542"/>
                    <a:pt x="80197" y="14389"/>
                  </a:cubicBezTo>
                  <a:cubicBezTo>
                    <a:pt x="79891" y="14163"/>
                    <a:pt x="79665" y="13777"/>
                    <a:pt x="79432" y="13471"/>
                  </a:cubicBezTo>
                  <a:cubicBezTo>
                    <a:pt x="78765" y="12472"/>
                    <a:pt x="77535" y="11917"/>
                    <a:pt x="76313" y="11917"/>
                  </a:cubicBezTo>
                  <a:cubicBezTo>
                    <a:pt x="75573" y="11917"/>
                    <a:pt x="74836" y="12121"/>
                    <a:pt x="74228" y="12553"/>
                  </a:cubicBezTo>
                  <a:cubicBezTo>
                    <a:pt x="74002" y="12785"/>
                    <a:pt x="73696" y="13092"/>
                    <a:pt x="73390" y="13092"/>
                  </a:cubicBezTo>
                  <a:cubicBezTo>
                    <a:pt x="73303" y="13116"/>
                    <a:pt x="73219" y="13127"/>
                    <a:pt x="73136" y="13127"/>
                  </a:cubicBezTo>
                  <a:cubicBezTo>
                    <a:pt x="72704" y="13127"/>
                    <a:pt x="72318" y="12834"/>
                    <a:pt x="71933" y="12706"/>
                  </a:cubicBezTo>
                  <a:cubicBezTo>
                    <a:pt x="71454" y="12492"/>
                    <a:pt x="70939" y="12389"/>
                    <a:pt x="70428" y="12389"/>
                  </a:cubicBezTo>
                  <a:cubicBezTo>
                    <a:pt x="69305" y="12389"/>
                    <a:pt x="68205" y="12885"/>
                    <a:pt x="67574" y="13777"/>
                  </a:cubicBezTo>
                  <a:cubicBezTo>
                    <a:pt x="67574" y="13202"/>
                    <a:pt x="66980" y="12730"/>
                    <a:pt x="66427" y="12730"/>
                  </a:cubicBezTo>
                  <a:cubicBezTo>
                    <a:pt x="66320" y="12730"/>
                    <a:pt x="66216" y="12748"/>
                    <a:pt x="66117" y="12785"/>
                  </a:cubicBezTo>
                  <a:cubicBezTo>
                    <a:pt x="65352" y="10563"/>
                    <a:pt x="63748" y="8574"/>
                    <a:pt x="61525" y="7808"/>
                  </a:cubicBezTo>
                  <a:cubicBezTo>
                    <a:pt x="61073" y="7663"/>
                    <a:pt x="60589" y="7594"/>
                    <a:pt x="60101" y="7594"/>
                  </a:cubicBezTo>
                  <a:cubicBezTo>
                    <a:pt x="58279" y="7594"/>
                    <a:pt x="56393" y="8567"/>
                    <a:pt x="55789" y="10257"/>
                  </a:cubicBezTo>
                  <a:cubicBezTo>
                    <a:pt x="55557" y="9033"/>
                    <a:pt x="54565" y="7961"/>
                    <a:pt x="53341" y="7655"/>
                  </a:cubicBezTo>
                  <a:cubicBezTo>
                    <a:pt x="53111" y="7598"/>
                    <a:pt x="52876" y="7570"/>
                    <a:pt x="52640" y="7570"/>
                  </a:cubicBezTo>
                  <a:cubicBezTo>
                    <a:pt x="51621" y="7570"/>
                    <a:pt x="50595" y="8089"/>
                    <a:pt x="49974" y="8959"/>
                  </a:cubicBezTo>
                  <a:cubicBezTo>
                    <a:pt x="49361" y="8041"/>
                    <a:pt x="48596" y="7123"/>
                    <a:pt x="47598" y="6664"/>
                  </a:cubicBezTo>
                  <a:cubicBezTo>
                    <a:pt x="47133" y="6411"/>
                    <a:pt x="46600" y="6277"/>
                    <a:pt x="46070" y="6277"/>
                  </a:cubicBezTo>
                  <a:cubicBezTo>
                    <a:pt x="45469" y="6277"/>
                    <a:pt x="44872" y="6449"/>
                    <a:pt x="44384" y="6817"/>
                  </a:cubicBezTo>
                  <a:cubicBezTo>
                    <a:pt x="44617" y="5745"/>
                    <a:pt x="44158" y="4594"/>
                    <a:pt x="43313" y="3982"/>
                  </a:cubicBezTo>
                  <a:cubicBezTo>
                    <a:pt x="42826" y="3627"/>
                    <a:pt x="42208" y="3426"/>
                    <a:pt x="41596" y="3426"/>
                  </a:cubicBezTo>
                  <a:cubicBezTo>
                    <a:pt x="41155" y="3426"/>
                    <a:pt x="40716" y="3530"/>
                    <a:pt x="40332" y="3756"/>
                  </a:cubicBezTo>
                  <a:cubicBezTo>
                    <a:pt x="39566" y="1613"/>
                    <a:pt x="37424" y="83"/>
                    <a:pt x="35201" y="3"/>
                  </a:cubicBezTo>
                  <a:cubicBezTo>
                    <a:pt x="35143" y="1"/>
                    <a:pt x="35085" y="0"/>
                    <a:pt x="35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4202615" y="799703"/>
              <a:ext cx="4114798" cy="966993"/>
            </a:xfrm>
            <a:custGeom>
              <a:avLst/>
              <a:gdLst/>
              <a:ahLst/>
              <a:cxnLst/>
              <a:rect l="l" t="t" r="r" b="b"/>
              <a:pathLst>
                <a:path w="78820" h="18523" extrusionOk="0">
                  <a:moveTo>
                    <a:pt x="35012" y="0"/>
                  </a:moveTo>
                  <a:cubicBezTo>
                    <a:pt x="32784" y="0"/>
                    <a:pt x="30664" y="1358"/>
                    <a:pt x="29771" y="3371"/>
                  </a:cubicBezTo>
                  <a:cubicBezTo>
                    <a:pt x="29161" y="3158"/>
                    <a:pt x="28521" y="3055"/>
                    <a:pt x="27884" y="3055"/>
                  </a:cubicBezTo>
                  <a:cubicBezTo>
                    <a:pt x="26445" y="3055"/>
                    <a:pt x="25016" y="3585"/>
                    <a:pt x="23955" y="4595"/>
                  </a:cubicBezTo>
                  <a:cubicBezTo>
                    <a:pt x="22425" y="6046"/>
                    <a:pt x="21886" y="8342"/>
                    <a:pt x="22498" y="10331"/>
                  </a:cubicBezTo>
                  <a:cubicBezTo>
                    <a:pt x="22401" y="10234"/>
                    <a:pt x="22278" y="10192"/>
                    <a:pt x="22147" y="10192"/>
                  </a:cubicBezTo>
                  <a:cubicBezTo>
                    <a:pt x="21767" y="10192"/>
                    <a:pt x="21314" y="10547"/>
                    <a:pt x="21200" y="10943"/>
                  </a:cubicBezTo>
                  <a:lnTo>
                    <a:pt x="21200" y="11482"/>
                  </a:lnTo>
                  <a:cubicBezTo>
                    <a:pt x="20419" y="9851"/>
                    <a:pt x="18416" y="8610"/>
                    <a:pt x="16610" y="8610"/>
                  </a:cubicBezTo>
                  <a:cubicBezTo>
                    <a:pt x="16295" y="8610"/>
                    <a:pt x="15986" y="8647"/>
                    <a:pt x="15691" y="8727"/>
                  </a:cubicBezTo>
                  <a:cubicBezTo>
                    <a:pt x="13315" y="9339"/>
                    <a:pt x="11712" y="11862"/>
                    <a:pt x="11938" y="14310"/>
                  </a:cubicBezTo>
                  <a:cubicBezTo>
                    <a:pt x="11224" y="13643"/>
                    <a:pt x="10225" y="13286"/>
                    <a:pt x="9228" y="13286"/>
                  </a:cubicBezTo>
                  <a:cubicBezTo>
                    <a:pt x="8514" y="13286"/>
                    <a:pt x="7801" y="13468"/>
                    <a:pt x="7194" y="13851"/>
                  </a:cubicBezTo>
                  <a:cubicBezTo>
                    <a:pt x="6888" y="14084"/>
                    <a:pt x="6661" y="14237"/>
                    <a:pt x="6355" y="14310"/>
                  </a:cubicBezTo>
                  <a:cubicBezTo>
                    <a:pt x="6049" y="14310"/>
                    <a:pt x="5743" y="14237"/>
                    <a:pt x="5437" y="14157"/>
                  </a:cubicBezTo>
                  <a:cubicBezTo>
                    <a:pt x="5030" y="14039"/>
                    <a:pt x="4601" y="13979"/>
                    <a:pt x="4173" y="13979"/>
                  </a:cubicBezTo>
                  <a:cubicBezTo>
                    <a:pt x="3230" y="13979"/>
                    <a:pt x="2293" y="14268"/>
                    <a:pt x="1610" y="14849"/>
                  </a:cubicBezTo>
                  <a:cubicBezTo>
                    <a:pt x="539" y="15767"/>
                    <a:pt x="0" y="17218"/>
                    <a:pt x="386" y="18522"/>
                  </a:cubicBezTo>
                  <a:cubicBezTo>
                    <a:pt x="386" y="18137"/>
                    <a:pt x="307" y="17757"/>
                    <a:pt x="307" y="17298"/>
                  </a:cubicBezTo>
                  <a:lnTo>
                    <a:pt x="75299" y="17298"/>
                  </a:lnTo>
                  <a:cubicBezTo>
                    <a:pt x="76450" y="17371"/>
                    <a:pt x="77595" y="17371"/>
                    <a:pt x="78819" y="17371"/>
                  </a:cubicBezTo>
                  <a:lnTo>
                    <a:pt x="78819" y="12780"/>
                  </a:lnTo>
                  <a:cubicBezTo>
                    <a:pt x="78121" y="12246"/>
                    <a:pt x="77243" y="11955"/>
                    <a:pt x="76379" y="11955"/>
                  </a:cubicBezTo>
                  <a:cubicBezTo>
                    <a:pt x="75638" y="11955"/>
                    <a:pt x="74907" y="12169"/>
                    <a:pt x="74308" y="12627"/>
                  </a:cubicBezTo>
                  <a:cubicBezTo>
                    <a:pt x="74001" y="12860"/>
                    <a:pt x="73695" y="13086"/>
                    <a:pt x="73389" y="13166"/>
                  </a:cubicBezTo>
                  <a:cubicBezTo>
                    <a:pt x="73334" y="13173"/>
                    <a:pt x="73279" y="13177"/>
                    <a:pt x="73225" y="13177"/>
                  </a:cubicBezTo>
                  <a:cubicBezTo>
                    <a:pt x="72756" y="13177"/>
                    <a:pt x="72344" y="12910"/>
                    <a:pt x="71932" y="12706"/>
                  </a:cubicBezTo>
                  <a:cubicBezTo>
                    <a:pt x="71482" y="12492"/>
                    <a:pt x="70980" y="12388"/>
                    <a:pt x="70474" y="12388"/>
                  </a:cubicBezTo>
                  <a:cubicBezTo>
                    <a:pt x="69350" y="12388"/>
                    <a:pt x="68207" y="12901"/>
                    <a:pt x="67574" y="13851"/>
                  </a:cubicBezTo>
                  <a:cubicBezTo>
                    <a:pt x="67574" y="13207"/>
                    <a:pt x="66974" y="12727"/>
                    <a:pt x="66420" y="12727"/>
                  </a:cubicBezTo>
                  <a:cubicBezTo>
                    <a:pt x="66316" y="12727"/>
                    <a:pt x="66213" y="12744"/>
                    <a:pt x="66117" y="12780"/>
                  </a:cubicBezTo>
                  <a:cubicBezTo>
                    <a:pt x="65351" y="10564"/>
                    <a:pt x="63747" y="8574"/>
                    <a:pt x="61525" y="7882"/>
                  </a:cubicBezTo>
                  <a:cubicBezTo>
                    <a:pt x="61041" y="7710"/>
                    <a:pt x="60522" y="7627"/>
                    <a:pt x="59999" y="7627"/>
                  </a:cubicBezTo>
                  <a:cubicBezTo>
                    <a:pt x="58210" y="7627"/>
                    <a:pt x="56381" y="8599"/>
                    <a:pt x="55789" y="10258"/>
                  </a:cubicBezTo>
                  <a:cubicBezTo>
                    <a:pt x="55556" y="9033"/>
                    <a:pt x="54565" y="7962"/>
                    <a:pt x="53340" y="7656"/>
                  </a:cubicBezTo>
                  <a:cubicBezTo>
                    <a:pt x="53149" y="7620"/>
                    <a:pt x="52955" y="7602"/>
                    <a:pt x="52760" y="7602"/>
                  </a:cubicBezTo>
                  <a:cubicBezTo>
                    <a:pt x="51703" y="7602"/>
                    <a:pt x="50631" y="8117"/>
                    <a:pt x="50047" y="8954"/>
                  </a:cubicBezTo>
                  <a:cubicBezTo>
                    <a:pt x="49361" y="8036"/>
                    <a:pt x="48596" y="7197"/>
                    <a:pt x="47598" y="6658"/>
                  </a:cubicBezTo>
                  <a:cubicBezTo>
                    <a:pt x="47119" y="6437"/>
                    <a:pt x="46568" y="6305"/>
                    <a:pt x="46023" y="6305"/>
                  </a:cubicBezTo>
                  <a:cubicBezTo>
                    <a:pt x="45438" y="6305"/>
                    <a:pt x="44859" y="6456"/>
                    <a:pt x="44384" y="6811"/>
                  </a:cubicBezTo>
                  <a:cubicBezTo>
                    <a:pt x="44617" y="5819"/>
                    <a:pt x="44157" y="4669"/>
                    <a:pt x="43313" y="3983"/>
                  </a:cubicBezTo>
                  <a:cubicBezTo>
                    <a:pt x="42832" y="3632"/>
                    <a:pt x="42225" y="3456"/>
                    <a:pt x="41622" y="3456"/>
                  </a:cubicBezTo>
                  <a:cubicBezTo>
                    <a:pt x="41172" y="3456"/>
                    <a:pt x="40724" y="3554"/>
                    <a:pt x="40331" y="3750"/>
                  </a:cubicBezTo>
                  <a:cubicBezTo>
                    <a:pt x="39566" y="1608"/>
                    <a:pt x="37423" y="77"/>
                    <a:pt x="35201" y="4"/>
                  </a:cubicBezTo>
                  <a:cubicBezTo>
                    <a:pt x="35138" y="2"/>
                    <a:pt x="35075" y="0"/>
                    <a:pt x="3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7458589" y="1339032"/>
              <a:ext cx="826875" cy="2576891"/>
            </a:xfrm>
            <a:custGeom>
              <a:avLst/>
              <a:gdLst/>
              <a:ahLst/>
              <a:cxnLst/>
              <a:rect l="l" t="t" r="r" b="b"/>
              <a:pathLst>
                <a:path w="15839" h="49361" extrusionOk="0">
                  <a:moveTo>
                    <a:pt x="15153" y="0"/>
                  </a:moveTo>
                  <a:cubicBezTo>
                    <a:pt x="14614" y="2222"/>
                    <a:pt x="13469" y="3906"/>
                    <a:pt x="11706" y="4977"/>
                  </a:cubicBezTo>
                  <a:cubicBezTo>
                    <a:pt x="11676" y="4987"/>
                    <a:pt x="11647" y="4991"/>
                    <a:pt x="11617" y="4991"/>
                  </a:cubicBezTo>
                  <a:cubicBezTo>
                    <a:pt x="11424" y="4991"/>
                    <a:pt x="11257" y="4794"/>
                    <a:pt x="11326" y="4592"/>
                  </a:cubicBezTo>
                  <a:cubicBezTo>
                    <a:pt x="11939" y="3141"/>
                    <a:pt x="12245" y="1531"/>
                    <a:pt x="12551" y="153"/>
                  </a:cubicBezTo>
                  <a:lnTo>
                    <a:pt x="12245" y="153"/>
                  </a:lnTo>
                  <a:cubicBezTo>
                    <a:pt x="11706" y="2835"/>
                    <a:pt x="10482" y="5663"/>
                    <a:pt x="8798" y="8191"/>
                  </a:cubicBezTo>
                  <a:cubicBezTo>
                    <a:pt x="8671" y="8349"/>
                    <a:pt x="8490" y="8429"/>
                    <a:pt x="8317" y="8429"/>
                  </a:cubicBezTo>
                  <a:cubicBezTo>
                    <a:pt x="8075" y="8429"/>
                    <a:pt x="7849" y="8273"/>
                    <a:pt x="7806" y="7959"/>
                  </a:cubicBezTo>
                  <a:cubicBezTo>
                    <a:pt x="7653" y="6814"/>
                    <a:pt x="7347" y="5743"/>
                    <a:pt x="6962" y="4824"/>
                  </a:cubicBezTo>
                  <a:lnTo>
                    <a:pt x="6655" y="4824"/>
                  </a:lnTo>
                  <a:cubicBezTo>
                    <a:pt x="7653" y="7040"/>
                    <a:pt x="7653" y="10181"/>
                    <a:pt x="7500" y="12703"/>
                  </a:cubicBezTo>
                  <a:cubicBezTo>
                    <a:pt x="7500" y="12927"/>
                    <a:pt x="7318" y="13046"/>
                    <a:pt x="7136" y="13046"/>
                  </a:cubicBezTo>
                  <a:cubicBezTo>
                    <a:pt x="7004" y="13046"/>
                    <a:pt x="6873" y="12984"/>
                    <a:pt x="6808" y="12856"/>
                  </a:cubicBezTo>
                  <a:cubicBezTo>
                    <a:pt x="6043" y="10560"/>
                    <a:pt x="5051" y="8344"/>
                    <a:pt x="3901" y="6275"/>
                  </a:cubicBezTo>
                  <a:lnTo>
                    <a:pt x="3521" y="6428"/>
                  </a:lnTo>
                  <a:cubicBezTo>
                    <a:pt x="4439" y="7959"/>
                    <a:pt x="5051" y="9722"/>
                    <a:pt x="5664" y="11479"/>
                  </a:cubicBezTo>
                  <a:cubicBezTo>
                    <a:pt x="5724" y="11604"/>
                    <a:pt x="5631" y="11730"/>
                    <a:pt x="5471" y="11730"/>
                  </a:cubicBezTo>
                  <a:cubicBezTo>
                    <a:pt x="5436" y="11730"/>
                    <a:pt x="5398" y="11724"/>
                    <a:pt x="5358" y="11711"/>
                  </a:cubicBezTo>
                  <a:cubicBezTo>
                    <a:pt x="4972" y="11558"/>
                    <a:pt x="4666" y="11326"/>
                    <a:pt x="4439" y="11173"/>
                  </a:cubicBezTo>
                  <a:cubicBezTo>
                    <a:pt x="3594" y="10713"/>
                    <a:pt x="3135" y="10254"/>
                    <a:pt x="2523" y="9569"/>
                  </a:cubicBezTo>
                  <a:cubicBezTo>
                    <a:pt x="1911" y="8650"/>
                    <a:pt x="1758" y="7579"/>
                    <a:pt x="1684" y="6508"/>
                  </a:cubicBezTo>
                  <a:cubicBezTo>
                    <a:pt x="1531" y="6508"/>
                    <a:pt x="1378" y="6581"/>
                    <a:pt x="1299" y="6581"/>
                  </a:cubicBezTo>
                  <a:cubicBezTo>
                    <a:pt x="1378" y="7193"/>
                    <a:pt x="1452" y="7806"/>
                    <a:pt x="1605" y="8418"/>
                  </a:cubicBezTo>
                  <a:cubicBezTo>
                    <a:pt x="1605" y="8513"/>
                    <a:pt x="1546" y="8580"/>
                    <a:pt x="1483" y="8580"/>
                  </a:cubicBezTo>
                  <a:cubicBezTo>
                    <a:pt x="1445" y="8580"/>
                    <a:pt x="1406" y="8555"/>
                    <a:pt x="1378" y="8497"/>
                  </a:cubicBezTo>
                  <a:cubicBezTo>
                    <a:pt x="766" y="7806"/>
                    <a:pt x="381" y="6967"/>
                    <a:pt x="381" y="6049"/>
                  </a:cubicBezTo>
                  <a:lnTo>
                    <a:pt x="1" y="6049"/>
                  </a:lnTo>
                  <a:cubicBezTo>
                    <a:pt x="1" y="7273"/>
                    <a:pt x="534" y="8571"/>
                    <a:pt x="1531" y="9336"/>
                  </a:cubicBezTo>
                  <a:cubicBezTo>
                    <a:pt x="1605" y="9416"/>
                    <a:pt x="1758" y="9489"/>
                    <a:pt x="1838" y="9569"/>
                  </a:cubicBezTo>
                  <a:cubicBezTo>
                    <a:pt x="1911" y="9642"/>
                    <a:pt x="1991" y="9795"/>
                    <a:pt x="2064" y="9875"/>
                  </a:cubicBezTo>
                  <a:cubicBezTo>
                    <a:pt x="2523" y="10713"/>
                    <a:pt x="3215" y="11326"/>
                    <a:pt x="4054" y="11864"/>
                  </a:cubicBezTo>
                  <a:cubicBezTo>
                    <a:pt x="4439" y="12170"/>
                    <a:pt x="4898" y="12397"/>
                    <a:pt x="5278" y="12630"/>
                  </a:cubicBezTo>
                  <a:cubicBezTo>
                    <a:pt x="5737" y="13009"/>
                    <a:pt x="6123" y="13468"/>
                    <a:pt x="6502" y="13927"/>
                  </a:cubicBezTo>
                  <a:cubicBezTo>
                    <a:pt x="6888" y="15305"/>
                    <a:pt x="7194" y="16682"/>
                    <a:pt x="7421" y="18139"/>
                  </a:cubicBezTo>
                  <a:cubicBezTo>
                    <a:pt x="7482" y="18315"/>
                    <a:pt x="7312" y="18494"/>
                    <a:pt x="7124" y="18494"/>
                  </a:cubicBezTo>
                  <a:cubicBezTo>
                    <a:pt x="7069" y="18494"/>
                    <a:pt x="7014" y="18480"/>
                    <a:pt x="6962" y="18445"/>
                  </a:cubicBezTo>
                  <a:cubicBezTo>
                    <a:pt x="6043" y="17680"/>
                    <a:pt x="4972" y="17141"/>
                    <a:pt x="3901" y="16682"/>
                  </a:cubicBezTo>
                  <a:cubicBezTo>
                    <a:pt x="3901" y="16835"/>
                    <a:pt x="3901" y="16762"/>
                    <a:pt x="3827" y="16915"/>
                  </a:cubicBezTo>
                  <a:cubicBezTo>
                    <a:pt x="4207" y="17068"/>
                    <a:pt x="4592" y="17374"/>
                    <a:pt x="4972" y="17600"/>
                  </a:cubicBezTo>
                  <a:cubicBezTo>
                    <a:pt x="5051" y="17754"/>
                    <a:pt x="5051" y="17907"/>
                    <a:pt x="4898" y="17986"/>
                  </a:cubicBezTo>
                  <a:cubicBezTo>
                    <a:pt x="4634" y="18017"/>
                    <a:pt x="4363" y="18032"/>
                    <a:pt x="4090" y="18032"/>
                  </a:cubicBezTo>
                  <a:cubicBezTo>
                    <a:pt x="3018" y="18032"/>
                    <a:pt x="1910" y="17798"/>
                    <a:pt x="993" y="17374"/>
                  </a:cubicBezTo>
                  <a:cubicBezTo>
                    <a:pt x="993" y="17447"/>
                    <a:pt x="993" y="17527"/>
                    <a:pt x="919" y="17680"/>
                  </a:cubicBezTo>
                  <a:cubicBezTo>
                    <a:pt x="1959" y="18082"/>
                    <a:pt x="3087" y="18401"/>
                    <a:pt x="4267" y="18401"/>
                  </a:cubicBezTo>
                  <a:cubicBezTo>
                    <a:pt x="4650" y="18401"/>
                    <a:pt x="5038" y="18367"/>
                    <a:pt x="5431" y="18292"/>
                  </a:cubicBezTo>
                  <a:cubicBezTo>
                    <a:pt x="5737" y="18292"/>
                    <a:pt x="6043" y="18292"/>
                    <a:pt x="6276" y="18519"/>
                  </a:cubicBezTo>
                  <a:lnTo>
                    <a:pt x="6502" y="18751"/>
                  </a:lnTo>
                  <a:cubicBezTo>
                    <a:pt x="6888" y="19057"/>
                    <a:pt x="7268" y="19364"/>
                    <a:pt x="7500" y="19743"/>
                  </a:cubicBezTo>
                  <a:cubicBezTo>
                    <a:pt x="7653" y="19896"/>
                    <a:pt x="7727" y="20129"/>
                    <a:pt x="7727" y="20355"/>
                  </a:cubicBezTo>
                  <a:cubicBezTo>
                    <a:pt x="8186" y="24567"/>
                    <a:pt x="8265" y="46220"/>
                    <a:pt x="8112" y="49361"/>
                  </a:cubicBezTo>
                  <a:lnTo>
                    <a:pt x="9410" y="49361"/>
                  </a:lnTo>
                  <a:lnTo>
                    <a:pt x="9410" y="34515"/>
                  </a:lnTo>
                  <a:cubicBezTo>
                    <a:pt x="10482" y="31607"/>
                    <a:pt x="12471" y="29079"/>
                    <a:pt x="15153" y="27475"/>
                  </a:cubicBezTo>
                  <a:cubicBezTo>
                    <a:pt x="15153" y="27475"/>
                    <a:pt x="15073" y="27322"/>
                    <a:pt x="15073" y="27242"/>
                  </a:cubicBezTo>
                  <a:cubicBezTo>
                    <a:pt x="14234" y="27628"/>
                    <a:pt x="13469" y="28087"/>
                    <a:pt x="12777" y="28620"/>
                  </a:cubicBezTo>
                  <a:cubicBezTo>
                    <a:pt x="12732" y="28665"/>
                    <a:pt x="12681" y="28683"/>
                    <a:pt x="12631" y="28683"/>
                  </a:cubicBezTo>
                  <a:cubicBezTo>
                    <a:pt x="12511" y="28683"/>
                    <a:pt x="12398" y="28575"/>
                    <a:pt x="12398" y="28467"/>
                  </a:cubicBezTo>
                  <a:cubicBezTo>
                    <a:pt x="12318" y="27628"/>
                    <a:pt x="12318" y="27016"/>
                    <a:pt x="12318" y="26251"/>
                  </a:cubicBezTo>
                  <a:cubicBezTo>
                    <a:pt x="12165" y="26251"/>
                    <a:pt x="12012" y="26251"/>
                    <a:pt x="11939" y="26324"/>
                  </a:cubicBezTo>
                  <a:cubicBezTo>
                    <a:pt x="12012" y="27395"/>
                    <a:pt x="11786" y="28699"/>
                    <a:pt x="11400" y="29691"/>
                  </a:cubicBezTo>
                  <a:cubicBezTo>
                    <a:pt x="11020" y="30077"/>
                    <a:pt x="10941" y="30150"/>
                    <a:pt x="10561" y="30609"/>
                  </a:cubicBezTo>
                  <a:cubicBezTo>
                    <a:pt x="10329" y="30762"/>
                    <a:pt x="10175" y="30995"/>
                    <a:pt x="9949" y="31222"/>
                  </a:cubicBezTo>
                  <a:cubicBezTo>
                    <a:pt x="9889" y="31313"/>
                    <a:pt x="9792" y="31356"/>
                    <a:pt x="9693" y="31356"/>
                  </a:cubicBezTo>
                  <a:cubicBezTo>
                    <a:pt x="9541" y="31356"/>
                    <a:pt x="9381" y="31254"/>
                    <a:pt x="9337" y="31069"/>
                  </a:cubicBezTo>
                  <a:cubicBezTo>
                    <a:pt x="9337" y="27475"/>
                    <a:pt x="9337" y="24641"/>
                    <a:pt x="9257" y="24028"/>
                  </a:cubicBezTo>
                  <a:cubicBezTo>
                    <a:pt x="9949" y="22957"/>
                    <a:pt x="11020" y="21965"/>
                    <a:pt x="12398" y="21047"/>
                  </a:cubicBezTo>
                  <a:cubicBezTo>
                    <a:pt x="13775" y="20202"/>
                    <a:pt x="15073" y="19284"/>
                    <a:pt x="15838" y="17833"/>
                  </a:cubicBezTo>
                  <a:lnTo>
                    <a:pt x="15379" y="17600"/>
                  </a:lnTo>
                  <a:cubicBezTo>
                    <a:pt x="14693" y="18904"/>
                    <a:pt x="13849" y="19590"/>
                    <a:pt x="12624" y="20355"/>
                  </a:cubicBezTo>
                  <a:cubicBezTo>
                    <a:pt x="12551" y="20435"/>
                    <a:pt x="12398" y="20508"/>
                    <a:pt x="12245" y="20588"/>
                  </a:cubicBezTo>
                  <a:cubicBezTo>
                    <a:pt x="12223" y="20607"/>
                    <a:pt x="12197" y="20617"/>
                    <a:pt x="12170" y="20617"/>
                  </a:cubicBezTo>
                  <a:cubicBezTo>
                    <a:pt x="12094" y="20617"/>
                    <a:pt x="12012" y="20547"/>
                    <a:pt x="12012" y="20435"/>
                  </a:cubicBezTo>
                  <a:cubicBezTo>
                    <a:pt x="12398" y="19131"/>
                    <a:pt x="12471" y="17754"/>
                    <a:pt x="12624" y="16303"/>
                  </a:cubicBezTo>
                  <a:lnTo>
                    <a:pt x="12624" y="16303"/>
                  </a:lnTo>
                  <a:lnTo>
                    <a:pt x="12398" y="16376"/>
                  </a:lnTo>
                  <a:cubicBezTo>
                    <a:pt x="12245" y="18060"/>
                    <a:pt x="12092" y="19211"/>
                    <a:pt x="11479" y="20814"/>
                  </a:cubicBezTo>
                  <a:lnTo>
                    <a:pt x="11247" y="21200"/>
                  </a:lnTo>
                  <a:cubicBezTo>
                    <a:pt x="10714" y="21659"/>
                    <a:pt x="10175" y="22192"/>
                    <a:pt x="9716" y="22651"/>
                  </a:cubicBezTo>
                  <a:cubicBezTo>
                    <a:pt x="9640" y="22729"/>
                    <a:pt x="9546" y="22764"/>
                    <a:pt x="9455" y="22764"/>
                  </a:cubicBezTo>
                  <a:cubicBezTo>
                    <a:pt x="9274" y="22764"/>
                    <a:pt x="9104" y="22628"/>
                    <a:pt x="9104" y="22424"/>
                  </a:cubicBezTo>
                  <a:cubicBezTo>
                    <a:pt x="8798" y="20435"/>
                    <a:pt x="8419" y="18366"/>
                    <a:pt x="7959" y="16456"/>
                  </a:cubicBezTo>
                  <a:cubicBezTo>
                    <a:pt x="7806" y="15764"/>
                    <a:pt x="7727" y="15078"/>
                    <a:pt x="7806" y="14466"/>
                  </a:cubicBezTo>
                  <a:cubicBezTo>
                    <a:pt x="7959" y="13395"/>
                    <a:pt x="8112" y="12244"/>
                    <a:pt x="8033" y="11020"/>
                  </a:cubicBezTo>
                  <a:cubicBezTo>
                    <a:pt x="8033" y="10407"/>
                    <a:pt x="8265" y="9875"/>
                    <a:pt x="8572" y="9416"/>
                  </a:cubicBezTo>
                  <a:cubicBezTo>
                    <a:pt x="9337" y="8265"/>
                    <a:pt x="10102" y="7120"/>
                    <a:pt x="10714" y="5969"/>
                  </a:cubicBezTo>
                  <a:lnTo>
                    <a:pt x="10714" y="6049"/>
                  </a:lnTo>
                  <a:cubicBezTo>
                    <a:pt x="13236" y="5051"/>
                    <a:pt x="14767" y="2908"/>
                    <a:pt x="15532" y="153"/>
                  </a:cubicBezTo>
                  <a:lnTo>
                    <a:pt x="15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7762213" y="830765"/>
              <a:ext cx="982811" cy="640294"/>
            </a:xfrm>
            <a:custGeom>
              <a:avLst/>
              <a:gdLst/>
              <a:ahLst/>
              <a:cxnLst/>
              <a:rect l="l" t="t" r="r" b="b"/>
              <a:pathLst>
                <a:path w="18826" h="12265" extrusionOk="0">
                  <a:moveTo>
                    <a:pt x="9230" y="0"/>
                  </a:moveTo>
                  <a:cubicBezTo>
                    <a:pt x="9056" y="0"/>
                    <a:pt x="8880" y="21"/>
                    <a:pt x="8724" y="21"/>
                  </a:cubicBezTo>
                  <a:cubicBezTo>
                    <a:pt x="8112" y="94"/>
                    <a:pt x="8112" y="860"/>
                    <a:pt x="7573" y="860"/>
                  </a:cubicBezTo>
                  <a:cubicBezTo>
                    <a:pt x="7394" y="860"/>
                    <a:pt x="7210" y="763"/>
                    <a:pt x="7029" y="763"/>
                  </a:cubicBezTo>
                  <a:cubicBezTo>
                    <a:pt x="6982" y="763"/>
                    <a:pt x="6935" y="770"/>
                    <a:pt x="6888" y="786"/>
                  </a:cubicBezTo>
                  <a:lnTo>
                    <a:pt x="6123" y="786"/>
                  </a:lnTo>
                  <a:cubicBezTo>
                    <a:pt x="5584" y="860"/>
                    <a:pt x="5357" y="1398"/>
                    <a:pt x="4898" y="1472"/>
                  </a:cubicBezTo>
                  <a:cubicBezTo>
                    <a:pt x="4666" y="1551"/>
                    <a:pt x="4359" y="1551"/>
                    <a:pt x="4133" y="1625"/>
                  </a:cubicBezTo>
                  <a:cubicBezTo>
                    <a:pt x="3900" y="1778"/>
                    <a:pt x="3747" y="2010"/>
                    <a:pt x="3521" y="2164"/>
                  </a:cubicBezTo>
                  <a:cubicBezTo>
                    <a:pt x="3135" y="2470"/>
                    <a:pt x="2676" y="2776"/>
                    <a:pt x="2370" y="3155"/>
                  </a:cubicBezTo>
                  <a:cubicBezTo>
                    <a:pt x="2143" y="3614"/>
                    <a:pt x="1911" y="3614"/>
                    <a:pt x="1452" y="3694"/>
                  </a:cubicBezTo>
                  <a:cubicBezTo>
                    <a:pt x="919" y="3694"/>
                    <a:pt x="919" y="4074"/>
                    <a:pt x="839" y="4533"/>
                  </a:cubicBezTo>
                  <a:cubicBezTo>
                    <a:pt x="766" y="4992"/>
                    <a:pt x="227" y="5071"/>
                    <a:pt x="154" y="5531"/>
                  </a:cubicBezTo>
                  <a:cubicBezTo>
                    <a:pt x="1" y="5990"/>
                    <a:pt x="74" y="6602"/>
                    <a:pt x="380" y="6981"/>
                  </a:cubicBezTo>
                  <a:cubicBezTo>
                    <a:pt x="686" y="7367"/>
                    <a:pt x="613" y="7594"/>
                    <a:pt x="613" y="8132"/>
                  </a:cubicBezTo>
                  <a:cubicBezTo>
                    <a:pt x="613" y="8591"/>
                    <a:pt x="1146" y="8591"/>
                    <a:pt x="1452" y="8818"/>
                  </a:cubicBezTo>
                  <a:cubicBezTo>
                    <a:pt x="1758" y="9051"/>
                    <a:pt x="1758" y="9510"/>
                    <a:pt x="1990" y="9816"/>
                  </a:cubicBezTo>
                  <a:cubicBezTo>
                    <a:pt x="2449" y="10275"/>
                    <a:pt x="2603" y="10428"/>
                    <a:pt x="3215" y="10501"/>
                  </a:cubicBezTo>
                  <a:cubicBezTo>
                    <a:pt x="3747" y="10581"/>
                    <a:pt x="3827" y="11193"/>
                    <a:pt x="4359" y="11346"/>
                  </a:cubicBezTo>
                  <a:cubicBezTo>
                    <a:pt x="4592" y="11420"/>
                    <a:pt x="4898" y="11499"/>
                    <a:pt x="5204" y="11499"/>
                  </a:cubicBezTo>
                  <a:cubicBezTo>
                    <a:pt x="5510" y="11499"/>
                    <a:pt x="5816" y="11499"/>
                    <a:pt x="6123" y="11573"/>
                  </a:cubicBezTo>
                  <a:cubicBezTo>
                    <a:pt x="6735" y="11805"/>
                    <a:pt x="7194" y="11879"/>
                    <a:pt x="7880" y="11958"/>
                  </a:cubicBezTo>
                  <a:lnTo>
                    <a:pt x="8724" y="11958"/>
                  </a:lnTo>
                  <a:cubicBezTo>
                    <a:pt x="8951" y="12032"/>
                    <a:pt x="9184" y="12265"/>
                    <a:pt x="9490" y="12265"/>
                  </a:cubicBezTo>
                  <a:cubicBezTo>
                    <a:pt x="10175" y="12265"/>
                    <a:pt x="10867" y="12265"/>
                    <a:pt x="11632" y="12032"/>
                  </a:cubicBezTo>
                  <a:cubicBezTo>
                    <a:pt x="11938" y="11958"/>
                    <a:pt x="12244" y="11879"/>
                    <a:pt x="12551" y="11726"/>
                  </a:cubicBezTo>
                  <a:cubicBezTo>
                    <a:pt x="12857" y="11499"/>
                    <a:pt x="13163" y="11499"/>
                    <a:pt x="13542" y="11499"/>
                  </a:cubicBezTo>
                  <a:cubicBezTo>
                    <a:pt x="14154" y="11499"/>
                    <a:pt x="14767" y="11267"/>
                    <a:pt x="15226" y="10887"/>
                  </a:cubicBezTo>
                  <a:cubicBezTo>
                    <a:pt x="15458" y="10655"/>
                    <a:pt x="15685" y="10581"/>
                    <a:pt x="15838" y="10348"/>
                  </a:cubicBezTo>
                  <a:cubicBezTo>
                    <a:pt x="16071" y="9969"/>
                    <a:pt x="16377" y="9889"/>
                    <a:pt x="16756" y="9663"/>
                  </a:cubicBezTo>
                  <a:cubicBezTo>
                    <a:pt x="16989" y="9510"/>
                    <a:pt x="17062" y="9204"/>
                    <a:pt x="17215" y="8898"/>
                  </a:cubicBezTo>
                  <a:cubicBezTo>
                    <a:pt x="17368" y="8665"/>
                    <a:pt x="17601" y="8438"/>
                    <a:pt x="17754" y="8132"/>
                  </a:cubicBezTo>
                  <a:cubicBezTo>
                    <a:pt x="17981" y="7673"/>
                    <a:pt x="18825" y="7826"/>
                    <a:pt x="18593" y="7134"/>
                  </a:cubicBezTo>
                  <a:cubicBezTo>
                    <a:pt x="18519" y="6828"/>
                    <a:pt x="18440" y="6675"/>
                    <a:pt x="18366" y="6369"/>
                  </a:cubicBezTo>
                  <a:cubicBezTo>
                    <a:pt x="18366" y="6063"/>
                    <a:pt x="18134" y="5837"/>
                    <a:pt x="18134" y="5531"/>
                  </a:cubicBezTo>
                  <a:cubicBezTo>
                    <a:pt x="18134" y="5298"/>
                    <a:pt x="18366" y="5071"/>
                    <a:pt x="18287" y="4765"/>
                  </a:cubicBezTo>
                  <a:cubicBezTo>
                    <a:pt x="18287" y="4533"/>
                    <a:pt x="17907" y="4306"/>
                    <a:pt x="17675" y="4153"/>
                  </a:cubicBezTo>
                  <a:cubicBezTo>
                    <a:pt x="17295" y="3767"/>
                    <a:pt x="17368" y="3082"/>
                    <a:pt x="16683" y="3082"/>
                  </a:cubicBezTo>
                  <a:cubicBezTo>
                    <a:pt x="15918" y="3082"/>
                    <a:pt x="16071" y="2776"/>
                    <a:pt x="15764" y="2164"/>
                  </a:cubicBezTo>
                  <a:cubicBezTo>
                    <a:pt x="15611" y="1931"/>
                    <a:pt x="15305" y="1857"/>
                    <a:pt x="15073" y="1857"/>
                  </a:cubicBezTo>
                  <a:cubicBezTo>
                    <a:pt x="14767" y="1704"/>
                    <a:pt x="14461" y="1625"/>
                    <a:pt x="14154" y="1551"/>
                  </a:cubicBezTo>
                  <a:cubicBezTo>
                    <a:pt x="13848" y="1472"/>
                    <a:pt x="13695" y="1319"/>
                    <a:pt x="13542" y="1092"/>
                  </a:cubicBezTo>
                  <a:cubicBezTo>
                    <a:pt x="13367" y="912"/>
                    <a:pt x="13236" y="736"/>
                    <a:pt x="13044" y="736"/>
                  </a:cubicBezTo>
                  <a:cubicBezTo>
                    <a:pt x="12988" y="736"/>
                    <a:pt x="12926" y="751"/>
                    <a:pt x="12857" y="786"/>
                  </a:cubicBezTo>
                  <a:cubicBezTo>
                    <a:pt x="12619" y="880"/>
                    <a:pt x="12384" y="1061"/>
                    <a:pt x="12167" y="1061"/>
                  </a:cubicBezTo>
                  <a:cubicBezTo>
                    <a:pt x="12031" y="1061"/>
                    <a:pt x="11903" y="991"/>
                    <a:pt x="11785" y="786"/>
                  </a:cubicBezTo>
                  <a:cubicBezTo>
                    <a:pt x="11706" y="633"/>
                    <a:pt x="11632" y="400"/>
                    <a:pt x="11400" y="247"/>
                  </a:cubicBezTo>
                  <a:cubicBezTo>
                    <a:pt x="11346" y="211"/>
                    <a:pt x="11282" y="196"/>
                    <a:pt x="11214" y="196"/>
                  </a:cubicBezTo>
                  <a:cubicBezTo>
                    <a:pt x="10994" y="196"/>
                    <a:pt x="10714" y="345"/>
                    <a:pt x="10481" y="400"/>
                  </a:cubicBezTo>
                  <a:cubicBezTo>
                    <a:pt x="10175" y="400"/>
                    <a:pt x="9949" y="174"/>
                    <a:pt x="9716" y="94"/>
                  </a:cubicBezTo>
                  <a:cubicBezTo>
                    <a:pt x="9566" y="19"/>
                    <a:pt x="9398" y="0"/>
                    <a:pt x="9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8049863" y="1275081"/>
              <a:ext cx="67814" cy="58731"/>
            </a:xfrm>
            <a:custGeom>
              <a:avLst/>
              <a:gdLst/>
              <a:ahLst/>
              <a:cxnLst/>
              <a:rect l="l" t="t" r="r" b="b"/>
              <a:pathLst>
                <a:path w="1299" h="1125" extrusionOk="0">
                  <a:moveTo>
                    <a:pt x="460" y="1"/>
                  </a:moveTo>
                  <a:cubicBezTo>
                    <a:pt x="227" y="1"/>
                    <a:pt x="0" y="233"/>
                    <a:pt x="0" y="460"/>
                  </a:cubicBezTo>
                  <a:cubicBezTo>
                    <a:pt x="0" y="693"/>
                    <a:pt x="153" y="999"/>
                    <a:pt x="380" y="1072"/>
                  </a:cubicBezTo>
                  <a:cubicBezTo>
                    <a:pt x="477" y="1106"/>
                    <a:pt x="574" y="1125"/>
                    <a:pt x="670" y="1125"/>
                  </a:cubicBezTo>
                  <a:cubicBezTo>
                    <a:pt x="803" y="1125"/>
                    <a:pt x="937" y="1088"/>
                    <a:pt x="1072" y="999"/>
                  </a:cubicBezTo>
                  <a:cubicBezTo>
                    <a:pt x="1145" y="919"/>
                    <a:pt x="1225" y="846"/>
                    <a:pt x="1225" y="766"/>
                  </a:cubicBezTo>
                  <a:cubicBezTo>
                    <a:pt x="1298" y="540"/>
                    <a:pt x="1145" y="387"/>
                    <a:pt x="992" y="233"/>
                  </a:cubicBezTo>
                  <a:cubicBezTo>
                    <a:pt x="839" y="80"/>
                    <a:pt x="686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8101650" y="1259107"/>
              <a:ext cx="44113" cy="21926"/>
            </a:xfrm>
            <a:custGeom>
              <a:avLst/>
              <a:gdLst/>
              <a:ahLst/>
              <a:cxnLst/>
              <a:rect l="l" t="t" r="r" b="b"/>
              <a:pathLst>
                <a:path w="845" h="420" extrusionOk="0">
                  <a:moveTo>
                    <a:pt x="153" y="1"/>
                  </a:moveTo>
                  <a:cubicBezTo>
                    <a:pt x="0" y="154"/>
                    <a:pt x="80" y="307"/>
                    <a:pt x="233" y="386"/>
                  </a:cubicBezTo>
                  <a:cubicBezTo>
                    <a:pt x="284" y="411"/>
                    <a:pt x="335" y="419"/>
                    <a:pt x="383" y="419"/>
                  </a:cubicBezTo>
                  <a:cubicBezTo>
                    <a:pt x="479" y="419"/>
                    <a:pt x="563" y="386"/>
                    <a:pt x="612" y="386"/>
                  </a:cubicBezTo>
                  <a:cubicBezTo>
                    <a:pt x="692" y="386"/>
                    <a:pt x="765" y="307"/>
                    <a:pt x="765" y="307"/>
                  </a:cubicBezTo>
                  <a:cubicBezTo>
                    <a:pt x="845" y="233"/>
                    <a:pt x="845" y="233"/>
                    <a:pt x="765" y="154"/>
                  </a:cubicBezTo>
                  <a:cubicBezTo>
                    <a:pt x="692" y="80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8089800" y="1201681"/>
              <a:ext cx="43852" cy="37692"/>
            </a:xfrm>
            <a:custGeom>
              <a:avLst/>
              <a:gdLst/>
              <a:ahLst/>
              <a:cxnLst/>
              <a:rect l="l" t="t" r="r" b="b"/>
              <a:pathLst>
                <a:path w="840" h="722" extrusionOk="0">
                  <a:moveTo>
                    <a:pt x="287" y="1"/>
                  </a:moveTo>
                  <a:cubicBezTo>
                    <a:pt x="240" y="1"/>
                    <a:pt x="194" y="10"/>
                    <a:pt x="154" y="29"/>
                  </a:cubicBezTo>
                  <a:cubicBezTo>
                    <a:pt x="1" y="109"/>
                    <a:pt x="1" y="262"/>
                    <a:pt x="74" y="415"/>
                  </a:cubicBezTo>
                  <a:cubicBezTo>
                    <a:pt x="74" y="568"/>
                    <a:pt x="227" y="642"/>
                    <a:pt x="460" y="721"/>
                  </a:cubicBezTo>
                  <a:cubicBezTo>
                    <a:pt x="533" y="721"/>
                    <a:pt x="613" y="721"/>
                    <a:pt x="686" y="642"/>
                  </a:cubicBezTo>
                  <a:cubicBezTo>
                    <a:pt x="839" y="489"/>
                    <a:pt x="766" y="262"/>
                    <a:pt x="613" y="182"/>
                  </a:cubicBezTo>
                  <a:cubicBezTo>
                    <a:pt x="554" y="70"/>
                    <a:pt x="417" y="1"/>
                    <a:pt x="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8161738" y="1251119"/>
              <a:ext cx="59775" cy="71991"/>
            </a:xfrm>
            <a:custGeom>
              <a:avLst/>
              <a:gdLst/>
              <a:ahLst/>
              <a:cxnLst/>
              <a:rect l="l" t="t" r="r" b="b"/>
              <a:pathLst>
                <a:path w="1145" h="1379" extrusionOk="0">
                  <a:moveTo>
                    <a:pt x="459" y="1"/>
                  </a:moveTo>
                  <a:cubicBezTo>
                    <a:pt x="227" y="154"/>
                    <a:pt x="73" y="386"/>
                    <a:pt x="73" y="613"/>
                  </a:cubicBezTo>
                  <a:cubicBezTo>
                    <a:pt x="0" y="846"/>
                    <a:pt x="0" y="999"/>
                    <a:pt x="73" y="1152"/>
                  </a:cubicBezTo>
                  <a:cubicBezTo>
                    <a:pt x="153" y="1305"/>
                    <a:pt x="380" y="1378"/>
                    <a:pt x="533" y="1378"/>
                  </a:cubicBezTo>
                  <a:cubicBezTo>
                    <a:pt x="686" y="1378"/>
                    <a:pt x="839" y="1305"/>
                    <a:pt x="992" y="1152"/>
                  </a:cubicBezTo>
                  <a:cubicBezTo>
                    <a:pt x="1071" y="1072"/>
                    <a:pt x="1145" y="846"/>
                    <a:pt x="1145" y="692"/>
                  </a:cubicBezTo>
                  <a:cubicBezTo>
                    <a:pt x="1145" y="539"/>
                    <a:pt x="612" y="15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8173536" y="1191344"/>
              <a:ext cx="24014" cy="31166"/>
            </a:xfrm>
            <a:custGeom>
              <a:avLst/>
              <a:gdLst/>
              <a:ahLst/>
              <a:cxnLst/>
              <a:rect l="l" t="t" r="r" b="b"/>
              <a:pathLst>
                <a:path w="460" h="597" extrusionOk="0">
                  <a:moveTo>
                    <a:pt x="307" y="1"/>
                  </a:moveTo>
                  <a:cubicBezTo>
                    <a:pt x="154" y="74"/>
                    <a:pt x="1" y="154"/>
                    <a:pt x="1" y="380"/>
                  </a:cubicBezTo>
                  <a:cubicBezTo>
                    <a:pt x="1" y="489"/>
                    <a:pt x="117" y="597"/>
                    <a:pt x="239" y="597"/>
                  </a:cubicBezTo>
                  <a:cubicBezTo>
                    <a:pt x="290" y="597"/>
                    <a:pt x="341" y="578"/>
                    <a:pt x="386" y="534"/>
                  </a:cubicBezTo>
                  <a:cubicBezTo>
                    <a:pt x="460" y="534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8217650" y="1219170"/>
              <a:ext cx="63951" cy="47976"/>
            </a:xfrm>
            <a:custGeom>
              <a:avLst/>
              <a:gdLst/>
              <a:ahLst/>
              <a:cxnLst/>
              <a:rect l="l" t="t" r="r" b="b"/>
              <a:pathLst>
                <a:path w="1225" h="919" extrusionOk="0">
                  <a:moveTo>
                    <a:pt x="306" y="1"/>
                  </a:moveTo>
                  <a:cubicBezTo>
                    <a:pt x="153" y="80"/>
                    <a:pt x="0" y="307"/>
                    <a:pt x="74" y="539"/>
                  </a:cubicBezTo>
                  <a:cubicBezTo>
                    <a:pt x="153" y="766"/>
                    <a:pt x="380" y="845"/>
                    <a:pt x="613" y="919"/>
                  </a:cubicBezTo>
                  <a:cubicBezTo>
                    <a:pt x="839" y="919"/>
                    <a:pt x="1145" y="845"/>
                    <a:pt x="1145" y="613"/>
                  </a:cubicBezTo>
                  <a:cubicBezTo>
                    <a:pt x="1225" y="460"/>
                    <a:pt x="1145" y="307"/>
                    <a:pt x="992" y="154"/>
                  </a:cubicBezTo>
                  <a:cubicBezTo>
                    <a:pt x="839" y="80"/>
                    <a:pt x="686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8265574" y="1187220"/>
              <a:ext cx="19890" cy="23075"/>
            </a:xfrm>
            <a:custGeom>
              <a:avLst/>
              <a:gdLst/>
              <a:ahLst/>
              <a:cxnLst/>
              <a:rect l="l" t="t" r="r" b="b"/>
              <a:pathLst>
                <a:path w="381" h="442" extrusionOk="0">
                  <a:moveTo>
                    <a:pt x="227" y="0"/>
                  </a:moveTo>
                  <a:cubicBezTo>
                    <a:pt x="154" y="0"/>
                    <a:pt x="1" y="80"/>
                    <a:pt x="1" y="153"/>
                  </a:cubicBezTo>
                  <a:lnTo>
                    <a:pt x="1" y="386"/>
                  </a:lnTo>
                  <a:cubicBezTo>
                    <a:pt x="37" y="423"/>
                    <a:pt x="94" y="441"/>
                    <a:pt x="151" y="441"/>
                  </a:cubicBezTo>
                  <a:cubicBezTo>
                    <a:pt x="209" y="441"/>
                    <a:pt x="267" y="423"/>
                    <a:pt x="307" y="386"/>
                  </a:cubicBezTo>
                  <a:cubicBezTo>
                    <a:pt x="380" y="306"/>
                    <a:pt x="380" y="153"/>
                    <a:pt x="307" y="80"/>
                  </a:cubicBezTo>
                  <a:cubicBezTo>
                    <a:pt x="227" y="80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8285412" y="1241566"/>
              <a:ext cx="68128" cy="77681"/>
            </a:xfrm>
            <a:custGeom>
              <a:avLst/>
              <a:gdLst/>
              <a:ahLst/>
              <a:cxnLst/>
              <a:rect l="l" t="t" r="r" b="b"/>
              <a:pathLst>
                <a:path w="1305" h="1488" extrusionOk="0">
                  <a:moveTo>
                    <a:pt x="729" y="0"/>
                  </a:moveTo>
                  <a:cubicBezTo>
                    <a:pt x="646" y="0"/>
                    <a:pt x="591" y="54"/>
                    <a:pt x="539" y="110"/>
                  </a:cubicBezTo>
                  <a:cubicBezTo>
                    <a:pt x="233" y="263"/>
                    <a:pt x="0" y="569"/>
                    <a:pt x="0" y="949"/>
                  </a:cubicBezTo>
                  <a:cubicBezTo>
                    <a:pt x="0" y="1029"/>
                    <a:pt x="0" y="1182"/>
                    <a:pt x="80" y="1255"/>
                  </a:cubicBezTo>
                  <a:cubicBezTo>
                    <a:pt x="153" y="1408"/>
                    <a:pt x="233" y="1488"/>
                    <a:pt x="386" y="1488"/>
                  </a:cubicBezTo>
                  <a:cubicBezTo>
                    <a:pt x="539" y="1488"/>
                    <a:pt x="692" y="1488"/>
                    <a:pt x="845" y="1408"/>
                  </a:cubicBezTo>
                  <a:cubicBezTo>
                    <a:pt x="1151" y="1255"/>
                    <a:pt x="1304" y="875"/>
                    <a:pt x="1304" y="569"/>
                  </a:cubicBezTo>
                  <a:cubicBezTo>
                    <a:pt x="1304" y="416"/>
                    <a:pt x="1225" y="263"/>
                    <a:pt x="1072" y="184"/>
                  </a:cubicBezTo>
                  <a:cubicBezTo>
                    <a:pt x="998" y="110"/>
                    <a:pt x="918" y="31"/>
                    <a:pt x="845" y="31"/>
                  </a:cubicBezTo>
                  <a:cubicBezTo>
                    <a:pt x="801" y="9"/>
                    <a:pt x="762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8249599" y="1281502"/>
              <a:ext cx="19890" cy="26311"/>
            </a:xfrm>
            <a:custGeom>
              <a:avLst/>
              <a:gdLst/>
              <a:ahLst/>
              <a:cxnLst/>
              <a:rect l="l" t="t" r="r" b="b"/>
              <a:pathLst>
                <a:path w="381" h="504" extrusionOk="0">
                  <a:moveTo>
                    <a:pt x="280" y="1"/>
                  </a:moveTo>
                  <a:cubicBezTo>
                    <a:pt x="267" y="1"/>
                    <a:pt x="250" y="10"/>
                    <a:pt x="227" y="31"/>
                  </a:cubicBezTo>
                  <a:lnTo>
                    <a:pt x="74" y="31"/>
                  </a:lnTo>
                  <a:cubicBezTo>
                    <a:pt x="1" y="184"/>
                    <a:pt x="1" y="337"/>
                    <a:pt x="74" y="417"/>
                  </a:cubicBezTo>
                  <a:cubicBezTo>
                    <a:pt x="120" y="459"/>
                    <a:pt x="191" y="504"/>
                    <a:pt x="257" y="504"/>
                  </a:cubicBezTo>
                  <a:cubicBezTo>
                    <a:pt x="305" y="504"/>
                    <a:pt x="349" y="481"/>
                    <a:pt x="380" y="417"/>
                  </a:cubicBezTo>
                  <a:lnTo>
                    <a:pt x="380" y="264"/>
                  </a:lnTo>
                  <a:lnTo>
                    <a:pt x="380" y="110"/>
                  </a:lnTo>
                  <a:cubicBezTo>
                    <a:pt x="328" y="54"/>
                    <a:pt x="313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8197499" y="1136373"/>
              <a:ext cx="47976" cy="44531"/>
            </a:xfrm>
            <a:custGeom>
              <a:avLst/>
              <a:gdLst/>
              <a:ahLst/>
              <a:cxnLst/>
              <a:rect l="l" t="t" r="r" b="b"/>
              <a:pathLst>
                <a:path w="919" h="853" extrusionOk="0">
                  <a:moveTo>
                    <a:pt x="319" y="1"/>
                  </a:moveTo>
                  <a:cubicBezTo>
                    <a:pt x="252" y="1"/>
                    <a:pt x="194" y="19"/>
                    <a:pt x="154" y="56"/>
                  </a:cubicBezTo>
                  <a:cubicBezTo>
                    <a:pt x="80" y="136"/>
                    <a:pt x="80" y="209"/>
                    <a:pt x="1" y="289"/>
                  </a:cubicBezTo>
                  <a:cubicBezTo>
                    <a:pt x="1" y="515"/>
                    <a:pt x="80" y="748"/>
                    <a:pt x="307" y="821"/>
                  </a:cubicBezTo>
                  <a:cubicBezTo>
                    <a:pt x="348" y="843"/>
                    <a:pt x="400" y="853"/>
                    <a:pt x="456" y="853"/>
                  </a:cubicBezTo>
                  <a:cubicBezTo>
                    <a:pt x="608" y="853"/>
                    <a:pt x="787" y="780"/>
                    <a:pt x="846" y="668"/>
                  </a:cubicBezTo>
                  <a:lnTo>
                    <a:pt x="846" y="362"/>
                  </a:lnTo>
                  <a:cubicBezTo>
                    <a:pt x="919" y="289"/>
                    <a:pt x="846" y="209"/>
                    <a:pt x="846" y="136"/>
                  </a:cubicBezTo>
                  <a:cubicBezTo>
                    <a:pt x="766" y="136"/>
                    <a:pt x="766" y="136"/>
                    <a:pt x="692" y="56"/>
                  </a:cubicBezTo>
                  <a:lnTo>
                    <a:pt x="539" y="56"/>
                  </a:lnTo>
                  <a:cubicBezTo>
                    <a:pt x="463" y="19"/>
                    <a:pt x="38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8093663" y="1152400"/>
              <a:ext cx="28138" cy="18898"/>
            </a:xfrm>
            <a:custGeom>
              <a:avLst/>
              <a:gdLst/>
              <a:ahLst/>
              <a:cxnLst/>
              <a:rect l="l" t="t" r="r" b="b"/>
              <a:pathLst>
                <a:path w="539" h="362" extrusionOk="0">
                  <a:moveTo>
                    <a:pt x="230" y="0"/>
                  </a:moveTo>
                  <a:cubicBezTo>
                    <a:pt x="173" y="0"/>
                    <a:pt x="116" y="18"/>
                    <a:pt x="80" y="55"/>
                  </a:cubicBezTo>
                  <a:cubicBezTo>
                    <a:pt x="0" y="135"/>
                    <a:pt x="0" y="208"/>
                    <a:pt x="80" y="288"/>
                  </a:cubicBezTo>
                  <a:cubicBezTo>
                    <a:pt x="233" y="361"/>
                    <a:pt x="306" y="361"/>
                    <a:pt x="386" y="361"/>
                  </a:cubicBezTo>
                  <a:cubicBezTo>
                    <a:pt x="459" y="361"/>
                    <a:pt x="459" y="288"/>
                    <a:pt x="539" y="288"/>
                  </a:cubicBezTo>
                  <a:cubicBezTo>
                    <a:pt x="539" y="208"/>
                    <a:pt x="539" y="135"/>
                    <a:pt x="459" y="135"/>
                  </a:cubicBezTo>
                  <a:cubicBezTo>
                    <a:pt x="459" y="55"/>
                    <a:pt x="386" y="55"/>
                    <a:pt x="386" y="55"/>
                  </a:cubicBezTo>
                  <a:cubicBezTo>
                    <a:pt x="346" y="18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8041875" y="1215359"/>
              <a:ext cx="27825" cy="278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27" y="0"/>
                  </a:moveTo>
                  <a:cubicBezTo>
                    <a:pt x="74" y="0"/>
                    <a:pt x="0" y="74"/>
                    <a:pt x="0" y="227"/>
                  </a:cubicBezTo>
                  <a:cubicBezTo>
                    <a:pt x="74" y="380"/>
                    <a:pt x="227" y="533"/>
                    <a:pt x="380" y="533"/>
                  </a:cubicBezTo>
                  <a:cubicBezTo>
                    <a:pt x="533" y="459"/>
                    <a:pt x="306" y="7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8329525" y="1167382"/>
              <a:ext cx="67762" cy="54606"/>
            </a:xfrm>
            <a:custGeom>
              <a:avLst/>
              <a:gdLst/>
              <a:ahLst/>
              <a:cxnLst/>
              <a:rect l="l" t="t" r="r" b="b"/>
              <a:pathLst>
                <a:path w="1298" h="1046" extrusionOk="0">
                  <a:moveTo>
                    <a:pt x="380" y="1"/>
                  </a:moveTo>
                  <a:cubicBezTo>
                    <a:pt x="306" y="1"/>
                    <a:pt x="227" y="1"/>
                    <a:pt x="153" y="74"/>
                  </a:cubicBezTo>
                  <a:cubicBezTo>
                    <a:pt x="153" y="74"/>
                    <a:pt x="73" y="154"/>
                    <a:pt x="73" y="227"/>
                  </a:cubicBezTo>
                  <a:cubicBezTo>
                    <a:pt x="0" y="533"/>
                    <a:pt x="153" y="839"/>
                    <a:pt x="380" y="993"/>
                  </a:cubicBezTo>
                  <a:cubicBezTo>
                    <a:pt x="477" y="1026"/>
                    <a:pt x="573" y="1045"/>
                    <a:pt x="670" y="1045"/>
                  </a:cubicBezTo>
                  <a:cubicBezTo>
                    <a:pt x="803" y="1045"/>
                    <a:pt x="936" y="1008"/>
                    <a:pt x="1071" y="919"/>
                  </a:cubicBezTo>
                  <a:cubicBezTo>
                    <a:pt x="1224" y="839"/>
                    <a:pt x="1298" y="533"/>
                    <a:pt x="1145" y="307"/>
                  </a:cubicBezTo>
                  <a:cubicBezTo>
                    <a:pt x="1071" y="307"/>
                    <a:pt x="992" y="227"/>
                    <a:pt x="918" y="227"/>
                  </a:cubicBezTo>
                  <a:cubicBezTo>
                    <a:pt x="765" y="74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8381260" y="1267094"/>
              <a:ext cx="39989" cy="28191"/>
            </a:xfrm>
            <a:custGeom>
              <a:avLst/>
              <a:gdLst/>
              <a:ahLst/>
              <a:cxnLst/>
              <a:rect l="l" t="t" r="r" b="b"/>
              <a:pathLst>
                <a:path w="766" h="540" extrusionOk="0">
                  <a:moveTo>
                    <a:pt x="539" y="1"/>
                  </a:moveTo>
                  <a:cubicBezTo>
                    <a:pt x="386" y="1"/>
                    <a:pt x="233" y="1"/>
                    <a:pt x="154" y="80"/>
                  </a:cubicBezTo>
                  <a:cubicBezTo>
                    <a:pt x="1" y="154"/>
                    <a:pt x="1" y="386"/>
                    <a:pt x="154" y="460"/>
                  </a:cubicBezTo>
                  <a:cubicBezTo>
                    <a:pt x="154" y="540"/>
                    <a:pt x="233" y="540"/>
                    <a:pt x="307" y="540"/>
                  </a:cubicBezTo>
                  <a:cubicBezTo>
                    <a:pt x="460" y="540"/>
                    <a:pt x="539" y="460"/>
                    <a:pt x="613" y="386"/>
                  </a:cubicBezTo>
                  <a:cubicBezTo>
                    <a:pt x="693" y="307"/>
                    <a:pt x="766" y="154"/>
                    <a:pt x="613" y="80"/>
                  </a:cubicBezTo>
                  <a:cubicBezTo>
                    <a:pt x="613" y="80"/>
                    <a:pt x="613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8205486" y="1329427"/>
              <a:ext cx="76115" cy="72200"/>
            </a:xfrm>
            <a:custGeom>
              <a:avLst/>
              <a:gdLst/>
              <a:ahLst/>
              <a:cxnLst/>
              <a:rect l="l" t="t" r="r" b="b"/>
              <a:pathLst>
                <a:path w="1458" h="1383" extrusionOk="0">
                  <a:moveTo>
                    <a:pt x="873" y="1"/>
                  </a:moveTo>
                  <a:cubicBezTo>
                    <a:pt x="711" y="1"/>
                    <a:pt x="547" y="54"/>
                    <a:pt x="386" y="111"/>
                  </a:cubicBezTo>
                  <a:cubicBezTo>
                    <a:pt x="154" y="264"/>
                    <a:pt x="1" y="490"/>
                    <a:pt x="1" y="723"/>
                  </a:cubicBezTo>
                  <a:cubicBezTo>
                    <a:pt x="1" y="949"/>
                    <a:pt x="154" y="1182"/>
                    <a:pt x="386" y="1335"/>
                  </a:cubicBezTo>
                  <a:cubicBezTo>
                    <a:pt x="449" y="1365"/>
                    <a:pt x="524" y="1383"/>
                    <a:pt x="607" y="1383"/>
                  </a:cubicBezTo>
                  <a:cubicBezTo>
                    <a:pt x="726" y="1383"/>
                    <a:pt x="861" y="1346"/>
                    <a:pt x="999" y="1256"/>
                  </a:cubicBezTo>
                  <a:cubicBezTo>
                    <a:pt x="1225" y="1182"/>
                    <a:pt x="1378" y="1029"/>
                    <a:pt x="1458" y="796"/>
                  </a:cubicBezTo>
                  <a:lnTo>
                    <a:pt x="1458" y="490"/>
                  </a:lnTo>
                  <a:cubicBezTo>
                    <a:pt x="1458" y="337"/>
                    <a:pt x="1378" y="264"/>
                    <a:pt x="1305" y="184"/>
                  </a:cubicBezTo>
                  <a:cubicBezTo>
                    <a:pt x="1225" y="111"/>
                    <a:pt x="1152" y="111"/>
                    <a:pt x="1072" y="31"/>
                  </a:cubicBezTo>
                  <a:cubicBezTo>
                    <a:pt x="1006" y="10"/>
                    <a:pt x="940" y="1"/>
                    <a:pt x="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8293399" y="1343157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153" y="1"/>
                  </a:moveTo>
                  <a:cubicBezTo>
                    <a:pt x="80" y="74"/>
                    <a:pt x="0" y="227"/>
                    <a:pt x="80" y="307"/>
                  </a:cubicBezTo>
                  <a:cubicBezTo>
                    <a:pt x="153" y="460"/>
                    <a:pt x="306" y="460"/>
                    <a:pt x="459" y="460"/>
                  </a:cubicBezTo>
                  <a:cubicBezTo>
                    <a:pt x="539" y="460"/>
                    <a:pt x="539" y="380"/>
                    <a:pt x="612" y="307"/>
                  </a:cubicBezTo>
                  <a:cubicBezTo>
                    <a:pt x="612" y="154"/>
                    <a:pt x="459" y="74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8345500" y="1329427"/>
              <a:ext cx="39989" cy="38527"/>
            </a:xfrm>
            <a:custGeom>
              <a:avLst/>
              <a:gdLst/>
              <a:ahLst/>
              <a:cxnLst/>
              <a:rect l="l" t="t" r="r" b="b"/>
              <a:pathLst>
                <a:path w="766" h="738" extrusionOk="0">
                  <a:moveTo>
                    <a:pt x="437" y="1"/>
                  </a:moveTo>
                  <a:lnTo>
                    <a:pt x="437" y="1"/>
                  </a:lnTo>
                  <a:cubicBezTo>
                    <a:pt x="437" y="1"/>
                    <a:pt x="424" y="10"/>
                    <a:pt x="380" y="31"/>
                  </a:cubicBezTo>
                  <a:cubicBezTo>
                    <a:pt x="306" y="31"/>
                    <a:pt x="227" y="111"/>
                    <a:pt x="153" y="184"/>
                  </a:cubicBezTo>
                  <a:cubicBezTo>
                    <a:pt x="0" y="337"/>
                    <a:pt x="74" y="643"/>
                    <a:pt x="306" y="723"/>
                  </a:cubicBezTo>
                  <a:cubicBezTo>
                    <a:pt x="336" y="733"/>
                    <a:pt x="366" y="737"/>
                    <a:pt x="395" y="737"/>
                  </a:cubicBezTo>
                  <a:cubicBezTo>
                    <a:pt x="590" y="737"/>
                    <a:pt x="765" y="539"/>
                    <a:pt x="765" y="337"/>
                  </a:cubicBezTo>
                  <a:cubicBezTo>
                    <a:pt x="765" y="337"/>
                    <a:pt x="765" y="264"/>
                    <a:pt x="686" y="264"/>
                  </a:cubicBezTo>
                  <a:cubicBezTo>
                    <a:pt x="686" y="184"/>
                    <a:pt x="612" y="111"/>
                    <a:pt x="533" y="111"/>
                  </a:cubicBezTo>
                  <a:cubicBezTo>
                    <a:pt x="372" y="54"/>
                    <a:pt x="439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8129736" y="1335169"/>
              <a:ext cx="48029" cy="49490"/>
            </a:xfrm>
            <a:custGeom>
              <a:avLst/>
              <a:gdLst/>
              <a:ahLst/>
              <a:cxnLst/>
              <a:rect l="l" t="t" r="r" b="b"/>
              <a:pathLst>
                <a:path w="920" h="948" extrusionOk="0">
                  <a:moveTo>
                    <a:pt x="227" y="1"/>
                  </a:moveTo>
                  <a:cubicBezTo>
                    <a:pt x="74" y="74"/>
                    <a:pt x="1" y="227"/>
                    <a:pt x="1" y="380"/>
                  </a:cubicBezTo>
                  <a:cubicBezTo>
                    <a:pt x="1" y="613"/>
                    <a:pt x="154" y="766"/>
                    <a:pt x="307" y="919"/>
                  </a:cubicBezTo>
                  <a:cubicBezTo>
                    <a:pt x="348" y="939"/>
                    <a:pt x="394" y="948"/>
                    <a:pt x="442" y="948"/>
                  </a:cubicBezTo>
                  <a:cubicBezTo>
                    <a:pt x="575" y="948"/>
                    <a:pt x="727" y="878"/>
                    <a:pt x="840" y="766"/>
                  </a:cubicBezTo>
                  <a:cubicBezTo>
                    <a:pt x="919" y="613"/>
                    <a:pt x="919" y="460"/>
                    <a:pt x="840" y="307"/>
                  </a:cubicBezTo>
                  <a:cubicBezTo>
                    <a:pt x="766" y="154"/>
                    <a:pt x="61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8401411" y="1303220"/>
              <a:ext cx="51840" cy="41607"/>
            </a:xfrm>
            <a:custGeom>
              <a:avLst/>
              <a:gdLst/>
              <a:ahLst/>
              <a:cxnLst/>
              <a:rect l="l" t="t" r="r" b="b"/>
              <a:pathLst>
                <a:path w="993" h="797" extrusionOk="0">
                  <a:moveTo>
                    <a:pt x="227" y="1"/>
                  </a:moveTo>
                  <a:cubicBezTo>
                    <a:pt x="74" y="74"/>
                    <a:pt x="0" y="227"/>
                    <a:pt x="0" y="307"/>
                  </a:cubicBezTo>
                  <a:cubicBezTo>
                    <a:pt x="0" y="533"/>
                    <a:pt x="74" y="686"/>
                    <a:pt x="227" y="766"/>
                  </a:cubicBezTo>
                  <a:cubicBezTo>
                    <a:pt x="271" y="787"/>
                    <a:pt x="316" y="796"/>
                    <a:pt x="360" y="796"/>
                  </a:cubicBezTo>
                  <a:cubicBezTo>
                    <a:pt x="469" y="796"/>
                    <a:pt x="577" y="743"/>
                    <a:pt x="686" y="686"/>
                  </a:cubicBezTo>
                  <a:cubicBezTo>
                    <a:pt x="839" y="613"/>
                    <a:pt x="992" y="380"/>
                    <a:pt x="919" y="227"/>
                  </a:cubicBezTo>
                  <a:cubicBezTo>
                    <a:pt x="839" y="74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8097787" y="1362994"/>
              <a:ext cx="16027" cy="14670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227" y="0"/>
                  </a:moveTo>
                  <a:cubicBezTo>
                    <a:pt x="74" y="0"/>
                    <a:pt x="1" y="80"/>
                    <a:pt x="1" y="153"/>
                  </a:cubicBezTo>
                  <a:cubicBezTo>
                    <a:pt x="1" y="244"/>
                    <a:pt x="54" y="281"/>
                    <a:pt x="113" y="281"/>
                  </a:cubicBezTo>
                  <a:cubicBezTo>
                    <a:pt x="154" y="281"/>
                    <a:pt x="197" y="263"/>
                    <a:pt x="227" y="233"/>
                  </a:cubicBezTo>
                  <a:cubicBezTo>
                    <a:pt x="307" y="153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8297523" y="1383146"/>
              <a:ext cx="48029" cy="39989"/>
            </a:xfrm>
            <a:custGeom>
              <a:avLst/>
              <a:gdLst/>
              <a:ahLst/>
              <a:cxnLst/>
              <a:rect l="l" t="t" r="r" b="b"/>
              <a:pathLst>
                <a:path w="920" h="766" extrusionOk="0">
                  <a:moveTo>
                    <a:pt x="613" y="0"/>
                  </a:moveTo>
                  <a:cubicBezTo>
                    <a:pt x="380" y="0"/>
                    <a:pt x="227" y="74"/>
                    <a:pt x="74" y="227"/>
                  </a:cubicBezTo>
                  <a:cubicBezTo>
                    <a:pt x="1" y="306"/>
                    <a:pt x="1" y="459"/>
                    <a:pt x="1" y="612"/>
                  </a:cubicBezTo>
                  <a:cubicBezTo>
                    <a:pt x="1" y="612"/>
                    <a:pt x="1" y="686"/>
                    <a:pt x="74" y="686"/>
                  </a:cubicBezTo>
                  <a:lnTo>
                    <a:pt x="154" y="765"/>
                  </a:lnTo>
                  <a:cubicBezTo>
                    <a:pt x="227" y="765"/>
                    <a:pt x="380" y="765"/>
                    <a:pt x="533" y="686"/>
                  </a:cubicBezTo>
                  <a:cubicBezTo>
                    <a:pt x="686" y="612"/>
                    <a:pt x="766" y="533"/>
                    <a:pt x="840" y="380"/>
                  </a:cubicBezTo>
                  <a:cubicBezTo>
                    <a:pt x="840" y="306"/>
                    <a:pt x="919" y="153"/>
                    <a:pt x="840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8357298" y="1381475"/>
              <a:ext cx="68128" cy="58156"/>
            </a:xfrm>
            <a:custGeom>
              <a:avLst/>
              <a:gdLst/>
              <a:ahLst/>
              <a:cxnLst/>
              <a:rect l="l" t="t" r="r" b="b"/>
              <a:pathLst>
                <a:path w="1305" h="1114" extrusionOk="0">
                  <a:moveTo>
                    <a:pt x="618" y="1"/>
                  </a:moveTo>
                  <a:cubicBezTo>
                    <a:pt x="546" y="1"/>
                    <a:pt x="469" y="11"/>
                    <a:pt x="386" y="32"/>
                  </a:cubicBezTo>
                  <a:cubicBezTo>
                    <a:pt x="154" y="106"/>
                    <a:pt x="1" y="338"/>
                    <a:pt x="1" y="644"/>
                  </a:cubicBezTo>
                  <a:cubicBezTo>
                    <a:pt x="1" y="797"/>
                    <a:pt x="1" y="950"/>
                    <a:pt x="154" y="1024"/>
                  </a:cubicBezTo>
                  <a:cubicBezTo>
                    <a:pt x="253" y="1089"/>
                    <a:pt x="338" y="1113"/>
                    <a:pt x="420" y="1113"/>
                  </a:cubicBezTo>
                  <a:cubicBezTo>
                    <a:pt x="530" y="1113"/>
                    <a:pt x="636" y="1069"/>
                    <a:pt x="766" y="1024"/>
                  </a:cubicBezTo>
                  <a:cubicBezTo>
                    <a:pt x="845" y="950"/>
                    <a:pt x="998" y="871"/>
                    <a:pt x="1072" y="797"/>
                  </a:cubicBezTo>
                  <a:cubicBezTo>
                    <a:pt x="1225" y="718"/>
                    <a:pt x="1305" y="565"/>
                    <a:pt x="1225" y="412"/>
                  </a:cubicBezTo>
                  <a:cubicBezTo>
                    <a:pt x="1225" y="338"/>
                    <a:pt x="1152" y="259"/>
                    <a:pt x="1152" y="185"/>
                  </a:cubicBezTo>
                  <a:cubicBezTo>
                    <a:pt x="982" y="73"/>
                    <a:pt x="815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8417386" y="1361272"/>
              <a:ext cx="24014" cy="21926"/>
            </a:xfrm>
            <a:custGeom>
              <a:avLst/>
              <a:gdLst/>
              <a:ahLst/>
              <a:cxnLst/>
              <a:rect l="l" t="t" r="r" b="b"/>
              <a:pathLst>
                <a:path w="460" h="420" extrusionOk="0">
                  <a:moveTo>
                    <a:pt x="229" y="1"/>
                  </a:moveTo>
                  <a:cubicBezTo>
                    <a:pt x="177" y="1"/>
                    <a:pt x="127" y="33"/>
                    <a:pt x="74" y="33"/>
                  </a:cubicBezTo>
                  <a:cubicBezTo>
                    <a:pt x="1" y="186"/>
                    <a:pt x="74" y="339"/>
                    <a:pt x="154" y="419"/>
                  </a:cubicBezTo>
                  <a:cubicBezTo>
                    <a:pt x="307" y="419"/>
                    <a:pt x="460" y="339"/>
                    <a:pt x="460" y="186"/>
                  </a:cubicBezTo>
                  <a:cubicBezTo>
                    <a:pt x="460" y="113"/>
                    <a:pt x="380" y="33"/>
                    <a:pt x="307" y="33"/>
                  </a:cubicBezTo>
                  <a:cubicBezTo>
                    <a:pt x="280" y="9"/>
                    <a:pt x="254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8221461" y="1415095"/>
              <a:ext cx="44165" cy="42495"/>
            </a:xfrm>
            <a:custGeom>
              <a:avLst/>
              <a:gdLst/>
              <a:ahLst/>
              <a:cxnLst/>
              <a:rect l="l" t="t" r="r" b="b"/>
              <a:pathLst>
                <a:path w="846" h="814" extrusionOk="0">
                  <a:moveTo>
                    <a:pt x="460" y="0"/>
                  </a:moveTo>
                  <a:cubicBezTo>
                    <a:pt x="307" y="0"/>
                    <a:pt x="233" y="0"/>
                    <a:pt x="80" y="74"/>
                  </a:cubicBezTo>
                  <a:cubicBezTo>
                    <a:pt x="1" y="153"/>
                    <a:pt x="1" y="227"/>
                    <a:pt x="1" y="306"/>
                  </a:cubicBezTo>
                  <a:cubicBezTo>
                    <a:pt x="1" y="459"/>
                    <a:pt x="80" y="612"/>
                    <a:pt x="233" y="765"/>
                  </a:cubicBezTo>
                  <a:cubicBezTo>
                    <a:pt x="296" y="796"/>
                    <a:pt x="371" y="813"/>
                    <a:pt x="443" y="813"/>
                  </a:cubicBezTo>
                  <a:cubicBezTo>
                    <a:pt x="547" y="813"/>
                    <a:pt x="646" y="776"/>
                    <a:pt x="693" y="686"/>
                  </a:cubicBezTo>
                  <a:cubicBezTo>
                    <a:pt x="766" y="612"/>
                    <a:pt x="846" y="459"/>
                    <a:pt x="766" y="306"/>
                  </a:cubicBezTo>
                  <a:cubicBezTo>
                    <a:pt x="766" y="227"/>
                    <a:pt x="766" y="153"/>
                    <a:pt x="693" y="153"/>
                  </a:cubicBezTo>
                  <a:cubicBezTo>
                    <a:pt x="613" y="74"/>
                    <a:pt x="540" y="74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8141587" y="1401365"/>
              <a:ext cx="44165" cy="37744"/>
            </a:xfrm>
            <a:custGeom>
              <a:avLst/>
              <a:gdLst/>
              <a:ahLst/>
              <a:cxnLst/>
              <a:rect l="l" t="t" r="r" b="b"/>
              <a:pathLst>
                <a:path w="846" h="723" extrusionOk="0">
                  <a:moveTo>
                    <a:pt x="510" y="0"/>
                  </a:moveTo>
                  <a:cubicBezTo>
                    <a:pt x="447" y="0"/>
                    <a:pt x="415" y="54"/>
                    <a:pt x="306" y="110"/>
                  </a:cubicBezTo>
                  <a:lnTo>
                    <a:pt x="80" y="337"/>
                  </a:lnTo>
                  <a:cubicBezTo>
                    <a:pt x="0" y="337"/>
                    <a:pt x="0" y="416"/>
                    <a:pt x="0" y="490"/>
                  </a:cubicBezTo>
                  <a:cubicBezTo>
                    <a:pt x="0" y="569"/>
                    <a:pt x="80" y="722"/>
                    <a:pt x="233" y="722"/>
                  </a:cubicBezTo>
                  <a:cubicBezTo>
                    <a:pt x="306" y="722"/>
                    <a:pt x="459" y="722"/>
                    <a:pt x="539" y="643"/>
                  </a:cubicBezTo>
                  <a:cubicBezTo>
                    <a:pt x="692" y="569"/>
                    <a:pt x="845" y="490"/>
                    <a:pt x="845" y="416"/>
                  </a:cubicBezTo>
                  <a:cubicBezTo>
                    <a:pt x="845" y="263"/>
                    <a:pt x="692" y="110"/>
                    <a:pt x="613" y="31"/>
                  </a:cubicBezTo>
                  <a:cubicBezTo>
                    <a:pt x="568" y="9"/>
                    <a:pt x="537" y="0"/>
                    <a:pt x="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8033888" y="1351144"/>
              <a:ext cx="32002" cy="29496"/>
            </a:xfrm>
            <a:custGeom>
              <a:avLst/>
              <a:gdLst/>
              <a:ahLst/>
              <a:cxnLst/>
              <a:rect l="l" t="t" r="r" b="b"/>
              <a:pathLst>
                <a:path w="613" h="565" extrusionOk="0">
                  <a:moveTo>
                    <a:pt x="380" y="1"/>
                  </a:moveTo>
                  <a:cubicBezTo>
                    <a:pt x="227" y="1"/>
                    <a:pt x="74" y="74"/>
                    <a:pt x="0" y="227"/>
                  </a:cubicBezTo>
                  <a:cubicBezTo>
                    <a:pt x="0" y="307"/>
                    <a:pt x="74" y="380"/>
                    <a:pt x="74" y="380"/>
                  </a:cubicBezTo>
                  <a:cubicBezTo>
                    <a:pt x="74" y="460"/>
                    <a:pt x="153" y="460"/>
                    <a:pt x="153" y="533"/>
                  </a:cubicBezTo>
                  <a:cubicBezTo>
                    <a:pt x="195" y="555"/>
                    <a:pt x="241" y="565"/>
                    <a:pt x="287" y="565"/>
                  </a:cubicBezTo>
                  <a:cubicBezTo>
                    <a:pt x="412" y="565"/>
                    <a:pt x="533" y="492"/>
                    <a:pt x="533" y="380"/>
                  </a:cubicBezTo>
                  <a:cubicBezTo>
                    <a:pt x="612" y="227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8081812" y="1395988"/>
              <a:ext cx="32002" cy="24693"/>
            </a:xfrm>
            <a:custGeom>
              <a:avLst/>
              <a:gdLst/>
              <a:ahLst/>
              <a:cxnLst/>
              <a:rect l="l" t="t" r="r" b="b"/>
              <a:pathLst>
                <a:path w="613" h="473" extrusionOk="0">
                  <a:moveTo>
                    <a:pt x="190" y="0"/>
                  </a:moveTo>
                  <a:cubicBezTo>
                    <a:pt x="152" y="0"/>
                    <a:pt x="114" y="20"/>
                    <a:pt x="74" y="60"/>
                  </a:cubicBezTo>
                  <a:cubicBezTo>
                    <a:pt x="1" y="134"/>
                    <a:pt x="1" y="287"/>
                    <a:pt x="74" y="366"/>
                  </a:cubicBezTo>
                  <a:cubicBezTo>
                    <a:pt x="130" y="418"/>
                    <a:pt x="223" y="473"/>
                    <a:pt x="326" y="473"/>
                  </a:cubicBezTo>
                  <a:cubicBezTo>
                    <a:pt x="369" y="473"/>
                    <a:pt x="415" y="463"/>
                    <a:pt x="460" y="440"/>
                  </a:cubicBezTo>
                  <a:lnTo>
                    <a:pt x="533" y="440"/>
                  </a:lnTo>
                  <a:cubicBezTo>
                    <a:pt x="613" y="366"/>
                    <a:pt x="533" y="287"/>
                    <a:pt x="533" y="213"/>
                  </a:cubicBezTo>
                  <a:cubicBezTo>
                    <a:pt x="460" y="134"/>
                    <a:pt x="380" y="60"/>
                    <a:pt x="307" y="60"/>
                  </a:cubicBezTo>
                  <a:cubicBezTo>
                    <a:pt x="267" y="20"/>
                    <a:pt x="229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8321485" y="1124313"/>
              <a:ext cx="24067" cy="15035"/>
            </a:xfrm>
            <a:custGeom>
              <a:avLst/>
              <a:gdLst/>
              <a:ahLst/>
              <a:cxnLst/>
              <a:rect l="l" t="t" r="r" b="b"/>
              <a:pathLst>
                <a:path w="461" h="288" extrusionOk="0">
                  <a:moveTo>
                    <a:pt x="267" y="1"/>
                  </a:moveTo>
                  <a:cubicBezTo>
                    <a:pt x="229" y="1"/>
                    <a:pt x="191" y="21"/>
                    <a:pt x="154" y="61"/>
                  </a:cubicBezTo>
                  <a:cubicBezTo>
                    <a:pt x="74" y="61"/>
                    <a:pt x="1" y="134"/>
                    <a:pt x="74" y="214"/>
                  </a:cubicBezTo>
                  <a:cubicBezTo>
                    <a:pt x="74" y="287"/>
                    <a:pt x="154" y="287"/>
                    <a:pt x="227" y="287"/>
                  </a:cubicBezTo>
                  <a:cubicBezTo>
                    <a:pt x="307" y="287"/>
                    <a:pt x="381" y="287"/>
                    <a:pt x="381" y="214"/>
                  </a:cubicBezTo>
                  <a:cubicBezTo>
                    <a:pt x="460" y="214"/>
                    <a:pt x="460" y="134"/>
                    <a:pt x="460" y="61"/>
                  </a:cubicBezTo>
                  <a:lnTo>
                    <a:pt x="381" y="61"/>
                  </a:lnTo>
                  <a:cubicBezTo>
                    <a:pt x="344" y="21"/>
                    <a:pt x="306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8417386" y="1203195"/>
              <a:ext cx="19890" cy="20203"/>
            </a:xfrm>
            <a:custGeom>
              <a:avLst/>
              <a:gdLst/>
              <a:ahLst/>
              <a:cxnLst/>
              <a:rect l="l" t="t" r="r" b="b"/>
              <a:pathLst>
                <a:path w="381" h="387" extrusionOk="0">
                  <a:moveTo>
                    <a:pt x="154" y="0"/>
                  </a:moveTo>
                  <a:cubicBezTo>
                    <a:pt x="74" y="80"/>
                    <a:pt x="1" y="233"/>
                    <a:pt x="1" y="307"/>
                  </a:cubicBezTo>
                  <a:cubicBezTo>
                    <a:pt x="74" y="386"/>
                    <a:pt x="154" y="386"/>
                    <a:pt x="227" y="386"/>
                  </a:cubicBezTo>
                  <a:cubicBezTo>
                    <a:pt x="307" y="307"/>
                    <a:pt x="380" y="233"/>
                    <a:pt x="380" y="153"/>
                  </a:cubicBez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8129736" y="1111471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0"/>
                  </a:moveTo>
                  <a:cubicBezTo>
                    <a:pt x="1" y="74"/>
                    <a:pt x="1" y="154"/>
                    <a:pt x="74" y="227"/>
                  </a:cubicBezTo>
                  <a:cubicBezTo>
                    <a:pt x="74" y="307"/>
                    <a:pt x="227" y="307"/>
                    <a:pt x="307" y="307"/>
                  </a:cubicBezTo>
                  <a:cubicBezTo>
                    <a:pt x="380" y="307"/>
                    <a:pt x="460" y="227"/>
                    <a:pt x="460" y="154"/>
                  </a:cubicBezTo>
                  <a:cubicBezTo>
                    <a:pt x="460" y="74"/>
                    <a:pt x="38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8013737" y="1247308"/>
              <a:ext cx="20203" cy="19838"/>
            </a:xfrm>
            <a:custGeom>
              <a:avLst/>
              <a:gdLst/>
              <a:ahLst/>
              <a:cxnLst/>
              <a:rect l="l" t="t" r="r" b="b"/>
              <a:pathLst>
                <a:path w="387" h="380" extrusionOk="0">
                  <a:moveTo>
                    <a:pt x="154" y="0"/>
                  </a:moveTo>
                  <a:cubicBezTo>
                    <a:pt x="80" y="74"/>
                    <a:pt x="1" y="153"/>
                    <a:pt x="80" y="306"/>
                  </a:cubicBezTo>
                  <a:cubicBezTo>
                    <a:pt x="80" y="380"/>
                    <a:pt x="233" y="380"/>
                    <a:pt x="307" y="380"/>
                  </a:cubicBezTo>
                  <a:cubicBezTo>
                    <a:pt x="386" y="306"/>
                    <a:pt x="386" y="227"/>
                    <a:pt x="307" y="153"/>
                  </a:cubicBezTo>
                  <a:cubicBezTo>
                    <a:pt x="307" y="74"/>
                    <a:pt x="233" y="74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8121749" y="983621"/>
              <a:ext cx="32002" cy="56016"/>
            </a:xfrm>
            <a:custGeom>
              <a:avLst/>
              <a:gdLst/>
              <a:ahLst/>
              <a:cxnLst/>
              <a:rect l="l" t="t" r="r" b="b"/>
              <a:pathLst>
                <a:path w="613" h="1073" extrusionOk="0">
                  <a:moveTo>
                    <a:pt x="74" y="1"/>
                  </a:moveTo>
                  <a:cubicBezTo>
                    <a:pt x="1" y="74"/>
                    <a:pt x="1" y="154"/>
                    <a:pt x="74" y="154"/>
                  </a:cubicBezTo>
                  <a:cubicBezTo>
                    <a:pt x="154" y="460"/>
                    <a:pt x="307" y="686"/>
                    <a:pt x="380" y="992"/>
                  </a:cubicBezTo>
                  <a:cubicBezTo>
                    <a:pt x="380" y="1072"/>
                    <a:pt x="460" y="1072"/>
                    <a:pt x="460" y="1072"/>
                  </a:cubicBezTo>
                  <a:lnTo>
                    <a:pt x="533" y="1072"/>
                  </a:lnTo>
                  <a:cubicBezTo>
                    <a:pt x="613" y="1072"/>
                    <a:pt x="613" y="992"/>
                    <a:pt x="613" y="919"/>
                  </a:cubicBezTo>
                  <a:cubicBezTo>
                    <a:pt x="533" y="613"/>
                    <a:pt x="380" y="307"/>
                    <a:pt x="227" y="74"/>
                  </a:cubicBez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8081812" y="1179233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307" y="0"/>
                  </a:moveTo>
                  <a:cubicBezTo>
                    <a:pt x="307" y="0"/>
                    <a:pt x="227" y="0"/>
                    <a:pt x="154" y="80"/>
                  </a:cubicBezTo>
                  <a:lnTo>
                    <a:pt x="1" y="386"/>
                  </a:lnTo>
                  <a:cubicBezTo>
                    <a:pt x="1" y="459"/>
                    <a:pt x="1" y="539"/>
                    <a:pt x="74" y="539"/>
                  </a:cubicBezTo>
                  <a:cubicBezTo>
                    <a:pt x="154" y="539"/>
                    <a:pt x="227" y="539"/>
                    <a:pt x="227" y="459"/>
                  </a:cubicBezTo>
                  <a:lnTo>
                    <a:pt x="380" y="153"/>
                  </a:lnTo>
                  <a:cubicBezTo>
                    <a:pt x="460" y="153"/>
                    <a:pt x="380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8153699" y="1287245"/>
              <a:ext cx="19890" cy="55964"/>
            </a:xfrm>
            <a:custGeom>
              <a:avLst/>
              <a:gdLst/>
              <a:ahLst/>
              <a:cxnLst/>
              <a:rect l="l" t="t" r="r" b="b"/>
              <a:pathLst>
                <a:path w="381" h="1072" extrusionOk="0">
                  <a:moveTo>
                    <a:pt x="227" y="0"/>
                  </a:moveTo>
                  <a:cubicBezTo>
                    <a:pt x="154" y="0"/>
                    <a:pt x="74" y="74"/>
                    <a:pt x="74" y="154"/>
                  </a:cubicBezTo>
                  <a:lnTo>
                    <a:pt x="1" y="919"/>
                  </a:lnTo>
                  <a:cubicBezTo>
                    <a:pt x="1" y="992"/>
                    <a:pt x="1" y="1072"/>
                    <a:pt x="74" y="1072"/>
                  </a:cubicBezTo>
                  <a:cubicBezTo>
                    <a:pt x="154" y="1072"/>
                    <a:pt x="227" y="992"/>
                    <a:pt x="227" y="919"/>
                  </a:cubicBezTo>
                  <a:lnTo>
                    <a:pt x="307" y="154"/>
                  </a:lnTo>
                  <a:cubicBezTo>
                    <a:pt x="381" y="74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8257586" y="1267094"/>
              <a:ext cx="19890" cy="40041"/>
            </a:xfrm>
            <a:custGeom>
              <a:avLst/>
              <a:gdLst/>
              <a:ahLst/>
              <a:cxnLst/>
              <a:rect l="l" t="t" r="r" b="b"/>
              <a:pathLst>
                <a:path w="381" h="767" extrusionOk="0">
                  <a:moveTo>
                    <a:pt x="74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154" y="693"/>
                  </a:lnTo>
                  <a:lnTo>
                    <a:pt x="227" y="766"/>
                  </a:lnTo>
                  <a:lnTo>
                    <a:pt x="307" y="766"/>
                  </a:lnTo>
                  <a:cubicBezTo>
                    <a:pt x="380" y="766"/>
                    <a:pt x="380" y="693"/>
                    <a:pt x="380" y="613"/>
                  </a:cubicBezTo>
                  <a:lnTo>
                    <a:pt x="227" y="80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8373273" y="1193485"/>
              <a:ext cx="44165" cy="37901"/>
            </a:xfrm>
            <a:custGeom>
              <a:avLst/>
              <a:gdLst/>
              <a:ahLst/>
              <a:cxnLst/>
              <a:rect l="l" t="t" r="r" b="b"/>
              <a:pathLst>
                <a:path w="846" h="726" extrusionOk="0">
                  <a:moveTo>
                    <a:pt x="155" y="1"/>
                  </a:moveTo>
                  <a:cubicBezTo>
                    <a:pt x="104" y="1"/>
                    <a:pt x="54" y="33"/>
                    <a:pt x="1" y="33"/>
                  </a:cubicBezTo>
                  <a:cubicBezTo>
                    <a:pt x="1" y="113"/>
                    <a:pt x="1" y="186"/>
                    <a:pt x="80" y="266"/>
                  </a:cubicBezTo>
                  <a:cubicBezTo>
                    <a:pt x="307" y="339"/>
                    <a:pt x="460" y="493"/>
                    <a:pt x="539" y="646"/>
                  </a:cubicBezTo>
                  <a:cubicBezTo>
                    <a:pt x="613" y="725"/>
                    <a:pt x="613" y="725"/>
                    <a:pt x="692" y="725"/>
                  </a:cubicBezTo>
                  <a:lnTo>
                    <a:pt x="766" y="725"/>
                  </a:lnTo>
                  <a:cubicBezTo>
                    <a:pt x="766" y="725"/>
                    <a:pt x="846" y="646"/>
                    <a:pt x="766" y="572"/>
                  </a:cubicBezTo>
                  <a:cubicBezTo>
                    <a:pt x="613" y="339"/>
                    <a:pt x="460" y="113"/>
                    <a:pt x="233" y="33"/>
                  </a:cubicBezTo>
                  <a:cubicBezTo>
                    <a:pt x="207" y="9"/>
                    <a:pt x="18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8289536" y="956526"/>
              <a:ext cx="32002" cy="59096"/>
            </a:xfrm>
            <a:custGeom>
              <a:avLst/>
              <a:gdLst/>
              <a:ahLst/>
              <a:cxnLst/>
              <a:rect l="l" t="t" r="r" b="b"/>
              <a:pathLst>
                <a:path w="613" h="1132" extrusionOk="0">
                  <a:moveTo>
                    <a:pt x="487" y="1"/>
                  </a:moveTo>
                  <a:cubicBezTo>
                    <a:pt x="458" y="1"/>
                    <a:pt x="420" y="21"/>
                    <a:pt x="380" y="61"/>
                  </a:cubicBezTo>
                  <a:cubicBezTo>
                    <a:pt x="227" y="367"/>
                    <a:pt x="74" y="593"/>
                    <a:pt x="1" y="979"/>
                  </a:cubicBezTo>
                  <a:cubicBezTo>
                    <a:pt x="1" y="979"/>
                    <a:pt x="1" y="1052"/>
                    <a:pt x="74" y="1132"/>
                  </a:cubicBezTo>
                  <a:cubicBezTo>
                    <a:pt x="154" y="1132"/>
                    <a:pt x="227" y="1052"/>
                    <a:pt x="227" y="979"/>
                  </a:cubicBezTo>
                  <a:cubicBezTo>
                    <a:pt x="307" y="746"/>
                    <a:pt x="460" y="440"/>
                    <a:pt x="613" y="214"/>
                  </a:cubicBezTo>
                  <a:cubicBezTo>
                    <a:pt x="613" y="134"/>
                    <a:pt x="613" y="61"/>
                    <a:pt x="533" y="61"/>
                  </a:cubicBezTo>
                  <a:cubicBezTo>
                    <a:pt x="533" y="21"/>
                    <a:pt x="515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8409399" y="1016562"/>
              <a:ext cx="35865" cy="34873"/>
            </a:xfrm>
            <a:custGeom>
              <a:avLst/>
              <a:gdLst/>
              <a:ahLst/>
              <a:cxnLst/>
              <a:rect l="l" t="t" r="r" b="b"/>
              <a:pathLst>
                <a:path w="687" h="668" extrusionOk="0">
                  <a:moveTo>
                    <a:pt x="573" y="0"/>
                  </a:moveTo>
                  <a:cubicBezTo>
                    <a:pt x="535" y="0"/>
                    <a:pt x="496" y="19"/>
                    <a:pt x="460" y="55"/>
                  </a:cubicBezTo>
                  <a:cubicBezTo>
                    <a:pt x="307" y="135"/>
                    <a:pt x="154" y="288"/>
                    <a:pt x="74" y="441"/>
                  </a:cubicBezTo>
                  <a:cubicBezTo>
                    <a:pt x="0" y="515"/>
                    <a:pt x="74" y="594"/>
                    <a:pt x="74" y="594"/>
                  </a:cubicBezTo>
                  <a:lnTo>
                    <a:pt x="154" y="668"/>
                  </a:lnTo>
                  <a:cubicBezTo>
                    <a:pt x="227" y="668"/>
                    <a:pt x="227" y="594"/>
                    <a:pt x="307" y="594"/>
                  </a:cubicBezTo>
                  <a:cubicBezTo>
                    <a:pt x="380" y="441"/>
                    <a:pt x="460" y="361"/>
                    <a:pt x="613" y="208"/>
                  </a:cubicBezTo>
                  <a:cubicBezTo>
                    <a:pt x="686" y="208"/>
                    <a:pt x="686" y="135"/>
                    <a:pt x="686" y="55"/>
                  </a:cubicBezTo>
                  <a:cubicBezTo>
                    <a:pt x="649" y="19"/>
                    <a:pt x="611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8505299" y="1139296"/>
              <a:ext cx="43800" cy="12164"/>
            </a:xfrm>
            <a:custGeom>
              <a:avLst/>
              <a:gdLst/>
              <a:ahLst/>
              <a:cxnLst/>
              <a:rect l="l" t="t" r="r" b="b"/>
              <a:pathLst>
                <a:path w="839" h="233" extrusionOk="0">
                  <a:moveTo>
                    <a:pt x="73" y="0"/>
                  </a:moveTo>
                  <a:cubicBezTo>
                    <a:pt x="0" y="0"/>
                    <a:pt x="0" y="80"/>
                    <a:pt x="0" y="153"/>
                  </a:cubicBezTo>
                  <a:cubicBezTo>
                    <a:pt x="0" y="233"/>
                    <a:pt x="0" y="233"/>
                    <a:pt x="73" y="233"/>
                  </a:cubicBezTo>
                  <a:lnTo>
                    <a:pt x="686" y="233"/>
                  </a:lnTo>
                  <a:cubicBezTo>
                    <a:pt x="765" y="233"/>
                    <a:pt x="839" y="233"/>
                    <a:pt x="839" y="153"/>
                  </a:cubicBezTo>
                  <a:cubicBezTo>
                    <a:pt x="839" y="80"/>
                    <a:pt x="765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8501123" y="1253573"/>
              <a:ext cx="16027" cy="33724"/>
            </a:xfrm>
            <a:custGeom>
              <a:avLst/>
              <a:gdLst/>
              <a:ahLst/>
              <a:cxnLst/>
              <a:rect l="l" t="t" r="r" b="b"/>
              <a:pathLst>
                <a:path w="307" h="646" extrusionOk="0">
                  <a:moveTo>
                    <a:pt x="145" y="0"/>
                  </a:moveTo>
                  <a:cubicBezTo>
                    <a:pt x="124" y="0"/>
                    <a:pt x="102" y="10"/>
                    <a:pt x="80" y="33"/>
                  </a:cubicBezTo>
                  <a:cubicBezTo>
                    <a:pt x="80" y="33"/>
                    <a:pt x="0" y="107"/>
                    <a:pt x="0" y="186"/>
                  </a:cubicBezTo>
                  <a:cubicBezTo>
                    <a:pt x="80" y="260"/>
                    <a:pt x="80" y="413"/>
                    <a:pt x="80" y="492"/>
                  </a:cubicBezTo>
                  <a:cubicBezTo>
                    <a:pt x="80" y="566"/>
                    <a:pt x="153" y="645"/>
                    <a:pt x="153" y="645"/>
                  </a:cubicBezTo>
                  <a:cubicBezTo>
                    <a:pt x="233" y="645"/>
                    <a:pt x="307" y="566"/>
                    <a:pt x="307" y="492"/>
                  </a:cubicBezTo>
                  <a:cubicBezTo>
                    <a:pt x="307" y="339"/>
                    <a:pt x="307" y="260"/>
                    <a:pt x="233" y="107"/>
                  </a:cubicBezTo>
                  <a:cubicBezTo>
                    <a:pt x="233" y="55"/>
                    <a:pt x="194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8381260" y="1335169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80" y="1"/>
                  </a:moveTo>
                  <a:cubicBezTo>
                    <a:pt x="1" y="74"/>
                    <a:pt x="1" y="154"/>
                    <a:pt x="80" y="227"/>
                  </a:cubicBezTo>
                  <a:cubicBezTo>
                    <a:pt x="154" y="227"/>
                    <a:pt x="233" y="380"/>
                    <a:pt x="233" y="460"/>
                  </a:cubicBezTo>
                  <a:cubicBezTo>
                    <a:pt x="233" y="533"/>
                    <a:pt x="307" y="533"/>
                    <a:pt x="307" y="533"/>
                  </a:cubicBezTo>
                  <a:cubicBezTo>
                    <a:pt x="386" y="533"/>
                    <a:pt x="460" y="533"/>
                    <a:pt x="460" y="460"/>
                  </a:cubicBezTo>
                  <a:cubicBezTo>
                    <a:pt x="460" y="307"/>
                    <a:pt x="386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8329525" y="1380013"/>
              <a:ext cx="32002" cy="35134"/>
            </a:xfrm>
            <a:custGeom>
              <a:avLst/>
              <a:gdLst/>
              <a:ahLst/>
              <a:cxnLst/>
              <a:rect l="l" t="t" r="r" b="b"/>
              <a:pathLst>
                <a:path w="613" h="673" extrusionOk="0">
                  <a:moveTo>
                    <a:pt x="150" y="0"/>
                  </a:moveTo>
                  <a:cubicBezTo>
                    <a:pt x="112" y="0"/>
                    <a:pt x="73" y="20"/>
                    <a:pt x="73" y="60"/>
                  </a:cubicBezTo>
                  <a:cubicBezTo>
                    <a:pt x="0" y="134"/>
                    <a:pt x="0" y="213"/>
                    <a:pt x="73" y="213"/>
                  </a:cubicBezTo>
                  <a:cubicBezTo>
                    <a:pt x="227" y="287"/>
                    <a:pt x="306" y="440"/>
                    <a:pt x="306" y="593"/>
                  </a:cubicBezTo>
                  <a:cubicBezTo>
                    <a:pt x="380" y="672"/>
                    <a:pt x="380" y="672"/>
                    <a:pt x="459" y="672"/>
                  </a:cubicBezTo>
                  <a:cubicBezTo>
                    <a:pt x="533" y="672"/>
                    <a:pt x="612" y="593"/>
                    <a:pt x="612" y="519"/>
                  </a:cubicBezTo>
                  <a:cubicBezTo>
                    <a:pt x="533" y="366"/>
                    <a:pt x="380" y="134"/>
                    <a:pt x="227" y="60"/>
                  </a:cubicBezTo>
                  <a:cubicBezTo>
                    <a:pt x="227" y="20"/>
                    <a:pt x="188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8217650" y="1386957"/>
              <a:ext cx="27825" cy="47976"/>
            </a:xfrm>
            <a:custGeom>
              <a:avLst/>
              <a:gdLst/>
              <a:ahLst/>
              <a:cxnLst/>
              <a:rect l="l" t="t" r="r" b="b"/>
              <a:pathLst>
                <a:path w="533" h="919" extrusionOk="0">
                  <a:moveTo>
                    <a:pt x="460" y="1"/>
                  </a:moveTo>
                  <a:cubicBezTo>
                    <a:pt x="380" y="1"/>
                    <a:pt x="306" y="1"/>
                    <a:pt x="227" y="80"/>
                  </a:cubicBezTo>
                  <a:lnTo>
                    <a:pt x="0" y="692"/>
                  </a:lnTo>
                  <a:cubicBezTo>
                    <a:pt x="0" y="766"/>
                    <a:pt x="0" y="845"/>
                    <a:pt x="74" y="845"/>
                  </a:cubicBezTo>
                  <a:lnTo>
                    <a:pt x="153" y="919"/>
                  </a:lnTo>
                  <a:cubicBezTo>
                    <a:pt x="153" y="919"/>
                    <a:pt x="227" y="845"/>
                    <a:pt x="227" y="766"/>
                  </a:cubicBezTo>
                  <a:lnTo>
                    <a:pt x="533" y="154"/>
                  </a:lnTo>
                  <a:cubicBezTo>
                    <a:pt x="533" y="80"/>
                    <a:pt x="46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8045686" y="1299043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233" y="1"/>
                  </a:moveTo>
                  <a:cubicBezTo>
                    <a:pt x="154" y="1"/>
                    <a:pt x="80" y="81"/>
                    <a:pt x="80" y="154"/>
                  </a:cubicBezTo>
                  <a:lnTo>
                    <a:pt x="80" y="460"/>
                  </a:lnTo>
                  <a:cubicBezTo>
                    <a:pt x="1" y="460"/>
                    <a:pt x="80" y="540"/>
                    <a:pt x="80" y="613"/>
                  </a:cubicBezTo>
                  <a:lnTo>
                    <a:pt x="154" y="613"/>
                  </a:lnTo>
                  <a:cubicBezTo>
                    <a:pt x="233" y="613"/>
                    <a:pt x="233" y="613"/>
                    <a:pt x="307" y="540"/>
                  </a:cubicBezTo>
                  <a:cubicBezTo>
                    <a:pt x="307" y="387"/>
                    <a:pt x="386" y="307"/>
                    <a:pt x="386" y="154"/>
                  </a:cubicBezTo>
                  <a:cubicBezTo>
                    <a:pt x="386" y="81"/>
                    <a:pt x="307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7981787" y="1097636"/>
              <a:ext cx="39989" cy="25685"/>
            </a:xfrm>
            <a:custGeom>
              <a:avLst/>
              <a:gdLst/>
              <a:ahLst/>
              <a:cxnLst/>
              <a:rect l="l" t="t" r="r" b="b"/>
              <a:pathLst>
                <a:path w="766" h="492" extrusionOk="0">
                  <a:moveTo>
                    <a:pt x="81" y="0"/>
                  </a:moveTo>
                  <a:cubicBezTo>
                    <a:pt x="36" y="0"/>
                    <a:pt x="0" y="33"/>
                    <a:pt x="0" y="33"/>
                  </a:cubicBezTo>
                  <a:cubicBezTo>
                    <a:pt x="0" y="112"/>
                    <a:pt x="0" y="186"/>
                    <a:pt x="80" y="265"/>
                  </a:cubicBezTo>
                  <a:lnTo>
                    <a:pt x="539" y="492"/>
                  </a:lnTo>
                  <a:lnTo>
                    <a:pt x="613" y="492"/>
                  </a:lnTo>
                  <a:cubicBezTo>
                    <a:pt x="692" y="492"/>
                    <a:pt x="692" y="419"/>
                    <a:pt x="766" y="419"/>
                  </a:cubicBezTo>
                  <a:cubicBezTo>
                    <a:pt x="766" y="339"/>
                    <a:pt x="766" y="265"/>
                    <a:pt x="692" y="265"/>
                  </a:cubicBezTo>
                  <a:lnTo>
                    <a:pt x="153" y="33"/>
                  </a:lnTo>
                  <a:cubicBezTo>
                    <a:pt x="129" y="8"/>
                    <a:pt x="10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8021724" y="1023558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80" y="460"/>
                    <a:pt x="80" y="534"/>
                    <a:pt x="154" y="534"/>
                  </a:cubicBezTo>
                  <a:lnTo>
                    <a:pt x="233" y="534"/>
                  </a:lnTo>
                  <a:cubicBezTo>
                    <a:pt x="307" y="460"/>
                    <a:pt x="307" y="381"/>
                    <a:pt x="233" y="307"/>
                  </a:cubicBezTo>
                  <a:lnTo>
                    <a:pt x="233" y="154"/>
                  </a:lnTo>
                  <a:cubicBezTo>
                    <a:pt x="233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8217650" y="891583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3" y="1"/>
                  </a:moveTo>
                  <a:cubicBezTo>
                    <a:pt x="74" y="1"/>
                    <a:pt x="0" y="80"/>
                    <a:pt x="0" y="154"/>
                  </a:cubicBezTo>
                  <a:lnTo>
                    <a:pt x="74" y="539"/>
                  </a:lnTo>
                  <a:cubicBezTo>
                    <a:pt x="74" y="539"/>
                    <a:pt x="74" y="613"/>
                    <a:pt x="153" y="613"/>
                  </a:cubicBezTo>
                  <a:cubicBezTo>
                    <a:pt x="227" y="613"/>
                    <a:pt x="306" y="539"/>
                    <a:pt x="306" y="460"/>
                  </a:cubicBezTo>
                  <a:lnTo>
                    <a:pt x="306" y="154"/>
                  </a:lnTo>
                  <a:cubicBezTo>
                    <a:pt x="227" y="80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8225637" y="1101656"/>
              <a:ext cx="24014" cy="29705"/>
            </a:xfrm>
            <a:custGeom>
              <a:avLst/>
              <a:gdLst/>
              <a:ahLst/>
              <a:cxnLst/>
              <a:rect l="l" t="t" r="r" b="b"/>
              <a:pathLst>
                <a:path w="460" h="569" extrusionOk="0">
                  <a:moveTo>
                    <a:pt x="152" y="0"/>
                  </a:moveTo>
                  <a:cubicBezTo>
                    <a:pt x="126" y="0"/>
                    <a:pt x="100" y="9"/>
                    <a:pt x="74" y="35"/>
                  </a:cubicBezTo>
                  <a:cubicBezTo>
                    <a:pt x="74" y="35"/>
                    <a:pt x="0" y="109"/>
                    <a:pt x="74" y="188"/>
                  </a:cubicBezTo>
                  <a:lnTo>
                    <a:pt x="153" y="495"/>
                  </a:lnTo>
                  <a:cubicBezTo>
                    <a:pt x="227" y="495"/>
                    <a:pt x="227" y="568"/>
                    <a:pt x="307" y="568"/>
                  </a:cubicBezTo>
                  <a:cubicBezTo>
                    <a:pt x="380" y="495"/>
                    <a:pt x="460" y="415"/>
                    <a:pt x="380" y="342"/>
                  </a:cubicBezTo>
                  <a:lnTo>
                    <a:pt x="307" y="35"/>
                  </a:lnTo>
                  <a:cubicBezTo>
                    <a:pt x="253" y="35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8169725" y="1163258"/>
              <a:ext cx="43800" cy="36126"/>
            </a:xfrm>
            <a:custGeom>
              <a:avLst/>
              <a:gdLst/>
              <a:ahLst/>
              <a:cxnLst/>
              <a:rect l="l" t="t" r="r" b="b"/>
              <a:pathLst>
                <a:path w="839" h="692" extrusionOk="0">
                  <a:moveTo>
                    <a:pt x="612" y="0"/>
                  </a:moveTo>
                  <a:cubicBezTo>
                    <a:pt x="380" y="153"/>
                    <a:pt x="227" y="306"/>
                    <a:pt x="0" y="459"/>
                  </a:cubicBezTo>
                  <a:lnTo>
                    <a:pt x="0" y="612"/>
                  </a:lnTo>
                  <a:cubicBezTo>
                    <a:pt x="74" y="692"/>
                    <a:pt x="74" y="692"/>
                    <a:pt x="153" y="692"/>
                  </a:cubicBezTo>
                  <a:lnTo>
                    <a:pt x="227" y="612"/>
                  </a:lnTo>
                  <a:cubicBezTo>
                    <a:pt x="380" y="459"/>
                    <a:pt x="533" y="386"/>
                    <a:pt x="765" y="233"/>
                  </a:cubicBezTo>
                  <a:cubicBezTo>
                    <a:pt x="765" y="233"/>
                    <a:pt x="839" y="153"/>
                    <a:pt x="765" y="80"/>
                  </a:cubicBezTo>
                  <a:cubicBezTo>
                    <a:pt x="765" y="0"/>
                    <a:pt x="686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8309374" y="1155271"/>
              <a:ext cx="20151" cy="24014"/>
            </a:xfrm>
            <a:custGeom>
              <a:avLst/>
              <a:gdLst/>
              <a:ahLst/>
              <a:cxnLst/>
              <a:rect l="l" t="t" r="r" b="b"/>
              <a:pathLst>
                <a:path w="386" h="460" extrusionOk="0">
                  <a:moveTo>
                    <a:pt x="306" y="0"/>
                  </a:moveTo>
                  <a:cubicBezTo>
                    <a:pt x="233" y="0"/>
                    <a:pt x="153" y="0"/>
                    <a:pt x="153" y="80"/>
                  </a:cubicBezTo>
                  <a:lnTo>
                    <a:pt x="0" y="306"/>
                  </a:lnTo>
                  <a:cubicBezTo>
                    <a:pt x="0" y="386"/>
                    <a:pt x="0" y="459"/>
                    <a:pt x="80" y="459"/>
                  </a:cubicBezTo>
                  <a:lnTo>
                    <a:pt x="153" y="459"/>
                  </a:lnTo>
                  <a:cubicBezTo>
                    <a:pt x="153" y="459"/>
                    <a:pt x="233" y="459"/>
                    <a:pt x="233" y="386"/>
                  </a:cubicBezTo>
                  <a:lnTo>
                    <a:pt x="386" y="153"/>
                  </a:lnTo>
                  <a:cubicBezTo>
                    <a:pt x="386" y="153"/>
                    <a:pt x="386" y="8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8389247" y="903747"/>
              <a:ext cx="12216" cy="35813"/>
            </a:xfrm>
            <a:custGeom>
              <a:avLst/>
              <a:gdLst/>
              <a:ahLst/>
              <a:cxnLst/>
              <a:rect l="l" t="t" r="r" b="b"/>
              <a:pathLst>
                <a:path w="234" h="686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lnTo>
                    <a:pt x="1" y="533"/>
                  </a:lnTo>
                  <a:cubicBezTo>
                    <a:pt x="1" y="612"/>
                    <a:pt x="80" y="686"/>
                    <a:pt x="154" y="686"/>
                  </a:cubicBezTo>
                  <a:cubicBezTo>
                    <a:pt x="233" y="686"/>
                    <a:pt x="233" y="612"/>
                    <a:pt x="233" y="533"/>
                  </a:cubicBezTo>
                  <a:lnTo>
                    <a:pt x="233" y="153"/>
                  </a:lnTo>
                  <a:cubicBezTo>
                    <a:pt x="233" y="74"/>
                    <a:pt x="23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8505299" y="1028465"/>
              <a:ext cx="32002" cy="38945"/>
            </a:xfrm>
            <a:custGeom>
              <a:avLst/>
              <a:gdLst/>
              <a:ahLst/>
              <a:cxnLst/>
              <a:rect l="l" t="t" r="r" b="b"/>
              <a:pathLst>
                <a:path w="613" h="746" extrusionOk="0">
                  <a:moveTo>
                    <a:pt x="486" y="0"/>
                  </a:moveTo>
                  <a:cubicBezTo>
                    <a:pt x="458" y="0"/>
                    <a:pt x="419" y="20"/>
                    <a:pt x="380" y="60"/>
                  </a:cubicBezTo>
                  <a:cubicBezTo>
                    <a:pt x="227" y="213"/>
                    <a:pt x="73" y="366"/>
                    <a:pt x="0" y="519"/>
                  </a:cubicBezTo>
                  <a:cubicBezTo>
                    <a:pt x="0" y="593"/>
                    <a:pt x="0" y="672"/>
                    <a:pt x="73" y="746"/>
                  </a:cubicBezTo>
                  <a:lnTo>
                    <a:pt x="153" y="746"/>
                  </a:lnTo>
                  <a:lnTo>
                    <a:pt x="227" y="672"/>
                  </a:lnTo>
                  <a:cubicBezTo>
                    <a:pt x="306" y="519"/>
                    <a:pt x="459" y="366"/>
                    <a:pt x="533" y="213"/>
                  </a:cubicBezTo>
                  <a:cubicBezTo>
                    <a:pt x="612" y="213"/>
                    <a:pt x="612" y="133"/>
                    <a:pt x="533" y="60"/>
                  </a:cubicBezTo>
                  <a:cubicBezTo>
                    <a:pt x="533" y="20"/>
                    <a:pt x="514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8449335" y="1299043"/>
              <a:ext cx="32002" cy="36178"/>
            </a:xfrm>
            <a:custGeom>
              <a:avLst/>
              <a:gdLst/>
              <a:ahLst/>
              <a:cxnLst/>
              <a:rect l="l" t="t" r="r" b="b"/>
              <a:pathLst>
                <a:path w="613" h="693" extrusionOk="0">
                  <a:moveTo>
                    <a:pt x="74" y="1"/>
                  </a:moveTo>
                  <a:cubicBezTo>
                    <a:pt x="1" y="81"/>
                    <a:pt x="1" y="154"/>
                    <a:pt x="74" y="234"/>
                  </a:cubicBezTo>
                  <a:lnTo>
                    <a:pt x="380" y="613"/>
                  </a:lnTo>
                  <a:cubicBezTo>
                    <a:pt x="460" y="613"/>
                    <a:pt x="460" y="693"/>
                    <a:pt x="533" y="693"/>
                  </a:cubicBezTo>
                  <a:lnTo>
                    <a:pt x="613" y="613"/>
                  </a:lnTo>
                  <a:lnTo>
                    <a:pt x="613" y="460"/>
                  </a:lnTo>
                  <a:lnTo>
                    <a:pt x="227" y="81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8145711" y="1393378"/>
              <a:ext cx="24067" cy="29757"/>
            </a:xfrm>
            <a:custGeom>
              <a:avLst/>
              <a:gdLst/>
              <a:ahLst/>
              <a:cxnLst/>
              <a:rect l="l" t="t" r="r" b="b"/>
              <a:pathLst>
                <a:path w="461" h="570" extrusionOk="0">
                  <a:moveTo>
                    <a:pt x="317" y="0"/>
                  </a:moveTo>
                  <a:cubicBezTo>
                    <a:pt x="268" y="0"/>
                    <a:pt x="227" y="54"/>
                    <a:pt x="227" y="110"/>
                  </a:cubicBezTo>
                  <a:lnTo>
                    <a:pt x="74" y="337"/>
                  </a:lnTo>
                  <a:cubicBezTo>
                    <a:pt x="1" y="416"/>
                    <a:pt x="74" y="490"/>
                    <a:pt x="74" y="569"/>
                  </a:cubicBezTo>
                  <a:lnTo>
                    <a:pt x="154" y="569"/>
                  </a:lnTo>
                  <a:cubicBezTo>
                    <a:pt x="227" y="569"/>
                    <a:pt x="227" y="569"/>
                    <a:pt x="307" y="490"/>
                  </a:cubicBezTo>
                  <a:lnTo>
                    <a:pt x="460" y="184"/>
                  </a:lnTo>
                  <a:cubicBezTo>
                    <a:pt x="460" y="110"/>
                    <a:pt x="460" y="31"/>
                    <a:pt x="380" y="31"/>
                  </a:cubicBezTo>
                  <a:cubicBezTo>
                    <a:pt x="359" y="9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8321485" y="1261560"/>
              <a:ext cx="27877" cy="25737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163" y="0"/>
                  </a:moveTo>
                  <a:cubicBezTo>
                    <a:pt x="114" y="0"/>
                    <a:pt x="74" y="55"/>
                    <a:pt x="74" y="107"/>
                  </a:cubicBezTo>
                  <a:cubicBezTo>
                    <a:pt x="1" y="107"/>
                    <a:pt x="74" y="186"/>
                    <a:pt x="154" y="260"/>
                  </a:cubicBezTo>
                  <a:cubicBezTo>
                    <a:pt x="154" y="260"/>
                    <a:pt x="227" y="339"/>
                    <a:pt x="227" y="413"/>
                  </a:cubicBezTo>
                  <a:cubicBezTo>
                    <a:pt x="227" y="492"/>
                    <a:pt x="307" y="492"/>
                    <a:pt x="381" y="492"/>
                  </a:cubicBezTo>
                  <a:cubicBezTo>
                    <a:pt x="460" y="492"/>
                    <a:pt x="534" y="413"/>
                    <a:pt x="460" y="413"/>
                  </a:cubicBezTo>
                  <a:cubicBezTo>
                    <a:pt x="460" y="186"/>
                    <a:pt x="381" y="107"/>
                    <a:pt x="227" y="33"/>
                  </a:cubicBezTo>
                  <a:cubicBezTo>
                    <a:pt x="206" y="10"/>
                    <a:pt x="184" y="0"/>
                    <a:pt x="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7150840" y="1077851"/>
              <a:ext cx="926848" cy="637266"/>
            </a:xfrm>
            <a:custGeom>
              <a:avLst/>
              <a:gdLst/>
              <a:ahLst/>
              <a:cxnLst/>
              <a:rect l="l" t="t" r="r" b="b"/>
              <a:pathLst>
                <a:path w="17754" h="12207" extrusionOk="0">
                  <a:moveTo>
                    <a:pt x="7228" y="1"/>
                  </a:moveTo>
                  <a:cubicBezTo>
                    <a:pt x="7166" y="1"/>
                    <a:pt x="7103" y="11"/>
                    <a:pt x="7041" y="32"/>
                  </a:cubicBezTo>
                  <a:cubicBezTo>
                    <a:pt x="6735" y="185"/>
                    <a:pt x="6429" y="259"/>
                    <a:pt x="6202" y="412"/>
                  </a:cubicBezTo>
                  <a:cubicBezTo>
                    <a:pt x="5896" y="565"/>
                    <a:pt x="5743" y="798"/>
                    <a:pt x="5437" y="951"/>
                  </a:cubicBezTo>
                  <a:cubicBezTo>
                    <a:pt x="5103" y="1083"/>
                    <a:pt x="4828" y="1271"/>
                    <a:pt x="4462" y="1271"/>
                  </a:cubicBezTo>
                  <a:cubicBezTo>
                    <a:pt x="4406" y="1271"/>
                    <a:pt x="4347" y="1266"/>
                    <a:pt x="4286" y="1257"/>
                  </a:cubicBezTo>
                  <a:cubicBezTo>
                    <a:pt x="4236" y="1248"/>
                    <a:pt x="4188" y="1244"/>
                    <a:pt x="4143" y="1244"/>
                  </a:cubicBezTo>
                  <a:cubicBezTo>
                    <a:pt x="3776" y="1244"/>
                    <a:pt x="3567" y="1517"/>
                    <a:pt x="3294" y="1789"/>
                  </a:cubicBezTo>
                  <a:cubicBezTo>
                    <a:pt x="2908" y="2095"/>
                    <a:pt x="2449" y="2175"/>
                    <a:pt x="2070" y="2481"/>
                  </a:cubicBezTo>
                  <a:cubicBezTo>
                    <a:pt x="1684" y="2787"/>
                    <a:pt x="1378" y="3093"/>
                    <a:pt x="1072" y="3473"/>
                  </a:cubicBezTo>
                  <a:cubicBezTo>
                    <a:pt x="845" y="3779"/>
                    <a:pt x="613" y="4238"/>
                    <a:pt x="539" y="4624"/>
                  </a:cubicBezTo>
                  <a:cubicBezTo>
                    <a:pt x="460" y="4850"/>
                    <a:pt x="460" y="5083"/>
                    <a:pt x="460" y="5309"/>
                  </a:cubicBezTo>
                  <a:cubicBezTo>
                    <a:pt x="460" y="5542"/>
                    <a:pt x="307" y="5768"/>
                    <a:pt x="233" y="6075"/>
                  </a:cubicBezTo>
                  <a:cubicBezTo>
                    <a:pt x="1" y="6919"/>
                    <a:pt x="307" y="7991"/>
                    <a:pt x="998" y="8450"/>
                  </a:cubicBezTo>
                  <a:cubicBezTo>
                    <a:pt x="1378" y="8676"/>
                    <a:pt x="1531" y="8909"/>
                    <a:pt x="1764" y="9289"/>
                  </a:cubicBezTo>
                  <a:cubicBezTo>
                    <a:pt x="1990" y="9674"/>
                    <a:pt x="2449" y="9674"/>
                    <a:pt x="2835" y="9901"/>
                  </a:cubicBezTo>
                  <a:cubicBezTo>
                    <a:pt x="3215" y="10207"/>
                    <a:pt x="3521" y="10286"/>
                    <a:pt x="3674" y="10746"/>
                  </a:cubicBezTo>
                  <a:cubicBezTo>
                    <a:pt x="3787" y="11027"/>
                    <a:pt x="3901" y="11184"/>
                    <a:pt x="4109" y="11184"/>
                  </a:cubicBezTo>
                  <a:cubicBezTo>
                    <a:pt x="4182" y="11184"/>
                    <a:pt x="4266" y="11165"/>
                    <a:pt x="4365" y="11125"/>
                  </a:cubicBezTo>
                  <a:cubicBezTo>
                    <a:pt x="4492" y="11101"/>
                    <a:pt x="4619" y="11092"/>
                    <a:pt x="4747" y="11092"/>
                  </a:cubicBezTo>
                  <a:cubicBezTo>
                    <a:pt x="5001" y="11092"/>
                    <a:pt x="5257" y="11125"/>
                    <a:pt x="5510" y="11125"/>
                  </a:cubicBezTo>
                  <a:cubicBezTo>
                    <a:pt x="5896" y="11205"/>
                    <a:pt x="5969" y="11584"/>
                    <a:pt x="6276" y="11817"/>
                  </a:cubicBezTo>
                  <a:cubicBezTo>
                    <a:pt x="6360" y="11850"/>
                    <a:pt x="6447" y="11862"/>
                    <a:pt x="6537" y="11862"/>
                  </a:cubicBezTo>
                  <a:cubicBezTo>
                    <a:pt x="6738" y="11862"/>
                    <a:pt x="6948" y="11803"/>
                    <a:pt x="7151" y="11803"/>
                  </a:cubicBezTo>
                  <a:cubicBezTo>
                    <a:pt x="7271" y="11803"/>
                    <a:pt x="7389" y="11824"/>
                    <a:pt x="7500" y="11890"/>
                  </a:cubicBezTo>
                  <a:cubicBezTo>
                    <a:pt x="7820" y="12028"/>
                    <a:pt x="8058" y="12056"/>
                    <a:pt x="8310" y="12056"/>
                  </a:cubicBezTo>
                  <a:cubicBezTo>
                    <a:pt x="8482" y="12056"/>
                    <a:pt x="8661" y="12043"/>
                    <a:pt x="8877" y="12043"/>
                  </a:cubicBezTo>
                  <a:cubicBezTo>
                    <a:pt x="9324" y="12043"/>
                    <a:pt x="9771" y="12206"/>
                    <a:pt x="10218" y="12206"/>
                  </a:cubicBezTo>
                  <a:cubicBezTo>
                    <a:pt x="10383" y="12206"/>
                    <a:pt x="10549" y="12184"/>
                    <a:pt x="10714" y="12123"/>
                  </a:cubicBezTo>
                  <a:cubicBezTo>
                    <a:pt x="11326" y="11970"/>
                    <a:pt x="11785" y="11511"/>
                    <a:pt x="12324" y="11278"/>
                  </a:cubicBezTo>
                  <a:cubicBezTo>
                    <a:pt x="12550" y="11205"/>
                    <a:pt x="12783" y="10899"/>
                    <a:pt x="13010" y="10899"/>
                  </a:cubicBezTo>
                  <a:cubicBezTo>
                    <a:pt x="13242" y="10899"/>
                    <a:pt x="13469" y="11052"/>
                    <a:pt x="13701" y="11125"/>
                  </a:cubicBezTo>
                  <a:cubicBezTo>
                    <a:pt x="13928" y="11125"/>
                    <a:pt x="14081" y="10899"/>
                    <a:pt x="14234" y="10746"/>
                  </a:cubicBezTo>
                  <a:cubicBezTo>
                    <a:pt x="14467" y="10439"/>
                    <a:pt x="14773" y="10360"/>
                    <a:pt x="15152" y="10207"/>
                  </a:cubicBezTo>
                  <a:cubicBezTo>
                    <a:pt x="15611" y="9980"/>
                    <a:pt x="15917" y="9289"/>
                    <a:pt x="16224" y="8829"/>
                  </a:cubicBezTo>
                  <a:cubicBezTo>
                    <a:pt x="16530" y="8217"/>
                    <a:pt x="16915" y="7685"/>
                    <a:pt x="17221" y="7072"/>
                  </a:cubicBezTo>
                  <a:cubicBezTo>
                    <a:pt x="17374" y="6766"/>
                    <a:pt x="17448" y="6534"/>
                    <a:pt x="17527" y="6228"/>
                  </a:cubicBezTo>
                  <a:cubicBezTo>
                    <a:pt x="17601" y="5922"/>
                    <a:pt x="17754" y="5615"/>
                    <a:pt x="17681" y="5389"/>
                  </a:cubicBezTo>
                  <a:cubicBezTo>
                    <a:pt x="17601" y="5003"/>
                    <a:pt x="17448" y="4697"/>
                    <a:pt x="17295" y="4391"/>
                  </a:cubicBezTo>
                  <a:cubicBezTo>
                    <a:pt x="17221" y="4238"/>
                    <a:pt x="16915" y="4165"/>
                    <a:pt x="16762" y="4165"/>
                  </a:cubicBezTo>
                  <a:cubicBezTo>
                    <a:pt x="16456" y="4085"/>
                    <a:pt x="16377" y="3932"/>
                    <a:pt x="16150" y="3705"/>
                  </a:cubicBezTo>
                  <a:cubicBezTo>
                    <a:pt x="15997" y="3473"/>
                    <a:pt x="15764" y="3399"/>
                    <a:pt x="15691" y="3093"/>
                  </a:cubicBezTo>
                  <a:cubicBezTo>
                    <a:pt x="15611" y="2861"/>
                    <a:pt x="15611" y="2554"/>
                    <a:pt x="15385" y="2401"/>
                  </a:cubicBezTo>
                  <a:cubicBezTo>
                    <a:pt x="15152" y="2248"/>
                    <a:pt x="14846" y="2248"/>
                    <a:pt x="14540" y="2095"/>
                  </a:cubicBezTo>
                  <a:cubicBezTo>
                    <a:pt x="14183" y="1808"/>
                    <a:pt x="14227" y="1250"/>
                    <a:pt x="13725" y="1250"/>
                  </a:cubicBezTo>
                  <a:cubicBezTo>
                    <a:pt x="13693" y="1250"/>
                    <a:pt x="13659" y="1252"/>
                    <a:pt x="13622" y="1257"/>
                  </a:cubicBezTo>
                  <a:cubicBezTo>
                    <a:pt x="13511" y="1257"/>
                    <a:pt x="13398" y="1274"/>
                    <a:pt x="13286" y="1274"/>
                  </a:cubicBezTo>
                  <a:cubicBezTo>
                    <a:pt x="13169" y="1274"/>
                    <a:pt x="13052" y="1255"/>
                    <a:pt x="12936" y="1177"/>
                  </a:cubicBezTo>
                  <a:cubicBezTo>
                    <a:pt x="12630" y="951"/>
                    <a:pt x="12324" y="798"/>
                    <a:pt x="12018" y="565"/>
                  </a:cubicBezTo>
                  <a:cubicBezTo>
                    <a:pt x="11682" y="341"/>
                    <a:pt x="11264" y="199"/>
                    <a:pt x="10823" y="199"/>
                  </a:cubicBezTo>
                  <a:cubicBezTo>
                    <a:pt x="10662" y="199"/>
                    <a:pt x="10498" y="218"/>
                    <a:pt x="10334" y="259"/>
                  </a:cubicBezTo>
                  <a:cubicBezTo>
                    <a:pt x="10147" y="259"/>
                    <a:pt x="9963" y="358"/>
                    <a:pt x="9738" y="358"/>
                  </a:cubicBezTo>
                  <a:cubicBezTo>
                    <a:pt x="9685" y="358"/>
                    <a:pt x="9628" y="353"/>
                    <a:pt x="9569" y="338"/>
                  </a:cubicBezTo>
                  <a:cubicBezTo>
                    <a:pt x="9259" y="274"/>
                    <a:pt x="9052" y="163"/>
                    <a:pt x="8782" y="163"/>
                  </a:cubicBezTo>
                  <a:cubicBezTo>
                    <a:pt x="8717" y="163"/>
                    <a:pt x="8647" y="170"/>
                    <a:pt x="8571" y="185"/>
                  </a:cubicBezTo>
                  <a:cubicBezTo>
                    <a:pt x="8367" y="185"/>
                    <a:pt x="8198" y="218"/>
                    <a:pt x="8018" y="218"/>
                  </a:cubicBezTo>
                  <a:cubicBezTo>
                    <a:pt x="7928" y="218"/>
                    <a:pt x="7835" y="210"/>
                    <a:pt x="7733" y="185"/>
                  </a:cubicBezTo>
                  <a:cubicBezTo>
                    <a:pt x="7563" y="74"/>
                    <a:pt x="7396" y="1"/>
                    <a:pt x="7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7450602" y="1482857"/>
              <a:ext cx="67814" cy="58731"/>
            </a:xfrm>
            <a:custGeom>
              <a:avLst/>
              <a:gdLst/>
              <a:ahLst/>
              <a:cxnLst/>
              <a:rect l="l" t="t" r="r" b="b"/>
              <a:pathLst>
                <a:path w="1299" h="1125" extrusionOk="0">
                  <a:moveTo>
                    <a:pt x="534" y="0"/>
                  </a:moveTo>
                  <a:cubicBezTo>
                    <a:pt x="227" y="0"/>
                    <a:pt x="74" y="233"/>
                    <a:pt x="1" y="459"/>
                  </a:cubicBezTo>
                  <a:cubicBezTo>
                    <a:pt x="1" y="765"/>
                    <a:pt x="154" y="998"/>
                    <a:pt x="380" y="1071"/>
                  </a:cubicBezTo>
                  <a:cubicBezTo>
                    <a:pt x="478" y="1105"/>
                    <a:pt x="588" y="1124"/>
                    <a:pt x="695" y="1124"/>
                  </a:cubicBezTo>
                  <a:cubicBezTo>
                    <a:pt x="843" y="1124"/>
                    <a:pt x="983" y="1087"/>
                    <a:pt x="1072" y="998"/>
                  </a:cubicBezTo>
                  <a:cubicBezTo>
                    <a:pt x="1146" y="918"/>
                    <a:pt x="1225" y="845"/>
                    <a:pt x="1225" y="765"/>
                  </a:cubicBezTo>
                  <a:cubicBezTo>
                    <a:pt x="1299" y="539"/>
                    <a:pt x="1146" y="386"/>
                    <a:pt x="1072" y="233"/>
                  </a:cubicBezTo>
                  <a:cubicBezTo>
                    <a:pt x="919" y="80"/>
                    <a:pt x="687" y="0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506565" y="1466830"/>
              <a:ext cx="39989" cy="23075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306" y="1"/>
                  </a:moveTo>
                  <a:cubicBezTo>
                    <a:pt x="227" y="1"/>
                    <a:pt x="153" y="1"/>
                    <a:pt x="74" y="81"/>
                  </a:cubicBezTo>
                  <a:cubicBezTo>
                    <a:pt x="0" y="154"/>
                    <a:pt x="0" y="307"/>
                    <a:pt x="153" y="387"/>
                  </a:cubicBezTo>
                  <a:cubicBezTo>
                    <a:pt x="230" y="423"/>
                    <a:pt x="306" y="442"/>
                    <a:pt x="383" y="442"/>
                  </a:cubicBezTo>
                  <a:cubicBezTo>
                    <a:pt x="459" y="442"/>
                    <a:pt x="536" y="423"/>
                    <a:pt x="612" y="387"/>
                  </a:cubicBezTo>
                  <a:lnTo>
                    <a:pt x="686" y="307"/>
                  </a:lnTo>
                  <a:cubicBezTo>
                    <a:pt x="765" y="234"/>
                    <a:pt x="765" y="234"/>
                    <a:pt x="765" y="154"/>
                  </a:cubicBezTo>
                  <a:cubicBezTo>
                    <a:pt x="612" y="81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7490591" y="1409405"/>
              <a:ext cx="43800" cy="37692"/>
            </a:xfrm>
            <a:custGeom>
              <a:avLst/>
              <a:gdLst/>
              <a:ahLst/>
              <a:cxnLst/>
              <a:rect l="l" t="t" r="r" b="b"/>
              <a:pathLst>
                <a:path w="839" h="722" extrusionOk="0">
                  <a:moveTo>
                    <a:pt x="349" y="1"/>
                  </a:moveTo>
                  <a:cubicBezTo>
                    <a:pt x="308" y="1"/>
                    <a:pt x="267" y="10"/>
                    <a:pt x="227" y="30"/>
                  </a:cubicBezTo>
                  <a:cubicBezTo>
                    <a:pt x="74" y="109"/>
                    <a:pt x="0" y="336"/>
                    <a:pt x="74" y="415"/>
                  </a:cubicBezTo>
                  <a:cubicBezTo>
                    <a:pt x="153" y="568"/>
                    <a:pt x="306" y="721"/>
                    <a:pt x="459" y="721"/>
                  </a:cubicBezTo>
                  <a:cubicBezTo>
                    <a:pt x="533" y="721"/>
                    <a:pt x="686" y="721"/>
                    <a:pt x="765" y="642"/>
                  </a:cubicBezTo>
                  <a:cubicBezTo>
                    <a:pt x="839" y="489"/>
                    <a:pt x="765" y="336"/>
                    <a:pt x="686" y="183"/>
                  </a:cubicBezTo>
                  <a:cubicBezTo>
                    <a:pt x="573" y="70"/>
                    <a:pt x="461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7562477" y="1463019"/>
              <a:ext cx="59827" cy="67814"/>
            </a:xfrm>
            <a:custGeom>
              <a:avLst/>
              <a:gdLst/>
              <a:ahLst/>
              <a:cxnLst/>
              <a:rect l="l" t="t" r="r" b="b"/>
              <a:pathLst>
                <a:path w="1146" h="1299" extrusionOk="0">
                  <a:moveTo>
                    <a:pt x="533" y="0"/>
                  </a:moveTo>
                  <a:cubicBezTo>
                    <a:pt x="307" y="74"/>
                    <a:pt x="154" y="307"/>
                    <a:pt x="74" y="613"/>
                  </a:cubicBezTo>
                  <a:cubicBezTo>
                    <a:pt x="1" y="766"/>
                    <a:pt x="1" y="919"/>
                    <a:pt x="154" y="1072"/>
                  </a:cubicBezTo>
                  <a:cubicBezTo>
                    <a:pt x="227" y="1225"/>
                    <a:pt x="380" y="1298"/>
                    <a:pt x="533" y="1298"/>
                  </a:cubicBezTo>
                  <a:cubicBezTo>
                    <a:pt x="686" y="1298"/>
                    <a:pt x="839" y="1225"/>
                    <a:pt x="992" y="1145"/>
                  </a:cubicBezTo>
                  <a:cubicBezTo>
                    <a:pt x="1072" y="992"/>
                    <a:pt x="1145" y="839"/>
                    <a:pt x="1145" y="613"/>
                  </a:cubicBezTo>
                  <a:cubicBezTo>
                    <a:pt x="1145" y="460"/>
                    <a:pt x="686" y="74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7574327" y="1399120"/>
              <a:ext cx="24014" cy="32994"/>
            </a:xfrm>
            <a:custGeom>
              <a:avLst/>
              <a:gdLst/>
              <a:ahLst/>
              <a:cxnLst/>
              <a:rect l="l" t="t" r="r" b="b"/>
              <a:pathLst>
                <a:path w="460" h="632" extrusionOk="0">
                  <a:moveTo>
                    <a:pt x="306" y="0"/>
                  </a:moveTo>
                  <a:cubicBezTo>
                    <a:pt x="153" y="74"/>
                    <a:pt x="0" y="227"/>
                    <a:pt x="0" y="380"/>
                  </a:cubicBezTo>
                  <a:cubicBezTo>
                    <a:pt x="0" y="505"/>
                    <a:pt x="157" y="631"/>
                    <a:pt x="298" y="631"/>
                  </a:cubicBezTo>
                  <a:cubicBezTo>
                    <a:pt x="329" y="631"/>
                    <a:pt x="358" y="625"/>
                    <a:pt x="386" y="612"/>
                  </a:cubicBezTo>
                  <a:cubicBezTo>
                    <a:pt x="459" y="533"/>
                    <a:pt x="38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7618388" y="1426893"/>
              <a:ext cx="64003" cy="47976"/>
            </a:xfrm>
            <a:custGeom>
              <a:avLst/>
              <a:gdLst/>
              <a:ahLst/>
              <a:cxnLst/>
              <a:rect l="l" t="t" r="r" b="b"/>
              <a:pathLst>
                <a:path w="1226" h="919" extrusionOk="0">
                  <a:moveTo>
                    <a:pt x="380" y="1"/>
                  </a:moveTo>
                  <a:cubicBezTo>
                    <a:pt x="154" y="80"/>
                    <a:pt x="1" y="307"/>
                    <a:pt x="74" y="539"/>
                  </a:cubicBezTo>
                  <a:cubicBezTo>
                    <a:pt x="227" y="766"/>
                    <a:pt x="380" y="846"/>
                    <a:pt x="613" y="919"/>
                  </a:cubicBezTo>
                  <a:cubicBezTo>
                    <a:pt x="840" y="919"/>
                    <a:pt x="1146" y="846"/>
                    <a:pt x="1225" y="613"/>
                  </a:cubicBezTo>
                  <a:cubicBezTo>
                    <a:pt x="1225" y="460"/>
                    <a:pt x="1146" y="307"/>
                    <a:pt x="993" y="233"/>
                  </a:cubicBezTo>
                  <a:cubicBezTo>
                    <a:pt x="919" y="80"/>
                    <a:pt x="687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7666365" y="1394944"/>
              <a:ext cx="19838" cy="23075"/>
            </a:xfrm>
            <a:custGeom>
              <a:avLst/>
              <a:gdLst/>
              <a:ahLst/>
              <a:cxnLst/>
              <a:rect l="l" t="t" r="r" b="b"/>
              <a:pathLst>
                <a:path w="380" h="442" extrusionOk="0">
                  <a:moveTo>
                    <a:pt x="227" y="1"/>
                  </a:moveTo>
                  <a:cubicBezTo>
                    <a:pt x="153" y="1"/>
                    <a:pt x="74" y="80"/>
                    <a:pt x="0" y="154"/>
                  </a:cubicBezTo>
                  <a:lnTo>
                    <a:pt x="0" y="386"/>
                  </a:lnTo>
                  <a:cubicBezTo>
                    <a:pt x="37" y="423"/>
                    <a:pt x="94" y="441"/>
                    <a:pt x="151" y="441"/>
                  </a:cubicBezTo>
                  <a:cubicBezTo>
                    <a:pt x="208" y="441"/>
                    <a:pt x="266" y="423"/>
                    <a:pt x="306" y="386"/>
                  </a:cubicBezTo>
                  <a:cubicBezTo>
                    <a:pt x="380" y="307"/>
                    <a:pt x="380" y="154"/>
                    <a:pt x="306" y="80"/>
                  </a:cubicBezTo>
                  <a:cubicBezTo>
                    <a:pt x="306" y="80"/>
                    <a:pt x="22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7686151" y="1450856"/>
              <a:ext cx="71991" cy="77733"/>
            </a:xfrm>
            <a:custGeom>
              <a:avLst/>
              <a:gdLst/>
              <a:ahLst/>
              <a:cxnLst/>
              <a:rect l="l" t="t" r="r" b="b"/>
              <a:pathLst>
                <a:path w="1379" h="1489" extrusionOk="0">
                  <a:moveTo>
                    <a:pt x="846" y="1"/>
                  </a:moveTo>
                  <a:cubicBezTo>
                    <a:pt x="766" y="1"/>
                    <a:pt x="613" y="1"/>
                    <a:pt x="539" y="80"/>
                  </a:cubicBezTo>
                  <a:cubicBezTo>
                    <a:pt x="233" y="233"/>
                    <a:pt x="1" y="540"/>
                    <a:pt x="1" y="919"/>
                  </a:cubicBezTo>
                  <a:cubicBezTo>
                    <a:pt x="1" y="999"/>
                    <a:pt x="1" y="1152"/>
                    <a:pt x="80" y="1225"/>
                  </a:cubicBezTo>
                  <a:cubicBezTo>
                    <a:pt x="154" y="1378"/>
                    <a:pt x="307" y="1458"/>
                    <a:pt x="460" y="1458"/>
                  </a:cubicBezTo>
                  <a:cubicBezTo>
                    <a:pt x="504" y="1479"/>
                    <a:pt x="549" y="1488"/>
                    <a:pt x="591" y="1488"/>
                  </a:cubicBezTo>
                  <a:cubicBezTo>
                    <a:pt x="696" y="1488"/>
                    <a:pt x="789" y="1435"/>
                    <a:pt x="846" y="1378"/>
                  </a:cubicBezTo>
                  <a:cubicBezTo>
                    <a:pt x="1152" y="1225"/>
                    <a:pt x="1378" y="846"/>
                    <a:pt x="1305" y="540"/>
                  </a:cubicBezTo>
                  <a:cubicBezTo>
                    <a:pt x="1305" y="387"/>
                    <a:pt x="1225" y="233"/>
                    <a:pt x="1072" y="154"/>
                  </a:cubicBezTo>
                  <a:cubicBezTo>
                    <a:pt x="1072" y="80"/>
                    <a:pt x="919" y="1"/>
                    <a:pt x="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7650390" y="1490845"/>
              <a:ext cx="19838" cy="24745"/>
            </a:xfrm>
            <a:custGeom>
              <a:avLst/>
              <a:gdLst/>
              <a:ahLst/>
              <a:cxnLst/>
              <a:rect l="l" t="t" r="r" b="b"/>
              <a:pathLst>
                <a:path w="380" h="474" extrusionOk="0">
                  <a:moveTo>
                    <a:pt x="227" y="0"/>
                  </a:moveTo>
                  <a:cubicBezTo>
                    <a:pt x="153" y="0"/>
                    <a:pt x="153" y="0"/>
                    <a:pt x="153" y="80"/>
                  </a:cubicBezTo>
                  <a:cubicBezTo>
                    <a:pt x="74" y="153"/>
                    <a:pt x="0" y="306"/>
                    <a:pt x="74" y="386"/>
                  </a:cubicBezTo>
                  <a:cubicBezTo>
                    <a:pt x="120" y="428"/>
                    <a:pt x="191" y="473"/>
                    <a:pt x="257" y="473"/>
                  </a:cubicBezTo>
                  <a:cubicBezTo>
                    <a:pt x="304" y="473"/>
                    <a:pt x="349" y="450"/>
                    <a:pt x="380" y="386"/>
                  </a:cubicBezTo>
                  <a:lnTo>
                    <a:pt x="380" y="306"/>
                  </a:lnTo>
                  <a:lnTo>
                    <a:pt x="380" y="80"/>
                  </a:lnTo>
                  <a:cubicBezTo>
                    <a:pt x="306" y="0"/>
                    <a:pt x="306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7598290" y="1345297"/>
              <a:ext cx="47976" cy="43330"/>
            </a:xfrm>
            <a:custGeom>
              <a:avLst/>
              <a:gdLst/>
              <a:ahLst/>
              <a:cxnLst/>
              <a:rect l="l" t="t" r="r" b="b"/>
              <a:pathLst>
                <a:path w="919" h="830" extrusionOk="0">
                  <a:moveTo>
                    <a:pt x="255" y="1"/>
                  </a:moveTo>
                  <a:cubicBezTo>
                    <a:pt x="214" y="1"/>
                    <a:pt x="180" y="9"/>
                    <a:pt x="153" y="33"/>
                  </a:cubicBezTo>
                  <a:cubicBezTo>
                    <a:pt x="80" y="113"/>
                    <a:pt x="80" y="186"/>
                    <a:pt x="80" y="266"/>
                  </a:cubicBezTo>
                  <a:cubicBezTo>
                    <a:pt x="0" y="492"/>
                    <a:pt x="153" y="725"/>
                    <a:pt x="306" y="799"/>
                  </a:cubicBezTo>
                  <a:cubicBezTo>
                    <a:pt x="348" y="820"/>
                    <a:pt x="400" y="830"/>
                    <a:pt x="456" y="830"/>
                  </a:cubicBezTo>
                  <a:cubicBezTo>
                    <a:pt x="608" y="830"/>
                    <a:pt x="787" y="757"/>
                    <a:pt x="845" y="645"/>
                  </a:cubicBezTo>
                  <a:cubicBezTo>
                    <a:pt x="918" y="572"/>
                    <a:pt x="918" y="419"/>
                    <a:pt x="918" y="339"/>
                  </a:cubicBezTo>
                  <a:cubicBezTo>
                    <a:pt x="918" y="266"/>
                    <a:pt x="918" y="186"/>
                    <a:pt x="845" y="113"/>
                  </a:cubicBezTo>
                  <a:lnTo>
                    <a:pt x="765" y="113"/>
                  </a:lnTo>
                  <a:cubicBezTo>
                    <a:pt x="692" y="33"/>
                    <a:pt x="612" y="33"/>
                    <a:pt x="539" y="33"/>
                  </a:cubicBezTo>
                  <a:cubicBezTo>
                    <a:pt x="437" y="33"/>
                    <a:pt x="33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7494402" y="1360123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231" y="0"/>
                  </a:moveTo>
                  <a:cubicBezTo>
                    <a:pt x="174" y="0"/>
                    <a:pt x="117" y="19"/>
                    <a:pt x="80" y="55"/>
                  </a:cubicBezTo>
                  <a:cubicBezTo>
                    <a:pt x="1" y="135"/>
                    <a:pt x="80" y="288"/>
                    <a:pt x="154" y="288"/>
                  </a:cubicBezTo>
                  <a:cubicBezTo>
                    <a:pt x="233" y="361"/>
                    <a:pt x="307" y="361"/>
                    <a:pt x="460" y="361"/>
                  </a:cubicBezTo>
                  <a:lnTo>
                    <a:pt x="539" y="288"/>
                  </a:lnTo>
                  <a:lnTo>
                    <a:pt x="539" y="135"/>
                  </a:lnTo>
                  <a:cubicBezTo>
                    <a:pt x="460" y="55"/>
                    <a:pt x="460" y="55"/>
                    <a:pt x="386" y="55"/>
                  </a:cubicBezTo>
                  <a:cubicBezTo>
                    <a:pt x="346" y="19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7446477" y="1423082"/>
              <a:ext cx="28191" cy="27825"/>
            </a:xfrm>
            <a:custGeom>
              <a:avLst/>
              <a:gdLst/>
              <a:ahLst/>
              <a:cxnLst/>
              <a:rect l="l" t="t" r="r" b="b"/>
              <a:pathLst>
                <a:path w="540" h="533" extrusionOk="0">
                  <a:moveTo>
                    <a:pt x="153" y="0"/>
                  </a:moveTo>
                  <a:cubicBezTo>
                    <a:pt x="80" y="0"/>
                    <a:pt x="0" y="153"/>
                    <a:pt x="0" y="227"/>
                  </a:cubicBezTo>
                  <a:cubicBezTo>
                    <a:pt x="0" y="380"/>
                    <a:pt x="153" y="533"/>
                    <a:pt x="306" y="533"/>
                  </a:cubicBezTo>
                  <a:cubicBezTo>
                    <a:pt x="539" y="459"/>
                    <a:pt x="306" y="153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7730264" y="1378969"/>
              <a:ext cx="67814" cy="51109"/>
            </a:xfrm>
            <a:custGeom>
              <a:avLst/>
              <a:gdLst/>
              <a:ahLst/>
              <a:cxnLst/>
              <a:rect l="l" t="t" r="r" b="b"/>
              <a:pathLst>
                <a:path w="1299" h="979" extrusionOk="0">
                  <a:moveTo>
                    <a:pt x="227" y="0"/>
                  </a:moveTo>
                  <a:cubicBezTo>
                    <a:pt x="154" y="0"/>
                    <a:pt x="74" y="80"/>
                    <a:pt x="74" y="154"/>
                  </a:cubicBezTo>
                  <a:cubicBezTo>
                    <a:pt x="1" y="460"/>
                    <a:pt x="154" y="766"/>
                    <a:pt x="380" y="919"/>
                  </a:cubicBezTo>
                  <a:cubicBezTo>
                    <a:pt x="496" y="959"/>
                    <a:pt x="631" y="978"/>
                    <a:pt x="756" y="978"/>
                  </a:cubicBezTo>
                  <a:cubicBezTo>
                    <a:pt x="881" y="978"/>
                    <a:pt x="995" y="959"/>
                    <a:pt x="1072" y="919"/>
                  </a:cubicBezTo>
                  <a:cubicBezTo>
                    <a:pt x="1225" y="766"/>
                    <a:pt x="1298" y="460"/>
                    <a:pt x="1145" y="233"/>
                  </a:cubicBezTo>
                  <a:cubicBezTo>
                    <a:pt x="1072" y="233"/>
                    <a:pt x="992" y="154"/>
                    <a:pt x="992" y="154"/>
                  </a:cubicBezTo>
                  <a:cubicBezTo>
                    <a:pt x="766" y="80"/>
                    <a:pt x="61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7782051" y="1474870"/>
              <a:ext cx="39989" cy="28138"/>
            </a:xfrm>
            <a:custGeom>
              <a:avLst/>
              <a:gdLst/>
              <a:ahLst/>
              <a:cxnLst/>
              <a:rect l="l" t="t" r="r" b="b"/>
              <a:pathLst>
                <a:path w="766" h="539" extrusionOk="0">
                  <a:moveTo>
                    <a:pt x="539" y="0"/>
                  </a:moveTo>
                  <a:cubicBezTo>
                    <a:pt x="459" y="0"/>
                    <a:pt x="233" y="0"/>
                    <a:pt x="153" y="80"/>
                  </a:cubicBezTo>
                  <a:cubicBezTo>
                    <a:pt x="0" y="153"/>
                    <a:pt x="0" y="386"/>
                    <a:pt x="153" y="459"/>
                  </a:cubicBezTo>
                  <a:cubicBezTo>
                    <a:pt x="233" y="539"/>
                    <a:pt x="306" y="539"/>
                    <a:pt x="306" y="539"/>
                  </a:cubicBezTo>
                  <a:cubicBezTo>
                    <a:pt x="459" y="539"/>
                    <a:pt x="612" y="539"/>
                    <a:pt x="692" y="386"/>
                  </a:cubicBezTo>
                  <a:cubicBezTo>
                    <a:pt x="766" y="306"/>
                    <a:pt x="766" y="153"/>
                    <a:pt x="692" y="80"/>
                  </a:cubicBezTo>
                  <a:cubicBezTo>
                    <a:pt x="612" y="80"/>
                    <a:pt x="612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7"/>
            <p:cNvSpPr/>
            <p:nvPr/>
          </p:nvSpPr>
          <p:spPr>
            <a:xfrm>
              <a:off x="7606277" y="1538769"/>
              <a:ext cx="76115" cy="70999"/>
            </a:xfrm>
            <a:custGeom>
              <a:avLst/>
              <a:gdLst/>
              <a:ahLst/>
              <a:cxnLst/>
              <a:rect l="l" t="t" r="r" b="b"/>
              <a:pathLst>
                <a:path w="1458" h="1360" extrusionOk="0">
                  <a:moveTo>
                    <a:pt x="1151" y="0"/>
                  </a:moveTo>
                  <a:cubicBezTo>
                    <a:pt x="919" y="0"/>
                    <a:pt x="612" y="0"/>
                    <a:pt x="386" y="80"/>
                  </a:cubicBezTo>
                  <a:cubicBezTo>
                    <a:pt x="233" y="233"/>
                    <a:pt x="80" y="460"/>
                    <a:pt x="80" y="692"/>
                  </a:cubicBezTo>
                  <a:cubicBezTo>
                    <a:pt x="0" y="919"/>
                    <a:pt x="153" y="1225"/>
                    <a:pt x="386" y="1304"/>
                  </a:cubicBezTo>
                  <a:cubicBezTo>
                    <a:pt x="499" y="1341"/>
                    <a:pt x="614" y="1359"/>
                    <a:pt x="720" y="1359"/>
                  </a:cubicBezTo>
                  <a:cubicBezTo>
                    <a:pt x="825" y="1359"/>
                    <a:pt x="922" y="1341"/>
                    <a:pt x="998" y="1304"/>
                  </a:cubicBezTo>
                  <a:cubicBezTo>
                    <a:pt x="1225" y="1151"/>
                    <a:pt x="1378" y="998"/>
                    <a:pt x="1457" y="766"/>
                  </a:cubicBezTo>
                  <a:lnTo>
                    <a:pt x="1457" y="460"/>
                  </a:lnTo>
                  <a:cubicBezTo>
                    <a:pt x="1457" y="386"/>
                    <a:pt x="1378" y="233"/>
                    <a:pt x="1304" y="153"/>
                  </a:cubicBez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7698314" y="1550932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153" y="0"/>
                  </a:moveTo>
                  <a:cubicBezTo>
                    <a:pt x="0" y="73"/>
                    <a:pt x="0" y="227"/>
                    <a:pt x="0" y="380"/>
                  </a:cubicBezTo>
                  <a:cubicBezTo>
                    <a:pt x="74" y="459"/>
                    <a:pt x="227" y="459"/>
                    <a:pt x="380" y="459"/>
                  </a:cubicBezTo>
                  <a:cubicBezTo>
                    <a:pt x="459" y="459"/>
                    <a:pt x="533" y="380"/>
                    <a:pt x="533" y="306"/>
                  </a:cubicBezTo>
                  <a:cubicBezTo>
                    <a:pt x="613" y="227"/>
                    <a:pt x="459" y="73"/>
                    <a:pt x="306" y="73"/>
                  </a:cubicBezTo>
                  <a:cubicBezTo>
                    <a:pt x="227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7746238" y="1537725"/>
              <a:ext cx="43330" cy="37953"/>
            </a:xfrm>
            <a:custGeom>
              <a:avLst/>
              <a:gdLst/>
              <a:ahLst/>
              <a:cxnLst/>
              <a:rect l="l" t="t" r="r" b="b"/>
              <a:pathLst>
                <a:path w="830" h="727" extrusionOk="0">
                  <a:moveTo>
                    <a:pt x="462" y="0"/>
                  </a:moveTo>
                  <a:cubicBezTo>
                    <a:pt x="450" y="0"/>
                    <a:pt x="425" y="6"/>
                    <a:pt x="380" y="20"/>
                  </a:cubicBezTo>
                  <a:cubicBezTo>
                    <a:pt x="307" y="100"/>
                    <a:pt x="227" y="100"/>
                    <a:pt x="154" y="173"/>
                  </a:cubicBezTo>
                  <a:cubicBezTo>
                    <a:pt x="1" y="326"/>
                    <a:pt x="154" y="633"/>
                    <a:pt x="307" y="712"/>
                  </a:cubicBezTo>
                  <a:cubicBezTo>
                    <a:pt x="336" y="722"/>
                    <a:pt x="367" y="726"/>
                    <a:pt x="399" y="726"/>
                  </a:cubicBezTo>
                  <a:cubicBezTo>
                    <a:pt x="607" y="726"/>
                    <a:pt x="830" y="529"/>
                    <a:pt x="766" y="326"/>
                  </a:cubicBezTo>
                  <a:lnTo>
                    <a:pt x="766" y="253"/>
                  </a:lnTo>
                  <a:cubicBezTo>
                    <a:pt x="686" y="173"/>
                    <a:pt x="613" y="100"/>
                    <a:pt x="533" y="100"/>
                  </a:cubicBezTo>
                  <a:cubicBezTo>
                    <a:pt x="351" y="100"/>
                    <a:pt x="51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7530527" y="1542893"/>
              <a:ext cx="51840" cy="49490"/>
            </a:xfrm>
            <a:custGeom>
              <a:avLst/>
              <a:gdLst/>
              <a:ahLst/>
              <a:cxnLst/>
              <a:rect l="l" t="t" r="r" b="b"/>
              <a:pathLst>
                <a:path w="993" h="948" extrusionOk="0">
                  <a:moveTo>
                    <a:pt x="227" y="1"/>
                  </a:moveTo>
                  <a:cubicBezTo>
                    <a:pt x="74" y="74"/>
                    <a:pt x="0" y="227"/>
                    <a:pt x="74" y="460"/>
                  </a:cubicBezTo>
                  <a:cubicBezTo>
                    <a:pt x="74" y="613"/>
                    <a:pt x="153" y="840"/>
                    <a:pt x="306" y="919"/>
                  </a:cubicBezTo>
                  <a:cubicBezTo>
                    <a:pt x="367" y="939"/>
                    <a:pt x="428" y="948"/>
                    <a:pt x="486" y="948"/>
                  </a:cubicBezTo>
                  <a:cubicBezTo>
                    <a:pt x="646" y="948"/>
                    <a:pt x="785" y="878"/>
                    <a:pt x="839" y="766"/>
                  </a:cubicBezTo>
                  <a:cubicBezTo>
                    <a:pt x="992" y="687"/>
                    <a:pt x="992" y="460"/>
                    <a:pt x="919" y="307"/>
                  </a:cubicBezTo>
                  <a:cubicBezTo>
                    <a:pt x="766" y="154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7"/>
            <p:cNvSpPr/>
            <p:nvPr/>
          </p:nvSpPr>
          <p:spPr>
            <a:xfrm>
              <a:off x="7802150" y="1510943"/>
              <a:ext cx="51840" cy="42495"/>
            </a:xfrm>
            <a:custGeom>
              <a:avLst/>
              <a:gdLst/>
              <a:ahLst/>
              <a:cxnLst/>
              <a:rect l="l" t="t" r="r" b="b"/>
              <a:pathLst>
                <a:path w="993" h="814" extrusionOk="0">
                  <a:moveTo>
                    <a:pt x="613" y="1"/>
                  </a:moveTo>
                  <a:cubicBezTo>
                    <a:pt x="534" y="1"/>
                    <a:pt x="381" y="1"/>
                    <a:pt x="227" y="74"/>
                  </a:cubicBezTo>
                  <a:cubicBezTo>
                    <a:pt x="154" y="74"/>
                    <a:pt x="1" y="227"/>
                    <a:pt x="1" y="380"/>
                  </a:cubicBezTo>
                  <a:cubicBezTo>
                    <a:pt x="1" y="533"/>
                    <a:pt x="74" y="686"/>
                    <a:pt x="227" y="766"/>
                  </a:cubicBezTo>
                  <a:cubicBezTo>
                    <a:pt x="290" y="796"/>
                    <a:pt x="366" y="814"/>
                    <a:pt x="444" y="814"/>
                  </a:cubicBezTo>
                  <a:cubicBezTo>
                    <a:pt x="558" y="814"/>
                    <a:pt x="676" y="777"/>
                    <a:pt x="766" y="686"/>
                  </a:cubicBezTo>
                  <a:cubicBezTo>
                    <a:pt x="919" y="613"/>
                    <a:pt x="993" y="380"/>
                    <a:pt x="919" y="227"/>
                  </a:cubicBezTo>
                  <a:cubicBezTo>
                    <a:pt x="840" y="154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7"/>
            <p:cNvSpPr/>
            <p:nvPr/>
          </p:nvSpPr>
          <p:spPr>
            <a:xfrm>
              <a:off x="7498578" y="1570718"/>
              <a:ext cx="19838" cy="17645"/>
            </a:xfrm>
            <a:custGeom>
              <a:avLst/>
              <a:gdLst/>
              <a:ahLst/>
              <a:cxnLst/>
              <a:rect l="l" t="t" r="r" b="b"/>
              <a:pathLst>
                <a:path w="380" h="338" extrusionOk="0">
                  <a:moveTo>
                    <a:pt x="227" y="1"/>
                  </a:moveTo>
                  <a:cubicBezTo>
                    <a:pt x="74" y="1"/>
                    <a:pt x="0" y="80"/>
                    <a:pt x="0" y="154"/>
                  </a:cubicBezTo>
                  <a:cubicBezTo>
                    <a:pt x="0" y="265"/>
                    <a:pt x="121" y="338"/>
                    <a:pt x="217" y="338"/>
                  </a:cubicBezTo>
                  <a:cubicBezTo>
                    <a:pt x="253" y="338"/>
                    <a:pt x="285" y="328"/>
                    <a:pt x="306" y="307"/>
                  </a:cubicBezTo>
                  <a:cubicBezTo>
                    <a:pt x="380" y="233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7"/>
            <p:cNvSpPr/>
            <p:nvPr/>
          </p:nvSpPr>
          <p:spPr>
            <a:xfrm>
              <a:off x="7698314" y="1590869"/>
              <a:ext cx="47976" cy="39989"/>
            </a:xfrm>
            <a:custGeom>
              <a:avLst/>
              <a:gdLst/>
              <a:ahLst/>
              <a:cxnLst/>
              <a:rect l="l" t="t" r="r" b="b"/>
              <a:pathLst>
                <a:path w="919" h="766" extrusionOk="0">
                  <a:moveTo>
                    <a:pt x="613" y="0"/>
                  </a:moveTo>
                  <a:cubicBezTo>
                    <a:pt x="459" y="74"/>
                    <a:pt x="227" y="74"/>
                    <a:pt x="74" y="227"/>
                  </a:cubicBezTo>
                  <a:cubicBezTo>
                    <a:pt x="0" y="306"/>
                    <a:pt x="0" y="459"/>
                    <a:pt x="0" y="612"/>
                  </a:cubicBezTo>
                  <a:cubicBezTo>
                    <a:pt x="0" y="612"/>
                    <a:pt x="0" y="686"/>
                    <a:pt x="74" y="686"/>
                  </a:cubicBezTo>
                  <a:cubicBezTo>
                    <a:pt x="74" y="686"/>
                    <a:pt x="74" y="765"/>
                    <a:pt x="153" y="765"/>
                  </a:cubicBezTo>
                  <a:cubicBezTo>
                    <a:pt x="306" y="765"/>
                    <a:pt x="459" y="765"/>
                    <a:pt x="533" y="686"/>
                  </a:cubicBezTo>
                  <a:cubicBezTo>
                    <a:pt x="686" y="612"/>
                    <a:pt x="766" y="533"/>
                    <a:pt x="839" y="380"/>
                  </a:cubicBezTo>
                  <a:cubicBezTo>
                    <a:pt x="919" y="306"/>
                    <a:pt x="919" y="153"/>
                    <a:pt x="839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7"/>
            <p:cNvSpPr/>
            <p:nvPr/>
          </p:nvSpPr>
          <p:spPr>
            <a:xfrm>
              <a:off x="7758089" y="1589303"/>
              <a:ext cx="68128" cy="59096"/>
            </a:xfrm>
            <a:custGeom>
              <a:avLst/>
              <a:gdLst/>
              <a:ahLst/>
              <a:cxnLst/>
              <a:rect l="l" t="t" r="r" b="b"/>
              <a:pathLst>
                <a:path w="1305" h="1132" extrusionOk="0">
                  <a:moveTo>
                    <a:pt x="646" y="0"/>
                  </a:moveTo>
                  <a:cubicBezTo>
                    <a:pt x="581" y="0"/>
                    <a:pt x="518" y="10"/>
                    <a:pt x="459" y="30"/>
                  </a:cubicBezTo>
                  <a:cubicBezTo>
                    <a:pt x="153" y="104"/>
                    <a:pt x="0" y="410"/>
                    <a:pt x="0" y="642"/>
                  </a:cubicBezTo>
                  <a:cubicBezTo>
                    <a:pt x="0" y="795"/>
                    <a:pt x="80" y="1022"/>
                    <a:pt x="233" y="1102"/>
                  </a:cubicBezTo>
                  <a:cubicBezTo>
                    <a:pt x="277" y="1123"/>
                    <a:pt x="328" y="1132"/>
                    <a:pt x="381" y="1132"/>
                  </a:cubicBezTo>
                  <a:cubicBezTo>
                    <a:pt x="511" y="1132"/>
                    <a:pt x="657" y="1078"/>
                    <a:pt x="765" y="1022"/>
                  </a:cubicBezTo>
                  <a:cubicBezTo>
                    <a:pt x="918" y="949"/>
                    <a:pt x="998" y="869"/>
                    <a:pt x="1151" y="795"/>
                  </a:cubicBezTo>
                  <a:cubicBezTo>
                    <a:pt x="1225" y="716"/>
                    <a:pt x="1304" y="563"/>
                    <a:pt x="1225" y="410"/>
                  </a:cubicBezTo>
                  <a:cubicBezTo>
                    <a:pt x="1225" y="336"/>
                    <a:pt x="1225" y="257"/>
                    <a:pt x="1151" y="257"/>
                  </a:cubicBezTo>
                  <a:cubicBezTo>
                    <a:pt x="1037" y="87"/>
                    <a:pt x="837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7"/>
            <p:cNvSpPr/>
            <p:nvPr/>
          </p:nvSpPr>
          <p:spPr>
            <a:xfrm>
              <a:off x="7818177" y="1570718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06" y="1"/>
                  </a:moveTo>
                  <a:cubicBezTo>
                    <a:pt x="227" y="1"/>
                    <a:pt x="153" y="1"/>
                    <a:pt x="74" y="80"/>
                  </a:cubicBezTo>
                  <a:cubicBezTo>
                    <a:pt x="0" y="154"/>
                    <a:pt x="74" y="307"/>
                    <a:pt x="153" y="386"/>
                  </a:cubicBezTo>
                  <a:cubicBezTo>
                    <a:pt x="306" y="386"/>
                    <a:pt x="459" y="307"/>
                    <a:pt x="459" y="154"/>
                  </a:cubicBezTo>
                  <a:cubicBezTo>
                    <a:pt x="459" y="80"/>
                    <a:pt x="380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7"/>
            <p:cNvSpPr/>
            <p:nvPr/>
          </p:nvSpPr>
          <p:spPr>
            <a:xfrm>
              <a:off x="7622252" y="1623758"/>
              <a:ext cx="44165" cy="41555"/>
            </a:xfrm>
            <a:custGeom>
              <a:avLst/>
              <a:gdLst/>
              <a:ahLst/>
              <a:cxnLst/>
              <a:rect l="l" t="t" r="r" b="b"/>
              <a:pathLst>
                <a:path w="846" h="796" extrusionOk="0">
                  <a:moveTo>
                    <a:pt x="309" y="1"/>
                  </a:moveTo>
                  <a:cubicBezTo>
                    <a:pt x="251" y="1"/>
                    <a:pt x="193" y="19"/>
                    <a:pt x="153" y="56"/>
                  </a:cubicBezTo>
                  <a:cubicBezTo>
                    <a:pt x="80" y="135"/>
                    <a:pt x="0" y="209"/>
                    <a:pt x="0" y="289"/>
                  </a:cubicBezTo>
                  <a:cubicBezTo>
                    <a:pt x="80" y="442"/>
                    <a:pt x="153" y="668"/>
                    <a:pt x="233" y="748"/>
                  </a:cubicBezTo>
                  <a:cubicBezTo>
                    <a:pt x="296" y="778"/>
                    <a:pt x="371" y="795"/>
                    <a:pt x="443" y="795"/>
                  </a:cubicBezTo>
                  <a:cubicBezTo>
                    <a:pt x="547" y="795"/>
                    <a:pt x="645" y="758"/>
                    <a:pt x="692" y="668"/>
                  </a:cubicBezTo>
                  <a:cubicBezTo>
                    <a:pt x="845" y="595"/>
                    <a:pt x="845" y="442"/>
                    <a:pt x="845" y="289"/>
                  </a:cubicBezTo>
                  <a:cubicBezTo>
                    <a:pt x="766" y="209"/>
                    <a:pt x="766" y="135"/>
                    <a:pt x="692" y="135"/>
                  </a:cubicBezTo>
                  <a:cubicBezTo>
                    <a:pt x="613" y="56"/>
                    <a:pt x="539" y="56"/>
                    <a:pt x="459" y="56"/>
                  </a:cubicBezTo>
                  <a:cubicBezTo>
                    <a:pt x="423" y="19"/>
                    <a:pt x="366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7"/>
            <p:cNvSpPr/>
            <p:nvPr/>
          </p:nvSpPr>
          <p:spPr>
            <a:xfrm>
              <a:off x="7542326" y="1609089"/>
              <a:ext cx="44165" cy="39310"/>
            </a:xfrm>
            <a:custGeom>
              <a:avLst/>
              <a:gdLst/>
              <a:ahLst/>
              <a:cxnLst/>
              <a:rect l="l" t="t" r="r" b="b"/>
              <a:pathLst>
                <a:path w="846" h="753" extrusionOk="0">
                  <a:moveTo>
                    <a:pt x="513" y="1"/>
                  </a:moveTo>
                  <a:cubicBezTo>
                    <a:pt x="454" y="1"/>
                    <a:pt x="439" y="54"/>
                    <a:pt x="387" y="110"/>
                  </a:cubicBezTo>
                  <a:cubicBezTo>
                    <a:pt x="234" y="184"/>
                    <a:pt x="154" y="263"/>
                    <a:pt x="80" y="337"/>
                  </a:cubicBezTo>
                  <a:cubicBezTo>
                    <a:pt x="80" y="416"/>
                    <a:pt x="1" y="416"/>
                    <a:pt x="1" y="490"/>
                  </a:cubicBezTo>
                  <a:cubicBezTo>
                    <a:pt x="1" y="643"/>
                    <a:pt x="80" y="723"/>
                    <a:pt x="234" y="723"/>
                  </a:cubicBezTo>
                  <a:cubicBezTo>
                    <a:pt x="278" y="744"/>
                    <a:pt x="316" y="753"/>
                    <a:pt x="351" y="753"/>
                  </a:cubicBezTo>
                  <a:cubicBezTo>
                    <a:pt x="436" y="753"/>
                    <a:pt x="504" y="699"/>
                    <a:pt x="613" y="643"/>
                  </a:cubicBezTo>
                  <a:cubicBezTo>
                    <a:pt x="693" y="643"/>
                    <a:pt x="846" y="490"/>
                    <a:pt x="846" y="416"/>
                  </a:cubicBezTo>
                  <a:cubicBezTo>
                    <a:pt x="846" y="263"/>
                    <a:pt x="766" y="110"/>
                    <a:pt x="613" y="31"/>
                  </a:cubicBezTo>
                  <a:cubicBezTo>
                    <a:pt x="569" y="9"/>
                    <a:pt x="537" y="1"/>
                    <a:pt x="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7"/>
            <p:cNvSpPr/>
            <p:nvPr/>
          </p:nvSpPr>
          <p:spPr>
            <a:xfrm>
              <a:off x="7438490" y="1558920"/>
              <a:ext cx="28138" cy="29444"/>
            </a:xfrm>
            <a:custGeom>
              <a:avLst/>
              <a:gdLst/>
              <a:ahLst/>
              <a:cxnLst/>
              <a:rect l="l" t="t" r="r" b="b"/>
              <a:pathLst>
                <a:path w="539" h="564" extrusionOk="0">
                  <a:moveTo>
                    <a:pt x="306" y="0"/>
                  </a:moveTo>
                  <a:cubicBezTo>
                    <a:pt x="153" y="0"/>
                    <a:pt x="0" y="153"/>
                    <a:pt x="0" y="306"/>
                  </a:cubicBezTo>
                  <a:lnTo>
                    <a:pt x="0" y="380"/>
                  </a:lnTo>
                  <a:cubicBezTo>
                    <a:pt x="0" y="459"/>
                    <a:pt x="80" y="459"/>
                    <a:pt x="153" y="533"/>
                  </a:cubicBezTo>
                  <a:cubicBezTo>
                    <a:pt x="175" y="554"/>
                    <a:pt x="207" y="564"/>
                    <a:pt x="244" y="564"/>
                  </a:cubicBezTo>
                  <a:cubicBezTo>
                    <a:pt x="344" y="564"/>
                    <a:pt x="481" y="491"/>
                    <a:pt x="539" y="380"/>
                  </a:cubicBezTo>
                  <a:cubicBezTo>
                    <a:pt x="539" y="227"/>
                    <a:pt x="459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7"/>
            <p:cNvSpPr/>
            <p:nvPr/>
          </p:nvSpPr>
          <p:spPr>
            <a:xfrm>
              <a:off x="7482603" y="1606844"/>
              <a:ext cx="32002" cy="22605"/>
            </a:xfrm>
            <a:custGeom>
              <a:avLst/>
              <a:gdLst/>
              <a:ahLst/>
              <a:cxnLst/>
              <a:rect l="l" t="t" r="r" b="b"/>
              <a:pathLst>
                <a:path w="613" h="433" extrusionOk="0">
                  <a:moveTo>
                    <a:pt x="74" y="0"/>
                  </a:moveTo>
                  <a:cubicBezTo>
                    <a:pt x="0" y="74"/>
                    <a:pt x="0" y="227"/>
                    <a:pt x="153" y="306"/>
                  </a:cubicBezTo>
                  <a:cubicBezTo>
                    <a:pt x="196" y="395"/>
                    <a:pt x="265" y="433"/>
                    <a:pt x="332" y="433"/>
                  </a:cubicBezTo>
                  <a:cubicBezTo>
                    <a:pt x="380" y="433"/>
                    <a:pt x="426" y="413"/>
                    <a:pt x="459" y="380"/>
                  </a:cubicBezTo>
                  <a:lnTo>
                    <a:pt x="533" y="380"/>
                  </a:lnTo>
                  <a:cubicBezTo>
                    <a:pt x="612" y="306"/>
                    <a:pt x="533" y="227"/>
                    <a:pt x="533" y="153"/>
                  </a:cubicBezTo>
                  <a:cubicBezTo>
                    <a:pt x="459" y="7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7"/>
            <p:cNvSpPr/>
            <p:nvPr/>
          </p:nvSpPr>
          <p:spPr>
            <a:xfrm>
              <a:off x="7722276" y="1332089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267" y="0"/>
                  </a:moveTo>
                  <a:cubicBezTo>
                    <a:pt x="229" y="0"/>
                    <a:pt x="190" y="20"/>
                    <a:pt x="154" y="60"/>
                  </a:cubicBezTo>
                  <a:cubicBezTo>
                    <a:pt x="74" y="60"/>
                    <a:pt x="0" y="213"/>
                    <a:pt x="74" y="286"/>
                  </a:cubicBezTo>
                  <a:lnTo>
                    <a:pt x="307" y="286"/>
                  </a:lnTo>
                  <a:cubicBezTo>
                    <a:pt x="307" y="286"/>
                    <a:pt x="380" y="286"/>
                    <a:pt x="380" y="213"/>
                  </a:cubicBezTo>
                  <a:cubicBezTo>
                    <a:pt x="460" y="213"/>
                    <a:pt x="460" y="133"/>
                    <a:pt x="460" y="60"/>
                  </a:cubicBezTo>
                  <a:lnTo>
                    <a:pt x="380" y="60"/>
                  </a:lnTo>
                  <a:cubicBezTo>
                    <a:pt x="343" y="20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7"/>
            <p:cNvSpPr/>
            <p:nvPr/>
          </p:nvSpPr>
          <p:spPr>
            <a:xfrm>
              <a:off x="7818177" y="1410919"/>
              <a:ext cx="19838" cy="21874"/>
            </a:xfrm>
            <a:custGeom>
              <a:avLst/>
              <a:gdLst/>
              <a:ahLst/>
              <a:cxnLst/>
              <a:rect l="l" t="t" r="r" b="b"/>
              <a:pathLst>
                <a:path w="380" h="419" extrusionOk="0">
                  <a:moveTo>
                    <a:pt x="227" y="1"/>
                  </a:moveTo>
                  <a:cubicBezTo>
                    <a:pt x="74" y="80"/>
                    <a:pt x="0" y="233"/>
                    <a:pt x="0" y="386"/>
                  </a:cubicBezTo>
                  <a:cubicBezTo>
                    <a:pt x="49" y="386"/>
                    <a:pt x="133" y="419"/>
                    <a:pt x="208" y="419"/>
                  </a:cubicBezTo>
                  <a:cubicBezTo>
                    <a:pt x="245" y="419"/>
                    <a:pt x="280" y="411"/>
                    <a:pt x="306" y="386"/>
                  </a:cubicBezTo>
                  <a:cubicBezTo>
                    <a:pt x="380" y="307"/>
                    <a:pt x="380" y="233"/>
                    <a:pt x="380" y="154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7530527" y="1319194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154"/>
                    <a:pt x="74" y="227"/>
                  </a:cubicBezTo>
                  <a:cubicBezTo>
                    <a:pt x="153" y="307"/>
                    <a:pt x="227" y="307"/>
                    <a:pt x="306" y="307"/>
                  </a:cubicBezTo>
                  <a:cubicBezTo>
                    <a:pt x="380" y="307"/>
                    <a:pt x="460" y="227"/>
                    <a:pt x="460" y="154"/>
                  </a:cubicBezTo>
                  <a:cubicBezTo>
                    <a:pt x="460" y="74"/>
                    <a:pt x="38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7414528" y="1455032"/>
              <a:ext cx="20151" cy="21613"/>
            </a:xfrm>
            <a:custGeom>
              <a:avLst/>
              <a:gdLst/>
              <a:ahLst/>
              <a:cxnLst/>
              <a:rect l="l" t="t" r="r" b="b"/>
              <a:pathLst>
                <a:path w="386" h="414" extrusionOk="0">
                  <a:moveTo>
                    <a:pt x="153" y="0"/>
                  </a:moveTo>
                  <a:cubicBezTo>
                    <a:pt x="80" y="74"/>
                    <a:pt x="0" y="227"/>
                    <a:pt x="80" y="307"/>
                  </a:cubicBezTo>
                  <a:cubicBezTo>
                    <a:pt x="131" y="358"/>
                    <a:pt x="186" y="413"/>
                    <a:pt x="268" y="413"/>
                  </a:cubicBezTo>
                  <a:cubicBezTo>
                    <a:pt x="302" y="413"/>
                    <a:pt x="341" y="404"/>
                    <a:pt x="386" y="380"/>
                  </a:cubicBezTo>
                  <a:cubicBezTo>
                    <a:pt x="386" y="307"/>
                    <a:pt x="386" y="227"/>
                    <a:pt x="306" y="153"/>
                  </a:cubicBezTo>
                  <a:cubicBezTo>
                    <a:pt x="306" y="74"/>
                    <a:pt x="233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7"/>
            <p:cNvSpPr/>
            <p:nvPr/>
          </p:nvSpPr>
          <p:spPr>
            <a:xfrm>
              <a:off x="7490591" y="1261560"/>
              <a:ext cx="32002" cy="57687"/>
            </a:xfrm>
            <a:custGeom>
              <a:avLst/>
              <a:gdLst/>
              <a:ahLst/>
              <a:cxnLst/>
              <a:rect l="l" t="t" r="r" b="b"/>
              <a:pathLst>
                <a:path w="613" h="1105" extrusionOk="0">
                  <a:moveTo>
                    <a:pt x="141" y="0"/>
                  </a:moveTo>
                  <a:cubicBezTo>
                    <a:pt x="120" y="0"/>
                    <a:pt x="97" y="10"/>
                    <a:pt x="74" y="33"/>
                  </a:cubicBezTo>
                  <a:cubicBezTo>
                    <a:pt x="0" y="33"/>
                    <a:pt x="0" y="107"/>
                    <a:pt x="0" y="186"/>
                  </a:cubicBezTo>
                  <a:cubicBezTo>
                    <a:pt x="153" y="492"/>
                    <a:pt x="227" y="719"/>
                    <a:pt x="306" y="1025"/>
                  </a:cubicBezTo>
                  <a:cubicBezTo>
                    <a:pt x="380" y="1105"/>
                    <a:pt x="380" y="1105"/>
                    <a:pt x="459" y="1105"/>
                  </a:cubicBezTo>
                  <a:cubicBezTo>
                    <a:pt x="533" y="1105"/>
                    <a:pt x="612" y="1025"/>
                    <a:pt x="612" y="952"/>
                  </a:cubicBezTo>
                  <a:cubicBezTo>
                    <a:pt x="533" y="646"/>
                    <a:pt x="380" y="339"/>
                    <a:pt x="227" y="107"/>
                  </a:cubicBezTo>
                  <a:cubicBezTo>
                    <a:pt x="227" y="55"/>
                    <a:pt x="190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7"/>
            <p:cNvSpPr/>
            <p:nvPr/>
          </p:nvSpPr>
          <p:spPr>
            <a:xfrm>
              <a:off x="7446477" y="1463019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386" y="0"/>
                  </a:moveTo>
                  <a:cubicBezTo>
                    <a:pt x="306" y="0"/>
                    <a:pt x="233" y="0"/>
                    <a:pt x="233" y="74"/>
                  </a:cubicBezTo>
                  <a:lnTo>
                    <a:pt x="0" y="380"/>
                  </a:lnTo>
                  <a:cubicBezTo>
                    <a:pt x="0" y="460"/>
                    <a:pt x="0" y="533"/>
                    <a:pt x="80" y="533"/>
                  </a:cubicBezTo>
                  <a:lnTo>
                    <a:pt x="153" y="533"/>
                  </a:lnTo>
                  <a:cubicBezTo>
                    <a:pt x="153" y="533"/>
                    <a:pt x="233" y="533"/>
                    <a:pt x="233" y="460"/>
                  </a:cubicBezTo>
                  <a:lnTo>
                    <a:pt x="386" y="154"/>
                  </a:lnTo>
                  <a:cubicBezTo>
                    <a:pt x="459" y="154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7"/>
            <p:cNvSpPr/>
            <p:nvPr/>
          </p:nvSpPr>
          <p:spPr>
            <a:xfrm>
              <a:off x="7518364" y="1574895"/>
              <a:ext cx="20203" cy="55964"/>
            </a:xfrm>
            <a:custGeom>
              <a:avLst/>
              <a:gdLst/>
              <a:ahLst/>
              <a:cxnLst/>
              <a:rect l="l" t="t" r="r" b="b"/>
              <a:pathLst>
                <a:path w="387" h="1072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1" y="918"/>
                  </a:lnTo>
                  <a:cubicBezTo>
                    <a:pt x="1" y="992"/>
                    <a:pt x="80" y="1071"/>
                    <a:pt x="154" y="1071"/>
                  </a:cubicBezTo>
                  <a:cubicBezTo>
                    <a:pt x="233" y="1071"/>
                    <a:pt x="307" y="992"/>
                    <a:pt x="307" y="918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7"/>
            <p:cNvSpPr/>
            <p:nvPr/>
          </p:nvSpPr>
          <p:spPr>
            <a:xfrm>
              <a:off x="7626376" y="1553177"/>
              <a:ext cx="24067" cy="37744"/>
            </a:xfrm>
            <a:custGeom>
              <a:avLst/>
              <a:gdLst/>
              <a:ahLst/>
              <a:cxnLst/>
              <a:rect l="l" t="t" r="r" b="b"/>
              <a:pathLst>
                <a:path w="461" h="723" extrusionOk="0">
                  <a:moveTo>
                    <a:pt x="217" y="0"/>
                  </a:moveTo>
                  <a:cubicBezTo>
                    <a:pt x="197" y="0"/>
                    <a:pt x="175" y="9"/>
                    <a:pt x="154" y="30"/>
                  </a:cubicBezTo>
                  <a:cubicBezTo>
                    <a:pt x="74" y="30"/>
                    <a:pt x="1" y="110"/>
                    <a:pt x="74" y="184"/>
                  </a:cubicBezTo>
                  <a:lnTo>
                    <a:pt x="154" y="643"/>
                  </a:lnTo>
                  <a:cubicBezTo>
                    <a:pt x="154" y="722"/>
                    <a:pt x="227" y="722"/>
                    <a:pt x="307" y="722"/>
                  </a:cubicBezTo>
                  <a:cubicBezTo>
                    <a:pt x="380" y="722"/>
                    <a:pt x="460" y="643"/>
                    <a:pt x="380" y="569"/>
                  </a:cubicBezTo>
                  <a:lnTo>
                    <a:pt x="307" y="110"/>
                  </a:lnTo>
                  <a:cubicBezTo>
                    <a:pt x="307" y="54"/>
                    <a:pt x="267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7746238" y="1477167"/>
              <a:ext cx="43852" cy="41816"/>
            </a:xfrm>
            <a:custGeom>
              <a:avLst/>
              <a:gdLst/>
              <a:ahLst/>
              <a:cxnLst/>
              <a:rect l="l" t="t" r="r" b="b"/>
              <a:pathLst>
                <a:path w="840" h="801" extrusionOk="0">
                  <a:moveTo>
                    <a:pt x="152" y="0"/>
                  </a:moveTo>
                  <a:cubicBezTo>
                    <a:pt x="101" y="0"/>
                    <a:pt x="50" y="36"/>
                    <a:pt x="1" y="36"/>
                  </a:cubicBezTo>
                  <a:cubicBezTo>
                    <a:pt x="1" y="109"/>
                    <a:pt x="1" y="189"/>
                    <a:pt x="74" y="262"/>
                  </a:cubicBezTo>
                  <a:cubicBezTo>
                    <a:pt x="307" y="342"/>
                    <a:pt x="460" y="495"/>
                    <a:pt x="613" y="721"/>
                  </a:cubicBezTo>
                  <a:cubicBezTo>
                    <a:pt x="613" y="721"/>
                    <a:pt x="613" y="801"/>
                    <a:pt x="686" y="801"/>
                  </a:cubicBezTo>
                  <a:lnTo>
                    <a:pt x="766" y="721"/>
                  </a:lnTo>
                  <a:cubicBezTo>
                    <a:pt x="839" y="721"/>
                    <a:pt x="839" y="648"/>
                    <a:pt x="766" y="568"/>
                  </a:cubicBezTo>
                  <a:cubicBezTo>
                    <a:pt x="686" y="342"/>
                    <a:pt x="460" y="109"/>
                    <a:pt x="227" y="36"/>
                  </a:cubicBezTo>
                  <a:cubicBezTo>
                    <a:pt x="203" y="9"/>
                    <a:pt x="17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7658377" y="1235144"/>
              <a:ext cx="35813" cy="60140"/>
            </a:xfrm>
            <a:custGeom>
              <a:avLst/>
              <a:gdLst/>
              <a:ahLst/>
              <a:cxnLst/>
              <a:rect l="l" t="t" r="r" b="b"/>
              <a:pathLst>
                <a:path w="686" h="1152" extrusionOk="0">
                  <a:moveTo>
                    <a:pt x="612" y="1"/>
                  </a:moveTo>
                  <a:cubicBezTo>
                    <a:pt x="533" y="1"/>
                    <a:pt x="459" y="1"/>
                    <a:pt x="459" y="80"/>
                  </a:cubicBezTo>
                  <a:cubicBezTo>
                    <a:pt x="227" y="307"/>
                    <a:pt x="74" y="613"/>
                    <a:pt x="0" y="919"/>
                  </a:cubicBezTo>
                  <a:cubicBezTo>
                    <a:pt x="0" y="998"/>
                    <a:pt x="74" y="1072"/>
                    <a:pt x="153" y="1072"/>
                  </a:cubicBezTo>
                  <a:lnTo>
                    <a:pt x="153" y="1152"/>
                  </a:lnTo>
                  <a:cubicBezTo>
                    <a:pt x="227" y="1152"/>
                    <a:pt x="227" y="1072"/>
                    <a:pt x="306" y="998"/>
                  </a:cubicBezTo>
                  <a:cubicBezTo>
                    <a:pt x="380" y="692"/>
                    <a:pt x="459" y="460"/>
                    <a:pt x="612" y="233"/>
                  </a:cubicBezTo>
                  <a:cubicBezTo>
                    <a:pt x="686" y="154"/>
                    <a:pt x="686" y="80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7786175" y="1296172"/>
              <a:ext cx="35865" cy="34925"/>
            </a:xfrm>
            <a:custGeom>
              <a:avLst/>
              <a:gdLst/>
              <a:ahLst/>
              <a:cxnLst/>
              <a:rect l="l" t="t" r="r" b="b"/>
              <a:pathLst>
                <a:path w="687" h="669" extrusionOk="0">
                  <a:moveTo>
                    <a:pt x="564" y="1"/>
                  </a:moveTo>
                  <a:cubicBezTo>
                    <a:pt x="535" y="1"/>
                    <a:pt x="497" y="19"/>
                    <a:pt x="460" y="56"/>
                  </a:cubicBezTo>
                  <a:cubicBezTo>
                    <a:pt x="307" y="136"/>
                    <a:pt x="154" y="289"/>
                    <a:pt x="1" y="442"/>
                  </a:cubicBezTo>
                  <a:cubicBezTo>
                    <a:pt x="1" y="515"/>
                    <a:pt x="1" y="595"/>
                    <a:pt x="74" y="595"/>
                  </a:cubicBezTo>
                  <a:cubicBezTo>
                    <a:pt x="74" y="668"/>
                    <a:pt x="74" y="668"/>
                    <a:pt x="154" y="668"/>
                  </a:cubicBezTo>
                  <a:cubicBezTo>
                    <a:pt x="154" y="668"/>
                    <a:pt x="227" y="668"/>
                    <a:pt x="227" y="595"/>
                  </a:cubicBezTo>
                  <a:cubicBezTo>
                    <a:pt x="307" y="442"/>
                    <a:pt x="460" y="362"/>
                    <a:pt x="613" y="209"/>
                  </a:cubicBezTo>
                  <a:cubicBezTo>
                    <a:pt x="613" y="209"/>
                    <a:pt x="687" y="136"/>
                    <a:pt x="613" y="56"/>
                  </a:cubicBezTo>
                  <a:cubicBezTo>
                    <a:pt x="613" y="19"/>
                    <a:pt x="593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7882076" y="1423082"/>
              <a:ext cx="43852" cy="11851"/>
            </a:xfrm>
            <a:custGeom>
              <a:avLst/>
              <a:gdLst/>
              <a:ahLst/>
              <a:cxnLst/>
              <a:rect l="l" t="t" r="r" b="b"/>
              <a:pathLst>
                <a:path w="840" h="227" extrusionOk="0">
                  <a:moveTo>
                    <a:pt x="74" y="0"/>
                  </a:moveTo>
                  <a:cubicBezTo>
                    <a:pt x="0" y="0"/>
                    <a:pt x="0" y="0"/>
                    <a:pt x="0" y="74"/>
                  </a:cubicBezTo>
                  <a:cubicBezTo>
                    <a:pt x="0" y="153"/>
                    <a:pt x="0" y="227"/>
                    <a:pt x="74" y="227"/>
                  </a:cubicBezTo>
                  <a:lnTo>
                    <a:pt x="686" y="227"/>
                  </a:lnTo>
                  <a:cubicBezTo>
                    <a:pt x="766" y="227"/>
                    <a:pt x="839" y="153"/>
                    <a:pt x="839" y="74"/>
                  </a:cubicBezTo>
                  <a:cubicBezTo>
                    <a:pt x="839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7877900" y="1538769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cubicBezTo>
                    <a:pt x="1" y="306"/>
                    <a:pt x="80" y="386"/>
                    <a:pt x="80" y="539"/>
                  </a:cubicBezTo>
                  <a:cubicBezTo>
                    <a:pt x="80" y="613"/>
                    <a:pt x="80" y="613"/>
                    <a:pt x="154" y="613"/>
                  </a:cubicBezTo>
                  <a:cubicBezTo>
                    <a:pt x="233" y="613"/>
                    <a:pt x="307" y="613"/>
                    <a:pt x="307" y="539"/>
                  </a:cubicBezTo>
                  <a:cubicBezTo>
                    <a:pt x="307" y="386"/>
                    <a:pt x="307" y="233"/>
                    <a:pt x="233" y="80"/>
                  </a:cubicBezTo>
                  <a:cubicBezTo>
                    <a:pt x="233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7"/>
            <p:cNvSpPr/>
            <p:nvPr/>
          </p:nvSpPr>
          <p:spPr>
            <a:xfrm>
              <a:off x="7754226" y="1619686"/>
              <a:ext cx="24014" cy="31010"/>
            </a:xfrm>
            <a:custGeom>
              <a:avLst/>
              <a:gdLst/>
              <a:ahLst/>
              <a:cxnLst/>
              <a:rect l="l" t="t" r="r" b="b"/>
              <a:pathLst>
                <a:path w="460" h="594" extrusionOk="0">
                  <a:moveTo>
                    <a:pt x="180" y="1"/>
                  </a:moveTo>
                  <a:cubicBezTo>
                    <a:pt x="152" y="1"/>
                    <a:pt x="114" y="21"/>
                    <a:pt x="74" y="60"/>
                  </a:cubicBezTo>
                  <a:cubicBezTo>
                    <a:pt x="1" y="134"/>
                    <a:pt x="74" y="213"/>
                    <a:pt x="74" y="287"/>
                  </a:cubicBezTo>
                  <a:cubicBezTo>
                    <a:pt x="154" y="287"/>
                    <a:pt x="227" y="440"/>
                    <a:pt x="227" y="520"/>
                  </a:cubicBezTo>
                  <a:cubicBezTo>
                    <a:pt x="227" y="593"/>
                    <a:pt x="307" y="593"/>
                    <a:pt x="380" y="593"/>
                  </a:cubicBezTo>
                  <a:cubicBezTo>
                    <a:pt x="460" y="593"/>
                    <a:pt x="460" y="593"/>
                    <a:pt x="460" y="520"/>
                  </a:cubicBezTo>
                  <a:cubicBezTo>
                    <a:pt x="460" y="287"/>
                    <a:pt x="380" y="134"/>
                    <a:pt x="227" y="60"/>
                  </a:cubicBezTo>
                  <a:cubicBezTo>
                    <a:pt x="227" y="21"/>
                    <a:pt x="209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7"/>
            <p:cNvSpPr/>
            <p:nvPr/>
          </p:nvSpPr>
          <p:spPr>
            <a:xfrm>
              <a:off x="7702125" y="1667611"/>
              <a:ext cx="32002" cy="38997"/>
            </a:xfrm>
            <a:custGeom>
              <a:avLst/>
              <a:gdLst/>
              <a:ahLst/>
              <a:cxnLst/>
              <a:rect l="l" t="t" r="r" b="b"/>
              <a:pathLst>
                <a:path w="613" h="747" extrusionOk="0">
                  <a:moveTo>
                    <a:pt x="127" y="1"/>
                  </a:moveTo>
                  <a:cubicBezTo>
                    <a:pt x="99" y="1"/>
                    <a:pt x="80" y="21"/>
                    <a:pt x="80" y="61"/>
                  </a:cubicBezTo>
                  <a:cubicBezTo>
                    <a:pt x="1" y="134"/>
                    <a:pt x="1" y="214"/>
                    <a:pt x="80" y="214"/>
                  </a:cubicBezTo>
                  <a:cubicBezTo>
                    <a:pt x="233" y="367"/>
                    <a:pt x="307" y="440"/>
                    <a:pt x="307" y="593"/>
                  </a:cubicBezTo>
                  <a:cubicBezTo>
                    <a:pt x="307" y="673"/>
                    <a:pt x="386" y="746"/>
                    <a:pt x="460" y="746"/>
                  </a:cubicBezTo>
                  <a:cubicBezTo>
                    <a:pt x="540" y="673"/>
                    <a:pt x="613" y="593"/>
                    <a:pt x="540" y="593"/>
                  </a:cubicBezTo>
                  <a:cubicBezTo>
                    <a:pt x="540" y="367"/>
                    <a:pt x="386" y="134"/>
                    <a:pt x="233" y="61"/>
                  </a:cubicBezTo>
                  <a:cubicBezTo>
                    <a:pt x="194" y="21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7"/>
            <p:cNvSpPr/>
            <p:nvPr/>
          </p:nvSpPr>
          <p:spPr>
            <a:xfrm>
              <a:off x="7586439" y="1674606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460" y="0"/>
                  </a:moveTo>
                  <a:cubicBezTo>
                    <a:pt x="380" y="0"/>
                    <a:pt x="307" y="0"/>
                    <a:pt x="307" y="80"/>
                  </a:cubicBezTo>
                  <a:lnTo>
                    <a:pt x="1" y="765"/>
                  </a:lnTo>
                  <a:cubicBezTo>
                    <a:pt x="1" y="765"/>
                    <a:pt x="1" y="845"/>
                    <a:pt x="74" y="918"/>
                  </a:cubicBezTo>
                  <a:lnTo>
                    <a:pt x="154" y="918"/>
                  </a:lnTo>
                  <a:cubicBezTo>
                    <a:pt x="227" y="918"/>
                    <a:pt x="227" y="845"/>
                    <a:pt x="307" y="845"/>
                  </a:cubicBezTo>
                  <a:lnTo>
                    <a:pt x="533" y="153"/>
                  </a:lnTo>
                  <a:cubicBezTo>
                    <a:pt x="533" y="153"/>
                    <a:pt x="533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7"/>
            <p:cNvSpPr/>
            <p:nvPr/>
          </p:nvSpPr>
          <p:spPr>
            <a:xfrm>
              <a:off x="7410665" y="1586693"/>
              <a:ext cx="19890" cy="32002"/>
            </a:xfrm>
            <a:custGeom>
              <a:avLst/>
              <a:gdLst/>
              <a:ahLst/>
              <a:cxnLst/>
              <a:rect l="l" t="t" r="r" b="b"/>
              <a:pathLst>
                <a:path w="381" h="613" extrusionOk="0">
                  <a:moveTo>
                    <a:pt x="227" y="1"/>
                  </a:moveTo>
                  <a:cubicBezTo>
                    <a:pt x="154" y="1"/>
                    <a:pt x="154" y="1"/>
                    <a:pt x="154" y="80"/>
                  </a:cubicBezTo>
                  <a:cubicBezTo>
                    <a:pt x="154" y="233"/>
                    <a:pt x="74" y="307"/>
                    <a:pt x="74" y="386"/>
                  </a:cubicBezTo>
                  <a:cubicBezTo>
                    <a:pt x="1" y="460"/>
                    <a:pt x="74" y="539"/>
                    <a:pt x="154" y="539"/>
                  </a:cubicBezTo>
                  <a:lnTo>
                    <a:pt x="154" y="613"/>
                  </a:lnTo>
                  <a:cubicBezTo>
                    <a:pt x="227" y="613"/>
                    <a:pt x="227" y="539"/>
                    <a:pt x="307" y="539"/>
                  </a:cubicBezTo>
                  <a:cubicBezTo>
                    <a:pt x="307" y="386"/>
                    <a:pt x="380" y="233"/>
                    <a:pt x="380" y="80"/>
                  </a:cubicBezTo>
                  <a:cubicBezTo>
                    <a:pt x="380" y="80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>
              <a:off x="7342589" y="1378969"/>
              <a:ext cx="44165" cy="24014"/>
            </a:xfrm>
            <a:custGeom>
              <a:avLst/>
              <a:gdLst/>
              <a:ahLst/>
              <a:cxnLst/>
              <a:rect l="l" t="t" r="r" b="b"/>
              <a:pathLst>
                <a:path w="846" h="460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1" y="154"/>
                    <a:pt x="80" y="233"/>
                    <a:pt x="154" y="233"/>
                  </a:cubicBezTo>
                  <a:lnTo>
                    <a:pt x="613" y="460"/>
                  </a:lnTo>
                  <a:lnTo>
                    <a:pt x="692" y="460"/>
                  </a:lnTo>
                  <a:cubicBezTo>
                    <a:pt x="766" y="460"/>
                    <a:pt x="766" y="460"/>
                    <a:pt x="766" y="386"/>
                  </a:cubicBezTo>
                  <a:cubicBezTo>
                    <a:pt x="846" y="386"/>
                    <a:pt x="846" y="307"/>
                    <a:pt x="766" y="233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7"/>
            <p:cNvSpPr/>
            <p:nvPr/>
          </p:nvSpPr>
          <p:spPr>
            <a:xfrm>
              <a:off x="7386703" y="1303220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74" y="533"/>
                    <a:pt x="74" y="533"/>
                    <a:pt x="154" y="533"/>
                  </a:cubicBezTo>
                  <a:lnTo>
                    <a:pt x="227" y="533"/>
                  </a:lnTo>
                  <a:cubicBezTo>
                    <a:pt x="307" y="460"/>
                    <a:pt x="307" y="380"/>
                    <a:pt x="307" y="307"/>
                  </a:cubicBezTo>
                  <a:cubicBezTo>
                    <a:pt x="227" y="307"/>
                    <a:pt x="227" y="227"/>
                    <a:pt x="227" y="154"/>
                  </a:cubicBezTo>
                  <a:cubicBezTo>
                    <a:pt x="227" y="7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7"/>
            <p:cNvSpPr/>
            <p:nvPr/>
          </p:nvSpPr>
          <p:spPr>
            <a:xfrm>
              <a:off x="7586439" y="1169627"/>
              <a:ext cx="16027" cy="29757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217" y="1"/>
                  </a:moveTo>
                  <a:cubicBezTo>
                    <a:pt x="197" y="1"/>
                    <a:pt x="175" y="10"/>
                    <a:pt x="154" y="31"/>
                  </a:cubicBezTo>
                  <a:cubicBezTo>
                    <a:pt x="74" y="31"/>
                    <a:pt x="1" y="31"/>
                    <a:pt x="1" y="111"/>
                  </a:cubicBezTo>
                  <a:lnTo>
                    <a:pt x="74" y="490"/>
                  </a:lnTo>
                  <a:cubicBezTo>
                    <a:pt x="74" y="570"/>
                    <a:pt x="154" y="570"/>
                    <a:pt x="154" y="570"/>
                  </a:cubicBezTo>
                  <a:lnTo>
                    <a:pt x="227" y="570"/>
                  </a:lnTo>
                  <a:cubicBezTo>
                    <a:pt x="307" y="570"/>
                    <a:pt x="307" y="570"/>
                    <a:pt x="307" y="490"/>
                  </a:cubicBezTo>
                  <a:lnTo>
                    <a:pt x="307" y="111"/>
                  </a:lnTo>
                  <a:cubicBezTo>
                    <a:pt x="307" y="54"/>
                    <a:pt x="267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7"/>
            <p:cNvSpPr/>
            <p:nvPr/>
          </p:nvSpPr>
          <p:spPr>
            <a:xfrm>
              <a:off x="7594426" y="1383146"/>
              <a:ext cx="24014" cy="27825"/>
            </a:xfrm>
            <a:custGeom>
              <a:avLst/>
              <a:gdLst/>
              <a:ahLst/>
              <a:cxnLst/>
              <a:rect l="l" t="t" r="r" b="b"/>
              <a:pathLst>
                <a:path w="460" h="533" extrusionOk="0">
                  <a:moveTo>
                    <a:pt x="154" y="0"/>
                  </a:moveTo>
                  <a:cubicBezTo>
                    <a:pt x="74" y="0"/>
                    <a:pt x="1" y="74"/>
                    <a:pt x="74" y="153"/>
                  </a:cubicBezTo>
                  <a:lnTo>
                    <a:pt x="154" y="459"/>
                  </a:lnTo>
                  <a:cubicBezTo>
                    <a:pt x="227" y="533"/>
                    <a:pt x="227" y="533"/>
                    <a:pt x="307" y="533"/>
                  </a:cubicBezTo>
                  <a:lnTo>
                    <a:pt x="380" y="533"/>
                  </a:lnTo>
                  <a:cubicBezTo>
                    <a:pt x="460" y="533"/>
                    <a:pt x="460" y="459"/>
                    <a:pt x="460" y="380"/>
                  </a:cubicBezTo>
                  <a:lnTo>
                    <a:pt x="307" y="74"/>
                  </a:lnTo>
                  <a:cubicBezTo>
                    <a:pt x="307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7"/>
            <p:cNvSpPr/>
            <p:nvPr/>
          </p:nvSpPr>
          <p:spPr>
            <a:xfrm>
              <a:off x="7538515" y="1447045"/>
              <a:ext cx="43852" cy="35865"/>
            </a:xfrm>
            <a:custGeom>
              <a:avLst/>
              <a:gdLst/>
              <a:ahLst/>
              <a:cxnLst/>
              <a:rect l="l" t="t" r="r" b="b"/>
              <a:pathLst>
                <a:path w="840" h="687" extrusionOk="0">
                  <a:moveTo>
                    <a:pt x="613" y="0"/>
                  </a:moveTo>
                  <a:cubicBezTo>
                    <a:pt x="380" y="153"/>
                    <a:pt x="227" y="306"/>
                    <a:pt x="0" y="460"/>
                  </a:cubicBezTo>
                  <a:lnTo>
                    <a:pt x="0" y="613"/>
                  </a:lnTo>
                  <a:lnTo>
                    <a:pt x="74" y="686"/>
                  </a:lnTo>
                  <a:cubicBezTo>
                    <a:pt x="153" y="686"/>
                    <a:pt x="153" y="686"/>
                    <a:pt x="227" y="613"/>
                  </a:cubicBezTo>
                  <a:cubicBezTo>
                    <a:pt x="380" y="460"/>
                    <a:pt x="533" y="306"/>
                    <a:pt x="766" y="227"/>
                  </a:cubicBezTo>
                  <a:cubicBezTo>
                    <a:pt x="766" y="227"/>
                    <a:pt x="839" y="153"/>
                    <a:pt x="766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7"/>
            <p:cNvSpPr/>
            <p:nvPr/>
          </p:nvSpPr>
          <p:spPr>
            <a:xfrm>
              <a:off x="7682340" y="1439057"/>
              <a:ext cx="19838" cy="24014"/>
            </a:xfrm>
            <a:custGeom>
              <a:avLst/>
              <a:gdLst/>
              <a:ahLst/>
              <a:cxnLst/>
              <a:rect l="l" t="t" r="r" b="b"/>
              <a:pathLst>
                <a:path w="380" h="460" extrusionOk="0">
                  <a:moveTo>
                    <a:pt x="306" y="0"/>
                  </a:moveTo>
                  <a:cubicBezTo>
                    <a:pt x="227" y="0"/>
                    <a:pt x="153" y="0"/>
                    <a:pt x="74" y="74"/>
                  </a:cubicBezTo>
                  <a:lnTo>
                    <a:pt x="0" y="306"/>
                  </a:lnTo>
                  <a:cubicBezTo>
                    <a:pt x="0" y="380"/>
                    <a:pt x="0" y="459"/>
                    <a:pt x="74" y="459"/>
                  </a:cubicBezTo>
                  <a:cubicBezTo>
                    <a:pt x="153" y="459"/>
                    <a:pt x="227" y="459"/>
                    <a:pt x="227" y="380"/>
                  </a:cubicBezTo>
                  <a:lnTo>
                    <a:pt x="306" y="153"/>
                  </a:lnTo>
                  <a:cubicBezTo>
                    <a:pt x="380" y="74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7"/>
            <p:cNvSpPr/>
            <p:nvPr/>
          </p:nvSpPr>
          <p:spPr>
            <a:xfrm>
              <a:off x="7762213" y="1183357"/>
              <a:ext cx="16027" cy="32054"/>
            </a:xfrm>
            <a:custGeom>
              <a:avLst/>
              <a:gdLst/>
              <a:ahLst/>
              <a:cxnLst/>
              <a:rect l="l" t="t" r="r" b="b"/>
              <a:pathLst>
                <a:path w="307" h="614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74" y="613"/>
                    <a:pt x="154" y="613"/>
                  </a:cubicBezTo>
                  <a:cubicBezTo>
                    <a:pt x="227" y="613"/>
                    <a:pt x="307" y="533"/>
                    <a:pt x="307" y="460"/>
                  </a:cubicBezTo>
                  <a:lnTo>
                    <a:pt x="307" y="74"/>
                  </a:lnTo>
                  <a:cubicBezTo>
                    <a:pt x="30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7"/>
            <p:cNvSpPr/>
            <p:nvPr/>
          </p:nvSpPr>
          <p:spPr>
            <a:xfrm>
              <a:off x="7882076" y="1308075"/>
              <a:ext cx="32002" cy="38997"/>
            </a:xfrm>
            <a:custGeom>
              <a:avLst/>
              <a:gdLst/>
              <a:ahLst/>
              <a:cxnLst/>
              <a:rect l="l" t="t" r="r" b="b"/>
              <a:pathLst>
                <a:path w="613" h="747" extrusionOk="0">
                  <a:moveTo>
                    <a:pt x="456" y="1"/>
                  </a:moveTo>
                  <a:cubicBezTo>
                    <a:pt x="418" y="1"/>
                    <a:pt x="380" y="21"/>
                    <a:pt x="380" y="61"/>
                  </a:cubicBezTo>
                  <a:cubicBezTo>
                    <a:pt x="227" y="214"/>
                    <a:pt x="74" y="367"/>
                    <a:pt x="0" y="593"/>
                  </a:cubicBezTo>
                  <a:cubicBezTo>
                    <a:pt x="0" y="593"/>
                    <a:pt x="0" y="673"/>
                    <a:pt x="74" y="746"/>
                  </a:cubicBezTo>
                  <a:lnTo>
                    <a:pt x="153" y="746"/>
                  </a:lnTo>
                  <a:cubicBezTo>
                    <a:pt x="153" y="746"/>
                    <a:pt x="227" y="746"/>
                    <a:pt x="227" y="673"/>
                  </a:cubicBezTo>
                  <a:cubicBezTo>
                    <a:pt x="307" y="520"/>
                    <a:pt x="380" y="367"/>
                    <a:pt x="533" y="214"/>
                  </a:cubicBezTo>
                  <a:cubicBezTo>
                    <a:pt x="613" y="214"/>
                    <a:pt x="613" y="134"/>
                    <a:pt x="533" y="61"/>
                  </a:cubicBezTo>
                  <a:cubicBezTo>
                    <a:pt x="533" y="21"/>
                    <a:pt x="495" y="1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7"/>
            <p:cNvSpPr/>
            <p:nvPr/>
          </p:nvSpPr>
          <p:spPr>
            <a:xfrm>
              <a:off x="7826164" y="1583822"/>
              <a:ext cx="32002" cy="34873"/>
            </a:xfrm>
            <a:custGeom>
              <a:avLst/>
              <a:gdLst/>
              <a:ahLst/>
              <a:cxnLst/>
              <a:rect l="l" t="t" r="r" b="b"/>
              <a:pathLst>
                <a:path w="613" h="668" extrusionOk="0">
                  <a:moveTo>
                    <a:pt x="113" y="1"/>
                  </a:moveTo>
                  <a:cubicBezTo>
                    <a:pt x="75" y="1"/>
                    <a:pt x="37" y="19"/>
                    <a:pt x="0" y="56"/>
                  </a:cubicBezTo>
                  <a:lnTo>
                    <a:pt x="0" y="209"/>
                  </a:lnTo>
                  <a:lnTo>
                    <a:pt x="380" y="668"/>
                  </a:lnTo>
                  <a:lnTo>
                    <a:pt x="533" y="668"/>
                  </a:lnTo>
                  <a:cubicBezTo>
                    <a:pt x="612" y="594"/>
                    <a:pt x="612" y="515"/>
                    <a:pt x="612" y="515"/>
                  </a:cubicBezTo>
                  <a:lnTo>
                    <a:pt x="227" y="56"/>
                  </a:lnTo>
                  <a:cubicBezTo>
                    <a:pt x="190" y="19"/>
                    <a:pt x="152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7"/>
            <p:cNvSpPr/>
            <p:nvPr/>
          </p:nvSpPr>
          <p:spPr>
            <a:xfrm>
              <a:off x="7514553" y="1682593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380" y="0"/>
                  </a:moveTo>
                  <a:cubicBezTo>
                    <a:pt x="306" y="0"/>
                    <a:pt x="227" y="0"/>
                    <a:pt x="227" y="80"/>
                  </a:cubicBezTo>
                  <a:lnTo>
                    <a:pt x="0" y="386"/>
                  </a:lnTo>
                  <a:cubicBezTo>
                    <a:pt x="0" y="459"/>
                    <a:pt x="0" y="539"/>
                    <a:pt x="74" y="539"/>
                  </a:cubicBezTo>
                  <a:lnTo>
                    <a:pt x="153" y="539"/>
                  </a:lnTo>
                  <a:cubicBezTo>
                    <a:pt x="153" y="539"/>
                    <a:pt x="227" y="539"/>
                    <a:pt x="227" y="459"/>
                  </a:cubicBezTo>
                  <a:lnTo>
                    <a:pt x="459" y="153"/>
                  </a:lnTo>
                  <a:cubicBezTo>
                    <a:pt x="459" y="153"/>
                    <a:pt x="459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7"/>
            <p:cNvSpPr/>
            <p:nvPr/>
          </p:nvSpPr>
          <p:spPr>
            <a:xfrm>
              <a:off x="7694138" y="1546756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233" y="0"/>
                  </a:moveTo>
                  <a:cubicBezTo>
                    <a:pt x="154" y="0"/>
                    <a:pt x="80" y="0"/>
                    <a:pt x="1" y="80"/>
                  </a:cubicBezTo>
                  <a:cubicBezTo>
                    <a:pt x="1" y="153"/>
                    <a:pt x="80" y="233"/>
                    <a:pt x="80" y="233"/>
                  </a:cubicBezTo>
                  <a:cubicBezTo>
                    <a:pt x="154" y="307"/>
                    <a:pt x="233" y="307"/>
                    <a:pt x="233" y="386"/>
                  </a:cubicBezTo>
                  <a:cubicBezTo>
                    <a:pt x="233" y="460"/>
                    <a:pt x="307" y="539"/>
                    <a:pt x="386" y="539"/>
                  </a:cubicBezTo>
                  <a:cubicBezTo>
                    <a:pt x="460" y="539"/>
                    <a:pt x="460" y="460"/>
                    <a:pt x="460" y="386"/>
                  </a:cubicBezTo>
                  <a:cubicBezTo>
                    <a:pt x="460" y="233"/>
                    <a:pt x="386" y="8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7"/>
            <p:cNvSpPr/>
            <p:nvPr/>
          </p:nvSpPr>
          <p:spPr>
            <a:xfrm>
              <a:off x="7866101" y="1598282"/>
              <a:ext cx="1186359" cy="837212"/>
            </a:xfrm>
            <a:custGeom>
              <a:avLst/>
              <a:gdLst/>
              <a:ahLst/>
              <a:cxnLst/>
              <a:rect l="l" t="t" r="r" b="b"/>
              <a:pathLst>
                <a:path w="22725" h="16037" extrusionOk="0">
                  <a:moveTo>
                    <a:pt x="10552" y="1"/>
                  </a:moveTo>
                  <a:cubicBezTo>
                    <a:pt x="10286" y="1"/>
                    <a:pt x="10080" y="331"/>
                    <a:pt x="9869" y="470"/>
                  </a:cubicBezTo>
                  <a:cubicBezTo>
                    <a:pt x="9583" y="641"/>
                    <a:pt x="9121" y="856"/>
                    <a:pt x="8714" y="856"/>
                  </a:cubicBezTo>
                  <a:cubicBezTo>
                    <a:pt x="8580" y="856"/>
                    <a:pt x="8452" y="833"/>
                    <a:pt x="8338" y="777"/>
                  </a:cubicBezTo>
                  <a:cubicBezTo>
                    <a:pt x="8214" y="721"/>
                    <a:pt x="8100" y="698"/>
                    <a:pt x="7993" y="698"/>
                  </a:cubicBezTo>
                  <a:cubicBezTo>
                    <a:pt x="7504" y="698"/>
                    <a:pt x="7143" y="1170"/>
                    <a:pt x="6581" y="1236"/>
                  </a:cubicBezTo>
                  <a:cubicBezTo>
                    <a:pt x="5969" y="1309"/>
                    <a:pt x="5816" y="1848"/>
                    <a:pt x="5357" y="2227"/>
                  </a:cubicBezTo>
                  <a:cubicBezTo>
                    <a:pt x="5204" y="2380"/>
                    <a:pt x="4971" y="2766"/>
                    <a:pt x="4745" y="2840"/>
                  </a:cubicBezTo>
                  <a:cubicBezTo>
                    <a:pt x="4502" y="2840"/>
                    <a:pt x="4259" y="2743"/>
                    <a:pt x="4053" y="2743"/>
                  </a:cubicBezTo>
                  <a:cubicBezTo>
                    <a:pt x="3999" y="2743"/>
                    <a:pt x="3948" y="2750"/>
                    <a:pt x="3900" y="2766"/>
                  </a:cubicBezTo>
                  <a:cubicBezTo>
                    <a:pt x="3594" y="2766"/>
                    <a:pt x="3288" y="3225"/>
                    <a:pt x="3061" y="3378"/>
                  </a:cubicBezTo>
                  <a:cubicBezTo>
                    <a:pt x="2829" y="3531"/>
                    <a:pt x="2523" y="3605"/>
                    <a:pt x="2296" y="3758"/>
                  </a:cubicBezTo>
                  <a:cubicBezTo>
                    <a:pt x="2063" y="3911"/>
                    <a:pt x="1837" y="4144"/>
                    <a:pt x="1604" y="4370"/>
                  </a:cubicBezTo>
                  <a:cubicBezTo>
                    <a:pt x="1378" y="4603"/>
                    <a:pt x="1378" y="4982"/>
                    <a:pt x="1225" y="5288"/>
                  </a:cubicBezTo>
                  <a:cubicBezTo>
                    <a:pt x="1072" y="5594"/>
                    <a:pt x="1072" y="5827"/>
                    <a:pt x="1072" y="6133"/>
                  </a:cubicBezTo>
                  <a:cubicBezTo>
                    <a:pt x="1072" y="6439"/>
                    <a:pt x="992" y="6819"/>
                    <a:pt x="919" y="7125"/>
                  </a:cubicBezTo>
                  <a:cubicBezTo>
                    <a:pt x="919" y="7664"/>
                    <a:pt x="0" y="7817"/>
                    <a:pt x="306" y="8429"/>
                  </a:cubicBezTo>
                  <a:cubicBezTo>
                    <a:pt x="380" y="8735"/>
                    <a:pt x="613" y="8888"/>
                    <a:pt x="613" y="9267"/>
                  </a:cubicBezTo>
                  <a:cubicBezTo>
                    <a:pt x="613" y="9574"/>
                    <a:pt x="613" y="9959"/>
                    <a:pt x="839" y="10265"/>
                  </a:cubicBezTo>
                  <a:cubicBezTo>
                    <a:pt x="1298" y="10798"/>
                    <a:pt x="1684" y="11337"/>
                    <a:pt x="2143" y="11869"/>
                  </a:cubicBezTo>
                  <a:cubicBezTo>
                    <a:pt x="2523" y="12328"/>
                    <a:pt x="2982" y="12788"/>
                    <a:pt x="3288" y="13326"/>
                  </a:cubicBezTo>
                  <a:cubicBezTo>
                    <a:pt x="3441" y="13553"/>
                    <a:pt x="3673" y="13632"/>
                    <a:pt x="3747" y="13859"/>
                  </a:cubicBezTo>
                  <a:cubicBezTo>
                    <a:pt x="3900" y="14165"/>
                    <a:pt x="3980" y="14398"/>
                    <a:pt x="4286" y="14551"/>
                  </a:cubicBezTo>
                  <a:cubicBezTo>
                    <a:pt x="4512" y="14624"/>
                    <a:pt x="4898" y="14857"/>
                    <a:pt x="5124" y="14857"/>
                  </a:cubicBezTo>
                  <a:cubicBezTo>
                    <a:pt x="5357" y="14857"/>
                    <a:pt x="5583" y="14704"/>
                    <a:pt x="5736" y="14624"/>
                  </a:cubicBezTo>
                  <a:cubicBezTo>
                    <a:pt x="5862" y="14562"/>
                    <a:pt x="6018" y="14534"/>
                    <a:pt x="6183" y="14534"/>
                  </a:cubicBezTo>
                  <a:cubicBezTo>
                    <a:pt x="6619" y="14534"/>
                    <a:pt x="7124" y="14730"/>
                    <a:pt x="7347" y="15010"/>
                  </a:cubicBezTo>
                  <a:cubicBezTo>
                    <a:pt x="7516" y="15354"/>
                    <a:pt x="7645" y="15526"/>
                    <a:pt x="7926" y="15526"/>
                  </a:cubicBezTo>
                  <a:cubicBezTo>
                    <a:pt x="8020" y="15526"/>
                    <a:pt x="8130" y="15507"/>
                    <a:pt x="8265" y="15469"/>
                  </a:cubicBezTo>
                  <a:cubicBezTo>
                    <a:pt x="8382" y="15435"/>
                    <a:pt x="8482" y="15420"/>
                    <a:pt x="8568" y="15420"/>
                  </a:cubicBezTo>
                  <a:cubicBezTo>
                    <a:pt x="8873" y="15420"/>
                    <a:pt x="9018" y="15610"/>
                    <a:pt x="9257" y="15848"/>
                  </a:cubicBezTo>
                  <a:cubicBezTo>
                    <a:pt x="9389" y="15981"/>
                    <a:pt x="9503" y="16032"/>
                    <a:pt x="9611" y="16032"/>
                  </a:cubicBezTo>
                  <a:cubicBezTo>
                    <a:pt x="9817" y="16032"/>
                    <a:pt x="10002" y="15848"/>
                    <a:pt x="10254" y="15695"/>
                  </a:cubicBezTo>
                  <a:cubicBezTo>
                    <a:pt x="10342" y="15643"/>
                    <a:pt x="10429" y="15623"/>
                    <a:pt x="10518" y="15623"/>
                  </a:cubicBezTo>
                  <a:cubicBezTo>
                    <a:pt x="10815" y="15623"/>
                    <a:pt x="11125" y="15848"/>
                    <a:pt x="11479" y="15848"/>
                  </a:cubicBezTo>
                  <a:cubicBezTo>
                    <a:pt x="11705" y="15848"/>
                    <a:pt x="11938" y="15542"/>
                    <a:pt x="12244" y="15469"/>
                  </a:cubicBezTo>
                  <a:cubicBezTo>
                    <a:pt x="12550" y="15389"/>
                    <a:pt x="12930" y="15316"/>
                    <a:pt x="13236" y="15316"/>
                  </a:cubicBezTo>
                  <a:cubicBezTo>
                    <a:pt x="13251" y="15313"/>
                    <a:pt x="13265" y="15311"/>
                    <a:pt x="13280" y="15311"/>
                  </a:cubicBezTo>
                  <a:cubicBezTo>
                    <a:pt x="13605" y="15311"/>
                    <a:pt x="13877" y="16037"/>
                    <a:pt x="14190" y="16037"/>
                  </a:cubicBezTo>
                  <a:cubicBezTo>
                    <a:pt x="14228" y="16037"/>
                    <a:pt x="14267" y="16026"/>
                    <a:pt x="14307" y="16001"/>
                  </a:cubicBezTo>
                  <a:cubicBezTo>
                    <a:pt x="14846" y="15695"/>
                    <a:pt x="14693" y="15163"/>
                    <a:pt x="15378" y="15163"/>
                  </a:cubicBezTo>
                  <a:cubicBezTo>
                    <a:pt x="15764" y="15163"/>
                    <a:pt x="15991" y="15163"/>
                    <a:pt x="16223" y="14930"/>
                  </a:cubicBezTo>
                  <a:cubicBezTo>
                    <a:pt x="16529" y="14624"/>
                    <a:pt x="16682" y="14471"/>
                    <a:pt x="17062" y="14398"/>
                  </a:cubicBezTo>
                  <a:cubicBezTo>
                    <a:pt x="17249" y="14334"/>
                    <a:pt x="17483" y="14222"/>
                    <a:pt x="17727" y="14222"/>
                  </a:cubicBezTo>
                  <a:cubicBezTo>
                    <a:pt x="17786" y="14222"/>
                    <a:pt x="17847" y="14229"/>
                    <a:pt x="17907" y="14245"/>
                  </a:cubicBezTo>
                  <a:cubicBezTo>
                    <a:pt x="18060" y="14245"/>
                    <a:pt x="18366" y="14398"/>
                    <a:pt x="18592" y="14398"/>
                  </a:cubicBezTo>
                  <a:cubicBezTo>
                    <a:pt x="18825" y="14318"/>
                    <a:pt x="18978" y="14012"/>
                    <a:pt x="19131" y="13859"/>
                  </a:cubicBezTo>
                  <a:lnTo>
                    <a:pt x="19896" y="13094"/>
                  </a:lnTo>
                  <a:cubicBezTo>
                    <a:pt x="20123" y="12867"/>
                    <a:pt x="20429" y="12634"/>
                    <a:pt x="20662" y="12328"/>
                  </a:cubicBezTo>
                  <a:cubicBezTo>
                    <a:pt x="20815" y="12175"/>
                    <a:pt x="21121" y="12175"/>
                    <a:pt x="21347" y="12102"/>
                  </a:cubicBezTo>
                  <a:cubicBezTo>
                    <a:pt x="21653" y="12022"/>
                    <a:pt x="21733" y="11796"/>
                    <a:pt x="21806" y="11563"/>
                  </a:cubicBezTo>
                  <a:cubicBezTo>
                    <a:pt x="21959" y="11184"/>
                    <a:pt x="22112" y="10798"/>
                    <a:pt x="22192" y="10418"/>
                  </a:cubicBezTo>
                  <a:cubicBezTo>
                    <a:pt x="22345" y="10033"/>
                    <a:pt x="22498" y="9653"/>
                    <a:pt x="22572" y="9347"/>
                  </a:cubicBezTo>
                  <a:cubicBezTo>
                    <a:pt x="22725" y="8961"/>
                    <a:pt x="22572" y="8655"/>
                    <a:pt x="22498" y="8276"/>
                  </a:cubicBezTo>
                  <a:cubicBezTo>
                    <a:pt x="22419" y="7970"/>
                    <a:pt x="22572" y="7737"/>
                    <a:pt x="22651" y="7431"/>
                  </a:cubicBezTo>
                  <a:cubicBezTo>
                    <a:pt x="22651" y="7051"/>
                    <a:pt x="22572" y="6592"/>
                    <a:pt x="22419" y="6286"/>
                  </a:cubicBezTo>
                  <a:cubicBezTo>
                    <a:pt x="22345" y="5980"/>
                    <a:pt x="22112" y="5747"/>
                    <a:pt x="21886" y="5521"/>
                  </a:cubicBezTo>
                  <a:lnTo>
                    <a:pt x="21427" y="4603"/>
                  </a:lnTo>
                  <a:cubicBezTo>
                    <a:pt x="21194" y="4297"/>
                    <a:pt x="20968" y="4064"/>
                    <a:pt x="20662" y="3758"/>
                  </a:cubicBezTo>
                  <a:cubicBezTo>
                    <a:pt x="20429" y="3531"/>
                    <a:pt x="20123" y="3072"/>
                    <a:pt x="19817" y="3072"/>
                  </a:cubicBezTo>
                  <a:cubicBezTo>
                    <a:pt x="19613" y="3072"/>
                    <a:pt x="19444" y="3105"/>
                    <a:pt x="19285" y="3105"/>
                  </a:cubicBezTo>
                  <a:cubicBezTo>
                    <a:pt x="19206" y="3105"/>
                    <a:pt x="19129" y="3097"/>
                    <a:pt x="19052" y="3072"/>
                  </a:cubicBezTo>
                  <a:cubicBezTo>
                    <a:pt x="18745" y="2993"/>
                    <a:pt x="18439" y="2687"/>
                    <a:pt x="18133" y="2533"/>
                  </a:cubicBezTo>
                  <a:cubicBezTo>
                    <a:pt x="17521" y="2154"/>
                    <a:pt x="16988" y="1695"/>
                    <a:pt x="16223" y="1615"/>
                  </a:cubicBezTo>
                  <a:cubicBezTo>
                    <a:pt x="15991" y="1542"/>
                    <a:pt x="15685" y="1542"/>
                    <a:pt x="15531" y="1236"/>
                  </a:cubicBezTo>
                  <a:cubicBezTo>
                    <a:pt x="15378" y="1083"/>
                    <a:pt x="15305" y="850"/>
                    <a:pt x="15152" y="697"/>
                  </a:cubicBezTo>
                  <a:cubicBezTo>
                    <a:pt x="14919" y="470"/>
                    <a:pt x="14460" y="317"/>
                    <a:pt x="14154" y="238"/>
                  </a:cubicBezTo>
                  <a:cubicBezTo>
                    <a:pt x="14121" y="230"/>
                    <a:pt x="14088" y="226"/>
                    <a:pt x="14054" y="226"/>
                  </a:cubicBezTo>
                  <a:cubicBezTo>
                    <a:pt x="13817" y="226"/>
                    <a:pt x="13580" y="404"/>
                    <a:pt x="13343" y="404"/>
                  </a:cubicBezTo>
                  <a:cubicBezTo>
                    <a:pt x="13307" y="404"/>
                    <a:pt x="13271" y="400"/>
                    <a:pt x="13236" y="391"/>
                  </a:cubicBezTo>
                  <a:cubicBezTo>
                    <a:pt x="13192" y="380"/>
                    <a:pt x="13148" y="376"/>
                    <a:pt x="13105" y="376"/>
                  </a:cubicBezTo>
                  <a:cubicBezTo>
                    <a:pt x="12886" y="376"/>
                    <a:pt x="12667" y="485"/>
                    <a:pt x="12449" y="485"/>
                  </a:cubicBezTo>
                  <a:cubicBezTo>
                    <a:pt x="12405" y="485"/>
                    <a:pt x="12361" y="481"/>
                    <a:pt x="12317" y="470"/>
                  </a:cubicBezTo>
                  <a:cubicBezTo>
                    <a:pt x="12011" y="470"/>
                    <a:pt x="11632" y="470"/>
                    <a:pt x="11326" y="391"/>
                  </a:cubicBezTo>
                  <a:cubicBezTo>
                    <a:pt x="11093" y="317"/>
                    <a:pt x="10867" y="85"/>
                    <a:pt x="10634" y="11"/>
                  </a:cubicBezTo>
                  <a:cubicBezTo>
                    <a:pt x="10606" y="4"/>
                    <a:pt x="10578" y="1"/>
                    <a:pt x="10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7"/>
            <p:cNvSpPr/>
            <p:nvPr/>
          </p:nvSpPr>
          <p:spPr>
            <a:xfrm>
              <a:off x="8105774" y="2118192"/>
              <a:ext cx="83789" cy="74236"/>
            </a:xfrm>
            <a:custGeom>
              <a:avLst/>
              <a:gdLst/>
              <a:ahLst/>
              <a:cxnLst/>
              <a:rect l="l" t="t" r="r" b="b"/>
              <a:pathLst>
                <a:path w="1605" h="1422" extrusionOk="0">
                  <a:moveTo>
                    <a:pt x="613" y="0"/>
                  </a:moveTo>
                  <a:cubicBezTo>
                    <a:pt x="307" y="0"/>
                    <a:pt x="74" y="306"/>
                    <a:pt x="1" y="612"/>
                  </a:cubicBezTo>
                  <a:cubicBezTo>
                    <a:pt x="1" y="919"/>
                    <a:pt x="227" y="1225"/>
                    <a:pt x="460" y="1378"/>
                  </a:cubicBezTo>
                  <a:cubicBezTo>
                    <a:pt x="571" y="1404"/>
                    <a:pt x="692" y="1421"/>
                    <a:pt x="812" y="1421"/>
                  </a:cubicBezTo>
                  <a:cubicBezTo>
                    <a:pt x="1022" y="1421"/>
                    <a:pt x="1230" y="1369"/>
                    <a:pt x="1378" y="1225"/>
                  </a:cubicBezTo>
                  <a:cubicBezTo>
                    <a:pt x="1452" y="1145"/>
                    <a:pt x="1531" y="1072"/>
                    <a:pt x="1605" y="919"/>
                  </a:cubicBezTo>
                  <a:cubicBezTo>
                    <a:pt x="1605" y="686"/>
                    <a:pt x="1531" y="459"/>
                    <a:pt x="1299" y="306"/>
                  </a:cubicBezTo>
                  <a:cubicBezTo>
                    <a:pt x="1145" y="74"/>
                    <a:pt x="839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7"/>
            <p:cNvSpPr/>
            <p:nvPr/>
          </p:nvSpPr>
          <p:spPr>
            <a:xfrm>
              <a:off x="8173536" y="2098041"/>
              <a:ext cx="52153" cy="27147"/>
            </a:xfrm>
            <a:custGeom>
              <a:avLst/>
              <a:gdLst/>
              <a:ahLst/>
              <a:cxnLst/>
              <a:rect l="l" t="t" r="r" b="b"/>
              <a:pathLst>
                <a:path w="999" h="520" extrusionOk="0">
                  <a:moveTo>
                    <a:pt x="154" y="1"/>
                  </a:moveTo>
                  <a:cubicBezTo>
                    <a:pt x="1" y="154"/>
                    <a:pt x="80" y="386"/>
                    <a:pt x="233" y="460"/>
                  </a:cubicBezTo>
                  <a:cubicBezTo>
                    <a:pt x="346" y="499"/>
                    <a:pt x="441" y="519"/>
                    <a:pt x="527" y="519"/>
                  </a:cubicBezTo>
                  <a:cubicBezTo>
                    <a:pt x="613" y="519"/>
                    <a:pt x="689" y="499"/>
                    <a:pt x="766" y="460"/>
                  </a:cubicBezTo>
                  <a:cubicBezTo>
                    <a:pt x="845" y="460"/>
                    <a:pt x="919" y="386"/>
                    <a:pt x="998" y="386"/>
                  </a:cubicBezTo>
                  <a:lnTo>
                    <a:pt x="998" y="154"/>
                  </a:lnTo>
                  <a:cubicBezTo>
                    <a:pt x="845" y="80"/>
                    <a:pt x="613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7"/>
            <p:cNvSpPr/>
            <p:nvPr/>
          </p:nvSpPr>
          <p:spPr>
            <a:xfrm>
              <a:off x="8157562" y="2024641"/>
              <a:ext cx="55964" cy="47246"/>
            </a:xfrm>
            <a:custGeom>
              <a:avLst/>
              <a:gdLst/>
              <a:ahLst/>
              <a:cxnLst/>
              <a:rect l="l" t="t" r="r" b="b"/>
              <a:pathLst>
                <a:path w="1072" h="905" extrusionOk="0">
                  <a:moveTo>
                    <a:pt x="382" y="0"/>
                  </a:moveTo>
                  <a:cubicBezTo>
                    <a:pt x="325" y="0"/>
                    <a:pt x="274" y="10"/>
                    <a:pt x="233" y="29"/>
                  </a:cubicBezTo>
                  <a:cubicBezTo>
                    <a:pt x="0" y="109"/>
                    <a:pt x="0" y="335"/>
                    <a:pt x="80" y="568"/>
                  </a:cubicBezTo>
                  <a:cubicBezTo>
                    <a:pt x="153" y="721"/>
                    <a:pt x="307" y="874"/>
                    <a:pt x="539" y="874"/>
                  </a:cubicBezTo>
                  <a:cubicBezTo>
                    <a:pt x="584" y="895"/>
                    <a:pt x="628" y="904"/>
                    <a:pt x="671" y="904"/>
                  </a:cubicBezTo>
                  <a:cubicBezTo>
                    <a:pt x="774" y="904"/>
                    <a:pt x="867" y="851"/>
                    <a:pt x="919" y="794"/>
                  </a:cubicBezTo>
                  <a:cubicBezTo>
                    <a:pt x="1072" y="641"/>
                    <a:pt x="998" y="335"/>
                    <a:pt x="845" y="182"/>
                  </a:cubicBezTo>
                  <a:cubicBezTo>
                    <a:pt x="733" y="70"/>
                    <a:pt x="538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7"/>
            <p:cNvSpPr/>
            <p:nvPr/>
          </p:nvSpPr>
          <p:spPr>
            <a:xfrm>
              <a:off x="8249599" y="2090054"/>
              <a:ext cx="75802" cy="87965"/>
            </a:xfrm>
            <a:custGeom>
              <a:avLst/>
              <a:gdLst/>
              <a:ahLst/>
              <a:cxnLst/>
              <a:rect l="l" t="t" r="r" b="b"/>
              <a:pathLst>
                <a:path w="1452" h="1685" extrusionOk="0">
                  <a:moveTo>
                    <a:pt x="613" y="1"/>
                  </a:moveTo>
                  <a:cubicBezTo>
                    <a:pt x="307" y="80"/>
                    <a:pt x="154" y="460"/>
                    <a:pt x="74" y="766"/>
                  </a:cubicBezTo>
                  <a:cubicBezTo>
                    <a:pt x="1" y="998"/>
                    <a:pt x="1" y="1225"/>
                    <a:pt x="154" y="1378"/>
                  </a:cubicBezTo>
                  <a:cubicBezTo>
                    <a:pt x="227" y="1611"/>
                    <a:pt x="460" y="1684"/>
                    <a:pt x="686" y="1684"/>
                  </a:cubicBezTo>
                  <a:cubicBezTo>
                    <a:pt x="839" y="1684"/>
                    <a:pt x="1072" y="1611"/>
                    <a:pt x="1225" y="1458"/>
                  </a:cubicBezTo>
                  <a:cubicBezTo>
                    <a:pt x="1378" y="1304"/>
                    <a:pt x="1451" y="1072"/>
                    <a:pt x="1451" y="845"/>
                  </a:cubicBezTo>
                  <a:cubicBezTo>
                    <a:pt x="1451" y="613"/>
                    <a:pt x="839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7"/>
            <p:cNvSpPr/>
            <p:nvPr/>
          </p:nvSpPr>
          <p:spPr>
            <a:xfrm>
              <a:off x="8265574" y="2010180"/>
              <a:ext cx="27877" cy="41085"/>
            </a:xfrm>
            <a:custGeom>
              <a:avLst/>
              <a:gdLst/>
              <a:ahLst/>
              <a:cxnLst/>
              <a:rect l="l" t="t" r="r" b="b"/>
              <a:pathLst>
                <a:path w="534" h="787" extrusionOk="0">
                  <a:moveTo>
                    <a:pt x="380" y="0"/>
                  </a:moveTo>
                  <a:cubicBezTo>
                    <a:pt x="154" y="80"/>
                    <a:pt x="1" y="233"/>
                    <a:pt x="1" y="459"/>
                  </a:cubicBezTo>
                  <a:cubicBezTo>
                    <a:pt x="1" y="650"/>
                    <a:pt x="152" y="787"/>
                    <a:pt x="335" y="787"/>
                  </a:cubicBezTo>
                  <a:cubicBezTo>
                    <a:pt x="375" y="787"/>
                    <a:pt x="417" y="780"/>
                    <a:pt x="460" y="765"/>
                  </a:cubicBezTo>
                  <a:cubicBezTo>
                    <a:pt x="533" y="692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7"/>
            <p:cNvSpPr/>
            <p:nvPr/>
          </p:nvSpPr>
          <p:spPr>
            <a:xfrm>
              <a:off x="8321485" y="2046254"/>
              <a:ext cx="79978" cy="59827"/>
            </a:xfrm>
            <a:custGeom>
              <a:avLst/>
              <a:gdLst/>
              <a:ahLst/>
              <a:cxnLst/>
              <a:rect l="l" t="t" r="r" b="b"/>
              <a:pathLst>
                <a:path w="1532" h="1146" extrusionOk="0">
                  <a:moveTo>
                    <a:pt x="381" y="1"/>
                  </a:moveTo>
                  <a:cubicBezTo>
                    <a:pt x="154" y="74"/>
                    <a:pt x="1" y="460"/>
                    <a:pt x="74" y="686"/>
                  </a:cubicBezTo>
                  <a:cubicBezTo>
                    <a:pt x="227" y="919"/>
                    <a:pt x="460" y="1072"/>
                    <a:pt x="766" y="1146"/>
                  </a:cubicBezTo>
                  <a:cubicBezTo>
                    <a:pt x="1072" y="1146"/>
                    <a:pt x="1378" y="1072"/>
                    <a:pt x="1452" y="766"/>
                  </a:cubicBezTo>
                  <a:cubicBezTo>
                    <a:pt x="1531" y="613"/>
                    <a:pt x="1452" y="380"/>
                    <a:pt x="1299" y="227"/>
                  </a:cubicBezTo>
                  <a:cubicBezTo>
                    <a:pt x="1072" y="74"/>
                    <a:pt x="919" y="74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7"/>
            <p:cNvSpPr/>
            <p:nvPr/>
          </p:nvSpPr>
          <p:spPr>
            <a:xfrm>
              <a:off x="8381260" y="2006317"/>
              <a:ext cx="24014" cy="28608"/>
            </a:xfrm>
            <a:custGeom>
              <a:avLst/>
              <a:gdLst/>
              <a:ahLst/>
              <a:cxnLst/>
              <a:rect l="l" t="t" r="r" b="b"/>
              <a:pathLst>
                <a:path w="460" h="548" extrusionOk="0">
                  <a:moveTo>
                    <a:pt x="233" y="1"/>
                  </a:moveTo>
                  <a:cubicBezTo>
                    <a:pt x="154" y="1"/>
                    <a:pt x="80" y="74"/>
                    <a:pt x="1" y="154"/>
                  </a:cubicBezTo>
                  <a:lnTo>
                    <a:pt x="1" y="460"/>
                  </a:lnTo>
                  <a:cubicBezTo>
                    <a:pt x="47" y="502"/>
                    <a:pt x="143" y="547"/>
                    <a:pt x="231" y="547"/>
                  </a:cubicBezTo>
                  <a:cubicBezTo>
                    <a:pt x="294" y="547"/>
                    <a:pt x="353" y="524"/>
                    <a:pt x="386" y="460"/>
                  </a:cubicBezTo>
                  <a:cubicBezTo>
                    <a:pt x="460" y="380"/>
                    <a:pt x="460" y="227"/>
                    <a:pt x="386" y="74"/>
                  </a:cubicBezTo>
                  <a:cubicBezTo>
                    <a:pt x="307" y="74"/>
                    <a:pt x="307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7"/>
            <p:cNvSpPr/>
            <p:nvPr/>
          </p:nvSpPr>
          <p:spPr>
            <a:xfrm>
              <a:off x="8405222" y="2074079"/>
              <a:ext cx="92090" cy="101643"/>
            </a:xfrm>
            <a:custGeom>
              <a:avLst/>
              <a:gdLst/>
              <a:ahLst/>
              <a:cxnLst/>
              <a:rect l="l" t="t" r="r" b="b"/>
              <a:pathLst>
                <a:path w="1764" h="1947" extrusionOk="0">
                  <a:moveTo>
                    <a:pt x="1072" y="0"/>
                  </a:moveTo>
                  <a:cubicBezTo>
                    <a:pt x="999" y="0"/>
                    <a:pt x="846" y="80"/>
                    <a:pt x="693" y="80"/>
                  </a:cubicBezTo>
                  <a:cubicBezTo>
                    <a:pt x="307" y="307"/>
                    <a:pt x="1" y="766"/>
                    <a:pt x="1" y="1225"/>
                  </a:cubicBezTo>
                  <a:cubicBezTo>
                    <a:pt x="1" y="1378"/>
                    <a:pt x="80" y="1457"/>
                    <a:pt x="80" y="1610"/>
                  </a:cubicBezTo>
                  <a:cubicBezTo>
                    <a:pt x="234" y="1764"/>
                    <a:pt x="387" y="1917"/>
                    <a:pt x="540" y="1917"/>
                  </a:cubicBezTo>
                  <a:cubicBezTo>
                    <a:pt x="605" y="1938"/>
                    <a:pt x="672" y="1947"/>
                    <a:pt x="736" y="1947"/>
                  </a:cubicBezTo>
                  <a:cubicBezTo>
                    <a:pt x="895" y="1947"/>
                    <a:pt x="1043" y="1893"/>
                    <a:pt x="1152" y="1837"/>
                  </a:cubicBezTo>
                  <a:cubicBezTo>
                    <a:pt x="1531" y="1610"/>
                    <a:pt x="1764" y="1151"/>
                    <a:pt x="1684" y="766"/>
                  </a:cubicBezTo>
                  <a:cubicBezTo>
                    <a:pt x="1684" y="539"/>
                    <a:pt x="1531" y="386"/>
                    <a:pt x="1378" y="233"/>
                  </a:cubicBezTo>
                  <a:cubicBezTo>
                    <a:pt x="1378" y="153"/>
                    <a:pt x="1225" y="8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7"/>
            <p:cNvSpPr/>
            <p:nvPr/>
          </p:nvSpPr>
          <p:spPr>
            <a:xfrm>
              <a:off x="8361474" y="2126179"/>
              <a:ext cx="27825" cy="33829"/>
            </a:xfrm>
            <a:custGeom>
              <a:avLst/>
              <a:gdLst/>
              <a:ahLst/>
              <a:cxnLst/>
              <a:rect l="l" t="t" r="r" b="b"/>
              <a:pathLst>
                <a:path w="533" h="648" extrusionOk="0">
                  <a:moveTo>
                    <a:pt x="227" y="0"/>
                  </a:moveTo>
                  <a:lnTo>
                    <a:pt x="153" y="74"/>
                  </a:lnTo>
                  <a:cubicBezTo>
                    <a:pt x="74" y="227"/>
                    <a:pt x="0" y="380"/>
                    <a:pt x="74" y="533"/>
                  </a:cubicBezTo>
                  <a:cubicBezTo>
                    <a:pt x="113" y="609"/>
                    <a:pt x="190" y="648"/>
                    <a:pt x="266" y="648"/>
                  </a:cubicBezTo>
                  <a:cubicBezTo>
                    <a:pt x="343" y="648"/>
                    <a:pt x="420" y="609"/>
                    <a:pt x="459" y="533"/>
                  </a:cubicBezTo>
                  <a:cubicBezTo>
                    <a:pt x="533" y="533"/>
                    <a:pt x="533" y="459"/>
                    <a:pt x="533" y="380"/>
                  </a:cubicBezTo>
                  <a:cubicBezTo>
                    <a:pt x="459" y="306"/>
                    <a:pt x="459" y="227"/>
                    <a:pt x="459" y="153"/>
                  </a:cubicBezTo>
                  <a:cubicBezTo>
                    <a:pt x="380" y="74"/>
                    <a:pt x="38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7"/>
            <p:cNvSpPr/>
            <p:nvPr/>
          </p:nvSpPr>
          <p:spPr>
            <a:xfrm>
              <a:off x="8293399" y="1941321"/>
              <a:ext cx="60140" cy="56120"/>
            </a:xfrm>
            <a:custGeom>
              <a:avLst/>
              <a:gdLst/>
              <a:ahLst/>
              <a:cxnLst/>
              <a:rect l="l" t="t" r="r" b="b"/>
              <a:pathLst>
                <a:path w="1152" h="1075" extrusionOk="0">
                  <a:moveTo>
                    <a:pt x="458" y="1"/>
                  </a:moveTo>
                  <a:cubicBezTo>
                    <a:pt x="383" y="1"/>
                    <a:pt x="308" y="20"/>
                    <a:pt x="233" y="95"/>
                  </a:cubicBezTo>
                  <a:cubicBezTo>
                    <a:pt x="153" y="95"/>
                    <a:pt x="80" y="248"/>
                    <a:pt x="80" y="327"/>
                  </a:cubicBezTo>
                  <a:cubicBezTo>
                    <a:pt x="0" y="633"/>
                    <a:pt x="153" y="860"/>
                    <a:pt x="386" y="1013"/>
                  </a:cubicBezTo>
                  <a:cubicBezTo>
                    <a:pt x="449" y="1056"/>
                    <a:pt x="525" y="1075"/>
                    <a:pt x="603" y="1075"/>
                  </a:cubicBezTo>
                  <a:cubicBezTo>
                    <a:pt x="804" y="1075"/>
                    <a:pt x="1019" y="950"/>
                    <a:pt x="1072" y="786"/>
                  </a:cubicBezTo>
                  <a:cubicBezTo>
                    <a:pt x="1151" y="707"/>
                    <a:pt x="1151" y="554"/>
                    <a:pt x="1151" y="480"/>
                  </a:cubicBezTo>
                  <a:cubicBezTo>
                    <a:pt x="1151" y="327"/>
                    <a:pt x="1151" y="248"/>
                    <a:pt x="1072" y="174"/>
                  </a:cubicBezTo>
                  <a:cubicBezTo>
                    <a:pt x="998" y="95"/>
                    <a:pt x="998" y="95"/>
                    <a:pt x="919" y="95"/>
                  </a:cubicBezTo>
                  <a:cubicBezTo>
                    <a:pt x="845" y="95"/>
                    <a:pt x="765" y="95"/>
                    <a:pt x="692" y="21"/>
                  </a:cubicBezTo>
                  <a:cubicBezTo>
                    <a:pt x="614" y="21"/>
                    <a:pt x="536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7"/>
            <p:cNvSpPr/>
            <p:nvPr/>
          </p:nvSpPr>
          <p:spPr>
            <a:xfrm>
              <a:off x="8161738" y="1959332"/>
              <a:ext cx="35813" cy="25946"/>
            </a:xfrm>
            <a:custGeom>
              <a:avLst/>
              <a:gdLst/>
              <a:ahLst/>
              <a:cxnLst/>
              <a:rect l="l" t="t" r="r" b="b"/>
              <a:pathLst>
                <a:path w="686" h="497" extrusionOk="0">
                  <a:moveTo>
                    <a:pt x="304" y="1"/>
                  </a:moveTo>
                  <a:cubicBezTo>
                    <a:pt x="246" y="1"/>
                    <a:pt x="190" y="19"/>
                    <a:pt x="153" y="56"/>
                  </a:cubicBezTo>
                  <a:cubicBezTo>
                    <a:pt x="0" y="135"/>
                    <a:pt x="73" y="362"/>
                    <a:pt x="153" y="441"/>
                  </a:cubicBezTo>
                  <a:cubicBezTo>
                    <a:pt x="190" y="478"/>
                    <a:pt x="246" y="497"/>
                    <a:pt x="313" y="497"/>
                  </a:cubicBezTo>
                  <a:cubicBezTo>
                    <a:pt x="380" y="497"/>
                    <a:pt x="456" y="478"/>
                    <a:pt x="533" y="441"/>
                  </a:cubicBezTo>
                  <a:cubicBezTo>
                    <a:pt x="612" y="441"/>
                    <a:pt x="612" y="441"/>
                    <a:pt x="686" y="362"/>
                  </a:cubicBezTo>
                  <a:cubicBezTo>
                    <a:pt x="686" y="362"/>
                    <a:pt x="686" y="209"/>
                    <a:pt x="612" y="209"/>
                  </a:cubicBezTo>
                  <a:cubicBezTo>
                    <a:pt x="612" y="135"/>
                    <a:pt x="533" y="56"/>
                    <a:pt x="459" y="56"/>
                  </a:cubicBezTo>
                  <a:cubicBezTo>
                    <a:pt x="419" y="19"/>
                    <a:pt x="361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8097787" y="2038266"/>
              <a:ext cx="35865" cy="36700"/>
            </a:xfrm>
            <a:custGeom>
              <a:avLst/>
              <a:gdLst/>
              <a:ahLst/>
              <a:cxnLst/>
              <a:rect l="l" t="t" r="r" b="b"/>
              <a:pathLst>
                <a:path w="687" h="703" extrusionOk="0">
                  <a:moveTo>
                    <a:pt x="227" y="1"/>
                  </a:moveTo>
                  <a:cubicBezTo>
                    <a:pt x="74" y="1"/>
                    <a:pt x="1" y="227"/>
                    <a:pt x="1" y="380"/>
                  </a:cubicBezTo>
                  <a:cubicBezTo>
                    <a:pt x="1" y="512"/>
                    <a:pt x="168" y="703"/>
                    <a:pt x="363" y="703"/>
                  </a:cubicBezTo>
                  <a:cubicBezTo>
                    <a:pt x="395" y="703"/>
                    <a:pt x="427" y="698"/>
                    <a:pt x="460" y="686"/>
                  </a:cubicBezTo>
                  <a:cubicBezTo>
                    <a:pt x="686" y="686"/>
                    <a:pt x="380" y="22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8461186" y="1982355"/>
              <a:ext cx="87913" cy="69537"/>
            </a:xfrm>
            <a:custGeom>
              <a:avLst/>
              <a:gdLst/>
              <a:ahLst/>
              <a:cxnLst/>
              <a:rect l="l" t="t" r="r" b="b"/>
              <a:pathLst>
                <a:path w="1684" h="1332" extrusionOk="0">
                  <a:moveTo>
                    <a:pt x="539" y="0"/>
                  </a:moveTo>
                  <a:cubicBezTo>
                    <a:pt x="459" y="0"/>
                    <a:pt x="386" y="0"/>
                    <a:pt x="306" y="74"/>
                  </a:cubicBezTo>
                  <a:cubicBezTo>
                    <a:pt x="233" y="74"/>
                    <a:pt x="153" y="154"/>
                    <a:pt x="153" y="227"/>
                  </a:cubicBezTo>
                  <a:cubicBezTo>
                    <a:pt x="0" y="613"/>
                    <a:pt x="233" y="992"/>
                    <a:pt x="539" y="1225"/>
                  </a:cubicBezTo>
                  <a:cubicBezTo>
                    <a:pt x="676" y="1293"/>
                    <a:pt x="813" y="1331"/>
                    <a:pt x="943" y="1331"/>
                  </a:cubicBezTo>
                  <a:cubicBezTo>
                    <a:pt x="1103" y="1331"/>
                    <a:pt x="1253" y="1274"/>
                    <a:pt x="1378" y="1145"/>
                  </a:cubicBezTo>
                  <a:cubicBezTo>
                    <a:pt x="1610" y="992"/>
                    <a:pt x="1684" y="613"/>
                    <a:pt x="1531" y="380"/>
                  </a:cubicBezTo>
                  <a:cubicBezTo>
                    <a:pt x="1457" y="307"/>
                    <a:pt x="1304" y="227"/>
                    <a:pt x="1225" y="227"/>
                  </a:cubicBezTo>
                  <a:cubicBezTo>
                    <a:pt x="998" y="74"/>
                    <a:pt x="765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8529261" y="2107438"/>
              <a:ext cx="47976" cy="34769"/>
            </a:xfrm>
            <a:custGeom>
              <a:avLst/>
              <a:gdLst/>
              <a:ahLst/>
              <a:cxnLst/>
              <a:rect l="l" t="t" r="r" b="b"/>
              <a:pathLst>
                <a:path w="919" h="666" extrusionOk="0">
                  <a:moveTo>
                    <a:pt x="466" y="0"/>
                  </a:moveTo>
                  <a:cubicBezTo>
                    <a:pt x="356" y="0"/>
                    <a:pt x="242" y="38"/>
                    <a:pt x="153" y="127"/>
                  </a:cubicBezTo>
                  <a:cubicBezTo>
                    <a:pt x="0" y="206"/>
                    <a:pt x="0" y="512"/>
                    <a:pt x="153" y="586"/>
                  </a:cubicBezTo>
                  <a:cubicBezTo>
                    <a:pt x="227" y="665"/>
                    <a:pt x="306" y="665"/>
                    <a:pt x="380" y="665"/>
                  </a:cubicBezTo>
                  <a:cubicBezTo>
                    <a:pt x="533" y="665"/>
                    <a:pt x="765" y="665"/>
                    <a:pt x="839" y="512"/>
                  </a:cubicBezTo>
                  <a:cubicBezTo>
                    <a:pt x="918" y="433"/>
                    <a:pt x="918" y="206"/>
                    <a:pt x="839" y="127"/>
                  </a:cubicBezTo>
                  <a:cubicBezTo>
                    <a:pt x="765" y="53"/>
                    <a:pt x="765" y="53"/>
                    <a:pt x="686" y="53"/>
                  </a:cubicBezTo>
                  <a:cubicBezTo>
                    <a:pt x="622" y="20"/>
                    <a:pt x="545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8305511" y="2187572"/>
              <a:ext cx="95953" cy="90941"/>
            </a:xfrm>
            <a:custGeom>
              <a:avLst/>
              <a:gdLst/>
              <a:ahLst/>
              <a:cxnLst/>
              <a:rect l="l" t="t" r="r" b="b"/>
              <a:pathLst>
                <a:path w="1838" h="1742" extrusionOk="0">
                  <a:moveTo>
                    <a:pt x="1043" y="1"/>
                  </a:moveTo>
                  <a:cubicBezTo>
                    <a:pt x="856" y="1"/>
                    <a:pt x="680" y="55"/>
                    <a:pt x="533" y="202"/>
                  </a:cubicBezTo>
                  <a:cubicBezTo>
                    <a:pt x="227" y="355"/>
                    <a:pt x="74" y="581"/>
                    <a:pt x="1" y="887"/>
                  </a:cubicBezTo>
                  <a:cubicBezTo>
                    <a:pt x="1" y="1193"/>
                    <a:pt x="154" y="1579"/>
                    <a:pt x="460" y="1653"/>
                  </a:cubicBezTo>
                  <a:cubicBezTo>
                    <a:pt x="557" y="1718"/>
                    <a:pt x="668" y="1742"/>
                    <a:pt x="781" y="1742"/>
                  </a:cubicBezTo>
                  <a:cubicBezTo>
                    <a:pt x="934" y="1742"/>
                    <a:pt x="1092" y="1698"/>
                    <a:pt x="1225" y="1653"/>
                  </a:cubicBezTo>
                  <a:cubicBezTo>
                    <a:pt x="1531" y="1500"/>
                    <a:pt x="1758" y="1273"/>
                    <a:pt x="1837" y="1040"/>
                  </a:cubicBezTo>
                  <a:lnTo>
                    <a:pt x="1837" y="661"/>
                  </a:lnTo>
                  <a:cubicBezTo>
                    <a:pt x="1837" y="428"/>
                    <a:pt x="1758" y="275"/>
                    <a:pt x="1684" y="202"/>
                  </a:cubicBezTo>
                  <a:cubicBezTo>
                    <a:pt x="1605" y="122"/>
                    <a:pt x="1452" y="122"/>
                    <a:pt x="1378" y="49"/>
                  </a:cubicBezTo>
                  <a:cubicBezTo>
                    <a:pt x="1265" y="19"/>
                    <a:pt x="1152" y="1"/>
                    <a:pt x="1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8417386" y="2206053"/>
              <a:ext cx="43852" cy="29496"/>
            </a:xfrm>
            <a:custGeom>
              <a:avLst/>
              <a:gdLst/>
              <a:ahLst/>
              <a:cxnLst/>
              <a:rect l="l" t="t" r="r" b="b"/>
              <a:pathLst>
                <a:path w="840" h="565" extrusionOk="0">
                  <a:moveTo>
                    <a:pt x="227" y="1"/>
                  </a:moveTo>
                  <a:cubicBezTo>
                    <a:pt x="74" y="74"/>
                    <a:pt x="1" y="307"/>
                    <a:pt x="154" y="380"/>
                  </a:cubicBezTo>
                  <a:cubicBezTo>
                    <a:pt x="207" y="492"/>
                    <a:pt x="303" y="565"/>
                    <a:pt x="442" y="565"/>
                  </a:cubicBezTo>
                  <a:cubicBezTo>
                    <a:pt x="493" y="565"/>
                    <a:pt x="550" y="555"/>
                    <a:pt x="613" y="533"/>
                  </a:cubicBezTo>
                  <a:cubicBezTo>
                    <a:pt x="686" y="533"/>
                    <a:pt x="766" y="460"/>
                    <a:pt x="766" y="380"/>
                  </a:cubicBezTo>
                  <a:cubicBezTo>
                    <a:pt x="839" y="227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8485148" y="2188356"/>
              <a:ext cx="51735" cy="50273"/>
            </a:xfrm>
            <a:custGeom>
              <a:avLst/>
              <a:gdLst/>
              <a:ahLst/>
              <a:cxnLst/>
              <a:rect l="l" t="t" r="r" b="b"/>
              <a:pathLst>
                <a:path w="991" h="963" extrusionOk="0">
                  <a:moveTo>
                    <a:pt x="552" y="1"/>
                  </a:moveTo>
                  <a:lnTo>
                    <a:pt x="552" y="1"/>
                  </a:lnTo>
                  <a:cubicBezTo>
                    <a:pt x="550" y="1"/>
                    <a:pt x="528" y="10"/>
                    <a:pt x="459" y="34"/>
                  </a:cubicBezTo>
                  <a:cubicBezTo>
                    <a:pt x="386" y="34"/>
                    <a:pt x="233" y="107"/>
                    <a:pt x="153" y="187"/>
                  </a:cubicBezTo>
                  <a:cubicBezTo>
                    <a:pt x="0" y="413"/>
                    <a:pt x="80" y="799"/>
                    <a:pt x="386" y="952"/>
                  </a:cubicBezTo>
                  <a:cubicBezTo>
                    <a:pt x="417" y="959"/>
                    <a:pt x="448" y="963"/>
                    <a:pt x="479" y="963"/>
                  </a:cubicBezTo>
                  <a:cubicBezTo>
                    <a:pt x="751" y="963"/>
                    <a:pt x="990" y="688"/>
                    <a:pt x="919" y="413"/>
                  </a:cubicBezTo>
                  <a:lnTo>
                    <a:pt x="919" y="260"/>
                  </a:lnTo>
                  <a:cubicBezTo>
                    <a:pt x="845" y="187"/>
                    <a:pt x="692" y="187"/>
                    <a:pt x="613" y="107"/>
                  </a:cubicBezTo>
                  <a:cubicBezTo>
                    <a:pt x="453" y="55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8209662" y="2193941"/>
              <a:ext cx="63951" cy="62385"/>
            </a:xfrm>
            <a:custGeom>
              <a:avLst/>
              <a:gdLst/>
              <a:ahLst/>
              <a:cxnLst/>
              <a:rect l="l" t="t" r="r" b="b"/>
              <a:pathLst>
                <a:path w="1225" h="1195" extrusionOk="0">
                  <a:moveTo>
                    <a:pt x="306" y="0"/>
                  </a:moveTo>
                  <a:cubicBezTo>
                    <a:pt x="74" y="80"/>
                    <a:pt x="0" y="306"/>
                    <a:pt x="0" y="539"/>
                  </a:cubicBezTo>
                  <a:cubicBezTo>
                    <a:pt x="0" y="765"/>
                    <a:pt x="153" y="998"/>
                    <a:pt x="380" y="1151"/>
                  </a:cubicBezTo>
                  <a:cubicBezTo>
                    <a:pt x="464" y="1178"/>
                    <a:pt x="558" y="1195"/>
                    <a:pt x="651" y="1195"/>
                  </a:cubicBezTo>
                  <a:cubicBezTo>
                    <a:pt x="814" y="1195"/>
                    <a:pt x="974" y="1142"/>
                    <a:pt x="1072" y="998"/>
                  </a:cubicBezTo>
                  <a:cubicBezTo>
                    <a:pt x="1225" y="845"/>
                    <a:pt x="1225" y="539"/>
                    <a:pt x="1072" y="386"/>
                  </a:cubicBezTo>
                  <a:cubicBezTo>
                    <a:pt x="992" y="153"/>
                    <a:pt x="766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8553223" y="2153952"/>
              <a:ext cx="67814" cy="52675"/>
            </a:xfrm>
            <a:custGeom>
              <a:avLst/>
              <a:gdLst/>
              <a:ahLst/>
              <a:cxnLst/>
              <a:rect l="l" t="t" r="r" b="b"/>
              <a:pathLst>
                <a:path w="1299" h="1009" extrusionOk="0">
                  <a:moveTo>
                    <a:pt x="839" y="1"/>
                  </a:moveTo>
                  <a:cubicBezTo>
                    <a:pt x="686" y="1"/>
                    <a:pt x="533" y="1"/>
                    <a:pt x="380" y="80"/>
                  </a:cubicBezTo>
                  <a:cubicBezTo>
                    <a:pt x="153" y="80"/>
                    <a:pt x="74" y="234"/>
                    <a:pt x="74" y="460"/>
                  </a:cubicBezTo>
                  <a:cubicBezTo>
                    <a:pt x="0" y="613"/>
                    <a:pt x="153" y="846"/>
                    <a:pt x="306" y="919"/>
                  </a:cubicBezTo>
                  <a:cubicBezTo>
                    <a:pt x="403" y="984"/>
                    <a:pt x="501" y="1008"/>
                    <a:pt x="593" y="1008"/>
                  </a:cubicBezTo>
                  <a:cubicBezTo>
                    <a:pt x="717" y="1008"/>
                    <a:pt x="831" y="965"/>
                    <a:pt x="919" y="919"/>
                  </a:cubicBezTo>
                  <a:cubicBezTo>
                    <a:pt x="1145" y="766"/>
                    <a:pt x="1298" y="460"/>
                    <a:pt x="1145" y="234"/>
                  </a:cubicBezTo>
                  <a:cubicBezTo>
                    <a:pt x="1145" y="154"/>
                    <a:pt x="992" y="80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8165549" y="2230015"/>
              <a:ext cx="24014" cy="20360"/>
            </a:xfrm>
            <a:custGeom>
              <a:avLst/>
              <a:gdLst/>
              <a:ahLst/>
              <a:cxnLst/>
              <a:rect l="l" t="t" r="r" b="b"/>
              <a:pathLst>
                <a:path w="460" h="390" extrusionOk="0">
                  <a:moveTo>
                    <a:pt x="307" y="1"/>
                  </a:moveTo>
                  <a:cubicBezTo>
                    <a:pt x="154" y="1"/>
                    <a:pt x="0" y="74"/>
                    <a:pt x="0" y="227"/>
                  </a:cubicBezTo>
                  <a:cubicBezTo>
                    <a:pt x="50" y="323"/>
                    <a:pt x="128" y="389"/>
                    <a:pt x="217" y="389"/>
                  </a:cubicBezTo>
                  <a:cubicBezTo>
                    <a:pt x="271" y="389"/>
                    <a:pt x="328" y="365"/>
                    <a:pt x="386" y="307"/>
                  </a:cubicBezTo>
                  <a:cubicBezTo>
                    <a:pt x="460" y="227"/>
                    <a:pt x="386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8421197" y="2257840"/>
              <a:ext cx="64003" cy="49699"/>
            </a:xfrm>
            <a:custGeom>
              <a:avLst/>
              <a:gdLst/>
              <a:ahLst/>
              <a:cxnLst/>
              <a:rect l="l" t="t" r="r" b="b"/>
              <a:pathLst>
                <a:path w="1226" h="952" extrusionOk="0">
                  <a:moveTo>
                    <a:pt x="766" y="0"/>
                  </a:moveTo>
                  <a:cubicBezTo>
                    <a:pt x="540" y="0"/>
                    <a:pt x="307" y="80"/>
                    <a:pt x="154" y="233"/>
                  </a:cubicBezTo>
                  <a:cubicBezTo>
                    <a:pt x="1" y="386"/>
                    <a:pt x="1" y="539"/>
                    <a:pt x="1" y="692"/>
                  </a:cubicBezTo>
                  <a:cubicBezTo>
                    <a:pt x="1" y="766"/>
                    <a:pt x="81" y="766"/>
                    <a:pt x="81" y="845"/>
                  </a:cubicBezTo>
                  <a:lnTo>
                    <a:pt x="154" y="919"/>
                  </a:lnTo>
                  <a:cubicBezTo>
                    <a:pt x="223" y="942"/>
                    <a:pt x="284" y="952"/>
                    <a:pt x="341" y="952"/>
                  </a:cubicBezTo>
                  <a:cubicBezTo>
                    <a:pt x="477" y="952"/>
                    <a:pt x="585" y="897"/>
                    <a:pt x="693" y="845"/>
                  </a:cubicBezTo>
                  <a:cubicBezTo>
                    <a:pt x="846" y="766"/>
                    <a:pt x="999" y="613"/>
                    <a:pt x="1072" y="460"/>
                  </a:cubicBezTo>
                  <a:cubicBezTo>
                    <a:pt x="1152" y="307"/>
                    <a:pt x="1225" y="154"/>
                    <a:pt x="1072" y="80"/>
                  </a:cubicBezTo>
                  <a:cubicBezTo>
                    <a:pt x="999" y="0"/>
                    <a:pt x="9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8497260" y="2253873"/>
              <a:ext cx="87965" cy="73661"/>
            </a:xfrm>
            <a:custGeom>
              <a:avLst/>
              <a:gdLst/>
              <a:ahLst/>
              <a:cxnLst/>
              <a:rect l="l" t="t" r="r" b="b"/>
              <a:pathLst>
                <a:path w="1685" h="1411" extrusionOk="0">
                  <a:moveTo>
                    <a:pt x="854" y="1"/>
                  </a:moveTo>
                  <a:cubicBezTo>
                    <a:pt x="745" y="1"/>
                    <a:pt x="635" y="26"/>
                    <a:pt x="534" y="76"/>
                  </a:cubicBezTo>
                  <a:cubicBezTo>
                    <a:pt x="227" y="156"/>
                    <a:pt x="1" y="462"/>
                    <a:pt x="1" y="842"/>
                  </a:cubicBezTo>
                  <a:cubicBezTo>
                    <a:pt x="1" y="995"/>
                    <a:pt x="74" y="1227"/>
                    <a:pt x="307" y="1380"/>
                  </a:cubicBezTo>
                  <a:cubicBezTo>
                    <a:pt x="352" y="1402"/>
                    <a:pt x="409" y="1411"/>
                    <a:pt x="473" y="1411"/>
                  </a:cubicBezTo>
                  <a:cubicBezTo>
                    <a:pt x="631" y="1411"/>
                    <a:pt x="832" y="1357"/>
                    <a:pt x="993" y="1301"/>
                  </a:cubicBezTo>
                  <a:cubicBezTo>
                    <a:pt x="1146" y="1227"/>
                    <a:pt x="1299" y="1148"/>
                    <a:pt x="1452" y="995"/>
                  </a:cubicBezTo>
                  <a:cubicBezTo>
                    <a:pt x="1605" y="921"/>
                    <a:pt x="1684" y="689"/>
                    <a:pt x="1605" y="536"/>
                  </a:cubicBezTo>
                  <a:cubicBezTo>
                    <a:pt x="1605" y="462"/>
                    <a:pt x="1531" y="383"/>
                    <a:pt x="1452" y="309"/>
                  </a:cubicBezTo>
                  <a:cubicBezTo>
                    <a:pt x="1300" y="104"/>
                    <a:pt x="1077" y="1"/>
                    <a:pt x="8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8577185" y="2228292"/>
              <a:ext cx="27877" cy="26729"/>
            </a:xfrm>
            <a:custGeom>
              <a:avLst/>
              <a:gdLst/>
              <a:ahLst/>
              <a:cxnLst/>
              <a:rect l="l" t="t" r="r" b="b"/>
              <a:pathLst>
                <a:path w="534" h="512" extrusionOk="0">
                  <a:moveTo>
                    <a:pt x="237" y="1"/>
                  </a:moveTo>
                  <a:cubicBezTo>
                    <a:pt x="183" y="1"/>
                    <a:pt x="130" y="56"/>
                    <a:pt x="74" y="107"/>
                  </a:cubicBezTo>
                  <a:cubicBezTo>
                    <a:pt x="0" y="187"/>
                    <a:pt x="0" y="413"/>
                    <a:pt x="153" y="493"/>
                  </a:cubicBezTo>
                  <a:cubicBezTo>
                    <a:pt x="181" y="506"/>
                    <a:pt x="210" y="512"/>
                    <a:pt x="241" y="512"/>
                  </a:cubicBezTo>
                  <a:cubicBezTo>
                    <a:pt x="380" y="512"/>
                    <a:pt x="533" y="386"/>
                    <a:pt x="533" y="260"/>
                  </a:cubicBezTo>
                  <a:cubicBezTo>
                    <a:pt x="533" y="107"/>
                    <a:pt x="460" y="34"/>
                    <a:pt x="307" y="34"/>
                  </a:cubicBezTo>
                  <a:cubicBezTo>
                    <a:pt x="283" y="10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8325349" y="2296890"/>
              <a:ext cx="55964" cy="51631"/>
            </a:xfrm>
            <a:custGeom>
              <a:avLst/>
              <a:gdLst/>
              <a:ahLst/>
              <a:cxnLst/>
              <a:rect l="l" t="t" r="r" b="b"/>
              <a:pathLst>
                <a:path w="1072" h="989" extrusionOk="0">
                  <a:moveTo>
                    <a:pt x="361" y="0"/>
                  </a:moveTo>
                  <a:cubicBezTo>
                    <a:pt x="273" y="0"/>
                    <a:pt x="194" y="19"/>
                    <a:pt x="153" y="97"/>
                  </a:cubicBezTo>
                  <a:cubicBezTo>
                    <a:pt x="80" y="171"/>
                    <a:pt x="0" y="324"/>
                    <a:pt x="0" y="403"/>
                  </a:cubicBezTo>
                  <a:cubicBezTo>
                    <a:pt x="0" y="630"/>
                    <a:pt x="153" y="863"/>
                    <a:pt x="307" y="936"/>
                  </a:cubicBezTo>
                  <a:cubicBezTo>
                    <a:pt x="371" y="969"/>
                    <a:pt x="462" y="989"/>
                    <a:pt x="557" y="989"/>
                  </a:cubicBezTo>
                  <a:cubicBezTo>
                    <a:pt x="689" y="989"/>
                    <a:pt x="830" y="951"/>
                    <a:pt x="919" y="863"/>
                  </a:cubicBezTo>
                  <a:cubicBezTo>
                    <a:pt x="998" y="783"/>
                    <a:pt x="1072" y="556"/>
                    <a:pt x="998" y="403"/>
                  </a:cubicBezTo>
                  <a:cubicBezTo>
                    <a:pt x="998" y="324"/>
                    <a:pt x="919" y="250"/>
                    <a:pt x="919" y="171"/>
                  </a:cubicBezTo>
                  <a:cubicBezTo>
                    <a:pt x="845" y="97"/>
                    <a:pt x="692" y="97"/>
                    <a:pt x="613" y="18"/>
                  </a:cubicBezTo>
                  <a:cubicBezTo>
                    <a:pt x="538" y="18"/>
                    <a:pt x="445" y="0"/>
                    <a:pt x="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8221461" y="2280236"/>
              <a:ext cx="60140" cy="49543"/>
            </a:xfrm>
            <a:custGeom>
              <a:avLst/>
              <a:gdLst/>
              <a:ahLst/>
              <a:cxnLst/>
              <a:rect l="l" t="t" r="r" b="b"/>
              <a:pathLst>
                <a:path w="1152" h="949" extrusionOk="0">
                  <a:moveTo>
                    <a:pt x="664" y="0"/>
                  </a:moveTo>
                  <a:cubicBezTo>
                    <a:pt x="600" y="0"/>
                    <a:pt x="569" y="54"/>
                    <a:pt x="460" y="110"/>
                  </a:cubicBezTo>
                  <a:cubicBezTo>
                    <a:pt x="307" y="184"/>
                    <a:pt x="233" y="263"/>
                    <a:pt x="154" y="416"/>
                  </a:cubicBezTo>
                  <a:cubicBezTo>
                    <a:pt x="80" y="416"/>
                    <a:pt x="1" y="490"/>
                    <a:pt x="1" y="569"/>
                  </a:cubicBezTo>
                  <a:cubicBezTo>
                    <a:pt x="1" y="722"/>
                    <a:pt x="154" y="875"/>
                    <a:pt x="307" y="949"/>
                  </a:cubicBezTo>
                  <a:cubicBezTo>
                    <a:pt x="460" y="949"/>
                    <a:pt x="613" y="875"/>
                    <a:pt x="766" y="796"/>
                  </a:cubicBezTo>
                  <a:cubicBezTo>
                    <a:pt x="919" y="722"/>
                    <a:pt x="1072" y="643"/>
                    <a:pt x="1072" y="490"/>
                  </a:cubicBezTo>
                  <a:cubicBezTo>
                    <a:pt x="1152" y="263"/>
                    <a:pt x="999" y="110"/>
                    <a:pt x="766" y="31"/>
                  </a:cubicBezTo>
                  <a:cubicBezTo>
                    <a:pt x="722" y="9"/>
                    <a:pt x="690" y="0"/>
                    <a:pt x="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8089800" y="2214040"/>
              <a:ext cx="35865" cy="37431"/>
            </a:xfrm>
            <a:custGeom>
              <a:avLst/>
              <a:gdLst/>
              <a:ahLst/>
              <a:cxnLst/>
              <a:rect l="l" t="t" r="r" b="b"/>
              <a:pathLst>
                <a:path w="687" h="717" extrusionOk="0">
                  <a:moveTo>
                    <a:pt x="380" y="1"/>
                  </a:moveTo>
                  <a:cubicBezTo>
                    <a:pt x="154" y="1"/>
                    <a:pt x="1" y="154"/>
                    <a:pt x="1" y="380"/>
                  </a:cubicBezTo>
                  <a:lnTo>
                    <a:pt x="1" y="533"/>
                  </a:lnTo>
                  <a:cubicBezTo>
                    <a:pt x="1" y="613"/>
                    <a:pt x="74" y="613"/>
                    <a:pt x="154" y="686"/>
                  </a:cubicBezTo>
                  <a:cubicBezTo>
                    <a:pt x="192" y="707"/>
                    <a:pt x="236" y="716"/>
                    <a:pt x="280" y="716"/>
                  </a:cubicBezTo>
                  <a:cubicBezTo>
                    <a:pt x="412" y="716"/>
                    <a:pt x="553" y="629"/>
                    <a:pt x="613" y="460"/>
                  </a:cubicBezTo>
                  <a:cubicBezTo>
                    <a:pt x="686" y="307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8145711" y="2273815"/>
              <a:ext cx="40041" cy="29757"/>
            </a:xfrm>
            <a:custGeom>
              <a:avLst/>
              <a:gdLst/>
              <a:ahLst/>
              <a:cxnLst/>
              <a:rect l="l" t="t" r="r" b="b"/>
              <a:pathLst>
                <a:path w="767" h="570" extrusionOk="0">
                  <a:moveTo>
                    <a:pt x="460" y="1"/>
                  </a:moveTo>
                  <a:cubicBezTo>
                    <a:pt x="307" y="1"/>
                    <a:pt x="227" y="1"/>
                    <a:pt x="154" y="80"/>
                  </a:cubicBezTo>
                  <a:cubicBezTo>
                    <a:pt x="1" y="154"/>
                    <a:pt x="1" y="386"/>
                    <a:pt x="154" y="460"/>
                  </a:cubicBezTo>
                  <a:cubicBezTo>
                    <a:pt x="263" y="516"/>
                    <a:pt x="371" y="570"/>
                    <a:pt x="480" y="570"/>
                  </a:cubicBezTo>
                  <a:cubicBezTo>
                    <a:pt x="524" y="570"/>
                    <a:pt x="569" y="561"/>
                    <a:pt x="613" y="539"/>
                  </a:cubicBezTo>
                  <a:cubicBezTo>
                    <a:pt x="687" y="539"/>
                    <a:pt x="687" y="539"/>
                    <a:pt x="766" y="460"/>
                  </a:cubicBezTo>
                  <a:cubicBezTo>
                    <a:pt x="766" y="460"/>
                    <a:pt x="766" y="307"/>
                    <a:pt x="687" y="233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8453199" y="1926443"/>
              <a:ext cx="32002" cy="16027"/>
            </a:xfrm>
            <a:custGeom>
              <a:avLst/>
              <a:gdLst/>
              <a:ahLst/>
              <a:cxnLst/>
              <a:rect l="l" t="t" r="r" b="b"/>
              <a:pathLst>
                <a:path w="613" h="307" extrusionOk="0">
                  <a:moveTo>
                    <a:pt x="153" y="0"/>
                  </a:moveTo>
                  <a:cubicBezTo>
                    <a:pt x="80" y="74"/>
                    <a:pt x="0" y="153"/>
                    <a:pt x="80" y="306"/>
                  </a:cubicBezTo>
                  <a:lnTo>
                    <a:pt x="306" y="306"/>
                  </a:lnTo>
                  <a:cubicBezTo>
                    <a:pt x="386" y="306"/>
                    <a:pt x="459" y="306"/>
                    <a:pt x="539" y="227"/>
                  </a:cubicBezTo>
                  <a:cubicBezTo>
                    <a:pt x="539" y="227"/>
                    <a:pt x="612" y="153"/>
                    <a:pt x="539" y="74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8577185" y="2022291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227" y="1"/>
                  </a:moveTo>
                  <a:cubicBezTo>
                    <a:pt x="74" y="154"/>
                    <a:pt x="0" y="307"/>
                    <a:pt x="0" y="533"/>
                  </a:cubicBezTo>
                  <a:cubicBezTo>
                    <a:pt x="37" y="573"/>
                    <a:pt x="94" y="593"/>
                    <a:pt x="151" y="593"/>
                  </a:cubicBezTo>
                  <a:cubicBezTo>
                    <a:pt x="209" y="593"/>
                    <a:pt x="267" y="573"/>
                    <a:pt x="307" y="533"/>
                  </a:cubicBezTo>
                  <a:cubicBezTo>
                    <a:pt x="380" y="460"/>
                    <a:pt x="460" y="380"/>
                    <a:pt x="380" y="227"/>
                  </a:cubicBezTo>
                  <a:cubicBezTo>
                    <a:pt x="380" y="154"/>
                    <a:pt x="307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8209662" y="1907336"/>
              <a:ext cx="27825" cy="22970"/>
            </a:xfrm>
            <a:custGeom>
              <a:avLst/>
              <a:gdLst/>
              <a:ahLst/>
              <a:cxnLst/>
              <a:rect l="l" t="t" r="r" b="b"/>
              <a:pathLst>
                <a:path w="533" h="440" extrusionOk="0">
                  <a:moveTo>
                    <a:pt x="229" y="0"/>
                  </a:moveTo>
                  <a:cubicBezTo>
                    <a:pt x="172" y="0"/>
                    <a:pt x="114" y="20"/>
                    <a:pt x="74" y="60"/>
                  </a:cubicBezTo>
                  <a:cubicBezTo>
                    <a:pt x="0" y="134"/>
                    <a:pt x="0" y="213"/>
                    <a:pt x="74" y="287"/>
                  </a:cubicBezTo>
                  <a:cubicBezTo>
                    <a:pt x="153" y="366"/>
                    <a:pt x="227" y="440"/>
                    <a:pt x="306" y="440"/>
                  </a:cubicBezTo>
                  <a:cubicBezTo>
                    <a:pt x="459" y="440"/>
                    <a:pt x="533" y="366"/>
                    <a:pt x="533" y="213"/>
                  </a:cubicBezTo>
                  <a:cubicBezTo>
                    <a:pt x="533" y="134"/>
                    <a:pt x="459" y="60"/>
                    <a:pt x="380" y="60"/>
                  </a:cubicBezTo>
                  <a:cubicBezTo>
                    <a:pt x="343" y="20"/>
                    <a:pt x="287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8057850" y="2082066"/>
              <a:ext cx="27877" cy="25737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227" y="0"/>
                  </a:moveTo>
                  <a:cubicBezTo>
                    <a:pt x="74" y="80"/>
                    <a:pt x="0" y="233"/>
                    <a:pt x="74" y="386"/>
                  </a:cubicBezTo>
                  <a:cubicBezTo>
                    <a:pt x="130" y="438"/>
                    <a:pt x="259" y="493"/>
                    <a:pt x="358" y="493"/>
                  </a:cubicBezTo>
                  <a:cubicBezTo>
                    <a:pt x="400" y="493"/>
                    <a:pt x="436" y="483"/>
                    <a:pt x="460" y="460"/>
                  </a:cubicBezTo>
                  <a:cubicBezTo>
                    <a:pt x="533" y="386"/>
                    <a:pt x="533" y="307"/>
                    <a:pt x="460" y="233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8209662" y="1747537"/>
              <a:ext cx="39989" cy="78934"/>
            </a:xfrm>
            <a:custGeom>
              <a:avLst/>
              <a:gdLst/>
              <a:ahLst/>
              <a:cxnLst/>
              <a:rect l="l" t="t" r="r" b="b"/>
              <a:pathLst>
                <a:path w="766" h="1512" extrusionOk="0">
                  <a:moveTo>
                    <a:pt x="180" y="0"/>
                  </a:moveTo>
                  <a:cubicBezTo>
                    <a:pt x="152" y="0"/>
                    <a:pt x="114" y="20"/>
                    <a:pt x="74" y="60"/>
                  </a:cubicBezTo>
                  <a:cubicBezTo>
                    <a:pt x="0" y="60"/>
                    <a:pt x="0" y="134"/>
                    <a:pt x="0" y="213"/>
                  </a:cubicBezTo>
                  <a:cubicBezTo>
                    <a:pt x="227" y="593"/>
                    <a:pt x="380" y="978"/>
                    <a:pt x="533" y="1358"/>
                  </a:cubicBezTo>
                  <a:cubicBezTo>
                    <a:pt x="533" y="1438"/>
                    <a:pt x="533" y="1511"/>
                    <a:pt x="613" y="1511"/>
                  </a:cubicBezTo>
                  <a:lnTo>
                    <a:pt x="686" y="1511"/>
                  </a:lnTo>
                  <a:cubicBezTo>
                    <a:pt x="686" y="1438"/>
                    <a:pt x="766" y="1358"/>
                    <a:pt x="766" y="1285"/>
                  </a:cubicBezTo>
                  <a:cubicBezTo>
                    <a:pt x="613" y="899"/>
                    <a:pt x="459" y="440"/>
                    <a:pt x="227" y="60"/>
                  </a:cubicBezTo>
                  <a:cubicBezTo>
                    <a:pt x="227" y="20"/>
                    <a:pt x="208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8149574" y="2032419"/>
              <a:ext cx="28191" cy="37849"/>
            </a:xfrm>
            <a:custGeom>
              <a:avLst/>
              <a:gdLst/>
              <a:ahLst/>
              <a:cxnLst/>
              <a:rect l="l" t="t" r="r" b="b"/>
              <a:pathLst>
                <a:path w="540" h="725" extrusionOk="0">
                  <a:moveTo>
                    <a:pt x="363" y="1"/>
                  </a:moveTo>
                  <a:cubicBezTo>
                    <a:pt x="334" y="1"/>
                    <a:pt x="282" y="33"/>
                    <a:pt x="233" y="33"/>
                  </a:cubicBezTo>
                  <a:lnTo>
                    <a:pt x="0" y="492"/>
                  </a:lnTo>
                  <a:cubicBezTo>
                    <a:pt x="0" y="572"/>
                    <a:pt x="0" y="645"/>
                    <a:pt x="80" y="645"/>
                  </a:cubicBezTo>
                  <a:cubicBezTo>
                    <a:pt x="80" y="725"/>
                    <a:pt x="80" y="725"/>
                    <a:pt x="153" y="725"/>
                  </a:cubicBezTo>
                  <a:lnTo>
                    <a:pt x="233" y="645"/>
                  </a:lnTo>
                  <a:lnTo>
                    <a:pt x="460" y="186"/>
                  </a:lnTo>
                  <a:cubicBezTo>
                    <a:pt x="539" y="113"/>
                    <a:pt x="460" y="33"/>
                    <a:pt x="386" y="33"/>
                  </a:cubicBezTo>
                  <a:cubicBezTo>
                    <a:pt x="386" y="9"/>
                    <a:pt x="377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8253462" y="2190078"/>
              <a:ext cx="20151" cy="71991"/>
            </a:xfrm>
            <a:custGeom>
              <a:avLst/>
              <a:gdLst/>
              <a:ahLst/>
              <a:cxnLst/>
              <a:rect l="l" t="t" r="r" b="b"/>
              <a:pathLst>
                <a:path w="386" h="1379" extrusionOk="0">
                  <a:moveTo>
                    <a:pt x="306" y="1"/>
                  </a:moveTo>
                  <a:cubicBezTo>
                    <a:pt x="233" y="1"/>
                    <a:pt x="153" y="1"/>
                    <a:pt x="153" y="74"/>
                  </a:cubicBezTo>
                  <a:lnTo>
                    <a:pt x="0" y="1298"/>
                  </a:lnTo>
                  <a:cubicBezTo>
                    <a:pt x="0" y="1298"/>
                    <a:pt x="0" y="1378"/>
                    <a:pt x="80" y="1378"/>
                  </a:cubicBezTo>
                  <a:cubicBezTo>
                    <a:pt x="153" y="1378"/>
                    <a:pt x="233" y="1378"/>
                    <a:pt x="233" y="1298"/>
                  </a:cubicBezTo>
                  <a:lnTo>
                    <a:pt x="386" y="154"/>
                  </a:lnTo>
                  <a:cubicBezTo>
                    <a:pt x="386" y="74"/>
                    <a:pt x="386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8405222" y="2160374"/>
              <a:ext cx="24067" cy="49595"/>
            </a:xfrm>
            <a:custGeom>
              <a:avLst/>
              <a:gdLst/>
              <a:ahLst/>
              <a:cxnLst/>
              <a:rect l="l" t="t" r="r" b="b"/>
              <a:pathLst>
                <a:path w="461" h="950" extrusionOk="0">
                  <a:moveTo>
                    <a:pt x="144" y="1"/>
                  </a:moveTo>
                  <a:cubicBezTo>
                    <a:pt x="124" y="1"/>
                    <a:pt x="102" y="10"/>
                    <a:pt x="80" y="31"/>
                  </a:cubicBezTo>
                  <a:cubicBezTo>
                    <a:pt x="1" y="31"/>
                    <a:pt x="1" y="111"/>
                    <a:pt x="1" y="184"/>
                  </a:cubicBezTo>
                  <a:lnTo>
                    <a:pt x="154" y="876"/>
                  </a:lnTo>
                  <a:cubicBezTo>
                    <a:pt x="154" y="949"/>
                    <a:pt x="234" y="949"/>
                    <a:pt x="307" y="949"/>
                  </a:cubicBezTo>
                  <a:cubicBezTo>
                    <a:pt x="387" y="949"/>
                    <a:pt x="460" y="876"/>
                    <a:pt x="460" y="796"/>
                  </a:cubicBezTo>
                  <a:lnTo>
                    <a:pt x="234" y="111"/>
                  </a:lnTo>
                  <a:cubicBezTo>
                    <a:pt x="234" y="54"/>
                    <a:pt x="193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8573009" y="2052518"/>
              <a:ext cx="56016" cy="49751"/>
            </a:xfrm>
            <a:custGeom>
              <a:avLst/>
              <a:gdLst/>
              <a:ahLst/>
              <a:cxnLst/>
              <a:rect l="l" t="t" r="r" b="b"/>
              <a:pathLst>
                <a:path w="1073" h="953" extrusionOk="0">
                  <a:moveTo>
                    <a:pt x="164" y="1"/>
                  </a:moveTo>
                  <a:cubicBezTo>
                    <a:pt x="110" y="1"/>
                    <a:pt x="57" y="56"/>
                    <a:pt x="1" y="107"/>
                  </a:cubicBezTo>
                  <a:cubicBezTo>
                    <a:pt x="1" y="107"/>
                    <a:pt x="1" y="187"/>
                    <a:pt x="80" y="260"/>
                  </a:cubicBezTo>
                  <a:cubicBezTo>
                    <a:pt x="387" y="413"/>
                    <a:pt x="613" y="646"/>
                    <a:pt x="846" y="952"/>
                  </a:cubicBezTo>
                  <a:lnTo>
                    <a:pt x="999" y="952"/>
                  </a:lnTo>
                  <a:cubicBezTo>
                    <a:pt x="1072" y="952"/>
                    <a:pt x="1072" y="873"/>
                    <a:pt x="999" y="799"/>
                  </a:cubicBezTo>
                  <a:cubicBezTo>
                    <a:pt x="846" y="493"/>
                    <a:pt x="540" y="187"/>
                    <a:pt x="233" y="34"/>
                  </a:cubicBezTo>
                  <a:cubicBezTo>
                    <a:pt x="210" y="10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8449335" y="1710680"/>
              <a:ext cx="43852" cy="75802"/>
            </a:xfrm>
            <a:custGeom>
              <a:avLst/>
              <a:gdLst/>
              <a:ahLst/>
              <a:cxnLst/>
              <a:rect l="l" t="t" r="r" b="b"/>
              <a:pathLst>
                <a:path w="840" h="1452" extrusionOk="0">
                  <a:moveTo>
                    <a:pt x="766" y="1"/>
                  </a:moveTo>
                  <a:cubicBezTo>
                    <a:pt x="686" y="1"/>
                    <a:pt x="613" y="1"/>
                    <a:pt x="613" y="74"/>
                  </a:cubicBezTo>
                  <a:cubicBezTo>
                    <a:pt x="307" y="460"/>
                    <a:pt x="154" y="840"/>
                    <a:pt x="1" y="1299"/>
                  </a:cubicBezTo>
                  <a:cubicBezTo>
                    <a:pt x="1" y="1378"/>
                    <a:pt x="74" y="1452"/>
                    <a:pt x="154" y="1452"/>
                  </a:cubicBezTo>
                  <a:cubicBezTo>
                    <a:pt x="227" y="1452"/>
                    <a:pt x="227" y="1452"/>
                    <a:pt x="307" y="1378"/>
                  </a:cubicBezTo>
                  <a:cubicBezTo>
                    <a:pt x="380" y="919"/>
                    <a:pt x="533" y="534"/>
                    <a:pt x="766" y="227"/>
                  </a:cubicBezTo>
                  <a:cubicBezTo>
                    <a:pt x="839" y="154"/>
                    <a:pt x="83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8628973" y="1798593"/>
              <a:ext cx="44113" cy="39989"/>
            </a:xfrm>
            <a:custGeom>
              <a:avLst/>
              <a:gdLst/>
              <a:ahLst/>
              <a:cxnLst/>
              <a:rect l="l" t="t" r="r" b="b"/>
              <a:pathLst>
                <a:path w="845" h="766" extrusionOk="0">
                  <a:moveTo>
                    <a:pt x="612" y="0"/>
                  </a:moveTo>
                  <a:cubicBezTo>
                    <a:pt x="386" y="153"/>
                    <a:pt x="153" y="380"/>
                    <a:pt x="0" y="613"/>
                  </a:cubicBezTo>
                  <a:cubicBezTo>
                    <a:pt x="0" y="613"/>
                    <a:pt x="0" y="686"/>
                    <a:pt x="80" y="766"/>
                  </a:cubicBezTo>
                  <a:lnTo>
                    <a:pt x="233" y="766"/>
                  </a:lnTo>
                  <a:cubicBezTo>
                    <a:pt x="386" y="533"/>
                    <a:pt x="539" y="380"/>
                    <a:pt x="765" y="227"/>
                  </a:cubicBezTo>
                  <a:cubicBezTo>
                    <a:pt x="845" y="153"/>
                    <a:pt x="845" y="74"/>
                    <a:pt x="765" y="74"/>
                  </a:cubicBezTo>
                  <a:cubicBezTo>
                    <a:pt x="765" y="0"/>
                    <a:pt x="69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8760947" y="1974367"/>
              <a:ext cx="59827" cy="11851"/>
            </a:xfrm>
            <a:custGeom>
              <a:avLst/>
              <a:gdLst/>
              <a:ahLst/>
              <a:cxnLst/>
              <a:rect l="l" t="t" r="r" b="b"/>
              <a:pathLst>
                <a:path w="1146" h="227" extrusionOk="0">
                  <a:moveTo>
                    <a:pt x="154" y="0"/>
                  </a:moveTo>
                  <a:cubicBezTo>
                    <a:pt x="74" y="0"/>
                    <a:pt x="1" y="74"/>
                    <a:pt x="1" y="153"/>
                  </a:cubicBezTo>
                  <a:cubicBezTo>
                    <a:pt x="1" y="227"/>
                    <a:pt x="74" y="227"/>
                    <a:pt x="154" y="227"/>
                  </a:cubicBezTo>
                  <a:lnTo>
                    <a:pt x="992" y="227"/>
                  </a:lnTo>
                  <a:cubicBezTo>
                    <a:pt x="1072" y="227"/>
                    <a:pt x="1145" y="227"/>
                    <a:pt x="1145" y="153"/>
                  </a:cubicBezTo>
                  <a:cubicBezTo>
                    <a:pt x="1145" y="74"/>
                    <a:pt x="1072" y="0"/>
                    <a:pt x="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8756771" y="2140431"/>
              <a:ext cx="20203" cy="41712"/>
            </a:xfrm>
            <a:custGeom>
              <a:avLst/>
              <a:gdLst/>
              <a:ahLst/>
              <a:cxnLst/>
              <a:rect l="l" t="t" r="r" b="b"/>
              <a:pathLst>
                <a:path w="387" h="799" extrusionOk="0">
                  <a:moveTo>
                    <a:pt x="221" y="0"/>
                  </a:moveTo>
                  <a:cubicBezTo>
                    <a:pt x="200" y="0"/>
                    <a:pt x="177" y="10"/>
                    <a:pt x="154" y="33"/>
                  </a:cubicBezTo>
                  <a:cubicBezTo>
                    <a:pt x="81" y="33"/>
                    <a:pt x="1" y="107"/>
                    <a:pt x="81" y="186"/>
                  </a:cubicBezTo>
                  <a:lnTo>
                    <a:pt x="81" y="646"/>
                  </a:lnTo>
                  <a:cubicBezTo>
                    <a:pt x="81" y="719"/>
                    <a:pt x="154" y="799"/>
                    <a:pt x="234" y="799"/>
                  </a:cubicBezTo>
                  <a:cubicBezTo>
                    <a:pt x="307" y="799"/>
                    <a:pt x="387" y="719"/>
                    <a:pt x="387" y="646"/>
                  </a:cubicBezTo>
                  <a:cubicBezTo>
                    <a:pt x="387" y="493"/>
                    <a:pt x="307" y="260"/>
                    <a:pt x="307" y="107"/>
                  </a:cubicBezTo>
                  <a:cubicBezTo>
                    <a:pt x="307" y="55"/>
                    <a:pt x="271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8585173" y="2257840"/>
              <a:ext cx="27877" cy="36178"/>
            </a:xfrm>
            <a:custGeom>
              <a:avLst/>
              <a:gdLst/>
              <a:ahLst/>
              <a:cxnLst/>
              <a:rect l="l" t="t" r="r" b="b"/>
              <a:pathLst>
                <a:path w="534" h="693" extrusionOk="0">
                  <a:moveTo>
                    <a:pt x="74" y="0"/>
                  </a:moveTo>
                  <a:cubicBezTo>
                    <a:pt x="0" y="80"/>
                    <a:pt x="0" y="154"/>
                    <a:pt x="74" y="233"/>
                  </a:cubicBezTo>
                  <a:cubicBezTo>
                    <a:pt x="227" y="307"/>
                    <a:pt x="307" y="460"/>
                    <a:pt x="307" y="613"/>
                  </a:cubicBezTo>
                  <a:cubicBezTo>
                    <a:pt x="307" y="692"/>
                    <a:pt x="380" y="692"/>
                    <a:pt x="380" y="692"/>
                  </a:cubicBezTo>
                  <a:lnTo>
                    <a:pt x="460" y="692"/>
                  </a:lnTo>
                  <a:cubicBezTo>
                    <a:pt x="460" y="692"/>
                    <a:pt x="533" y="692"/>
                    <a:pt x="533" y="613"/>
                  </a:cubicBezTo>
                  <a:cubicBezTo>
                    <a:pt x="533" y="386"/>
                    <a:pt x="460" y="15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8513287" y="2322783"/>
              <a:ext cx="35813" cy="46985"/>
            </a:xfrm>
            <a:custGeom>
              <a:avLst/>
              <a:gdLst/>
              <a:ahLst/>
              <a:cxnLst/>
              <a:rect l="l" t="t" r="r" b="b"/>
              <a:pathLst>
                <a:path w="686" h="900" extrusionOk="0">
                  <a:moveTo>
                    <a:pt x="104" y="1"/>
                  </a:moveTo>
                  <a:cubicBezTo>
                    <a:pt x="75" y="1"/>
                    <a:pt x="37" y="21"/>
                    <a:pt x="0" y="60"/>
                  </a:cubicBezTo>
                  <a:lnTo>
                    <a:pt x="0" y="213"/>
                  </a:lnTo>
                  <a:cubicBezTo>
                    <a:pt x="227" y="367"/>
                    <a:pt x="306" y="593"/>
                    <a:pt x="380" y="826"/>
                  </a:cubicBezTo>
                  <a:cubicBezTo>
                    <a:pt x="380" y="899"/>
                    <a:pt x="459" y="899"/>
                    <a:pt x="533" y="899"/>
                  </a:cubicBezTo>
                  <a:cubicBezTo>
                    <a:pt x="612" y="899"/>
                    <a:pt x="686" y="826"/>
                    <a:pt x="612" y="746"/>
                  </a:cubicBezTo>
                  <a:cubicBezTo>
                    <a:pt x="612" y="520"/>
                    <a:pt x="380" y="213"/>
                    <a:pt x="153" y="60"/>
                  </a:cubicBezTo>
                  <a:cubicBezTo>
                    <a:pt x="153" y="21"/>
                    <a:pt x="133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8345500" y="2333903"/>
              <a:ext cx="35813" cy="59827"/>
            </a:xfrm>
            <a:custGeom>
              <a:avLst/>
              <a:gdLst/>
              <a:ahLst/>
              <a:cxnLst/>
              <a:rect l="l" t="t" r="r" b="b"/>
              <a:pathLst>
                <a:path w="686" h="1146" extrusionOk="0">
                  <a:moveTo>
                    <a:pt x="612" y="0"/>
                  </a:moveTo>
                  <a:cubicBezTo>
                    <a:pt x="533" y="0"/>
                    <a:pt x="459" y="0"/>
                    <a:pt x="380" y="74"/>
                  </a:cubicBezTo>
                  <a:lnTo>
                    <a:pt x="74" y="992"/>
                  </a:lnTo>
                  <a:cubicBezTo>
                    <a:pt x="0" y="1072"/>
                    <a:pt x="74" y="1145"/>
                    <a:pt x="153" y="1145"/>
                  </a:cubicBezTo>
                  <a:cubicBezTo>
                    <a:pt x="227" y="1145"/>
                    <a:pt x="306" y="1145"/>
                    <a:pt x="306" y="1072"/>
                  </a:cubicBezTo>
                  <a:lnTo>
                    <a:pt x="686" y="154"/>
                  </a:lnTo>
                  <a:cubicBezTo>
                    <a:pt x="686" y="74"/>
                    <a:pt x="61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8097787" y="2206053"/>
              <a:ext cx="24014" cy="39989"/>
            </a:xfrm>
            <a:custGeom>
              <a:avLst/>
              <a:gdLst/>
              <a:ahLst/>
              <a:cxnLst/>
              <a:rect l="l" t="t" r="r" b="b"/>
              <a:pathLst>
                <a:path w="460" h="766" extrusionOk="0">
                  <a:moveTo>
                    <a:pt x="307" y="1"/>
                  </a:moveTo>
                  <a:cubicBezTo>
                    <a:pt x="227" y="1"/>
                    <a:pt x="154" y="74"/>
                    <a:pt x="154" y="154"/>
                  </a:cubicBezTo>
                  <a:cubicBezTo>
                    <a:pt x="154" y="307"/>
                    <a:pt x="154" y="460"/>
                    <a:pt x="74" y="613"/>
                  </a:cubicBezTo>
                  <a:cubicBezTo>
                    <a:pt x="1" y="686"/>
                    <a:pt x="74" y="766"/>
                    <a:pt x="154" y="766"/>
                  </a:cubicBezTo>
                  <a:cubicBezTo>
                    <a:pt x="227" y="766"/>
                    <a:pt x="307" y="766"/>
                    <a:pt x="307" y="686"/>
                  </a:cubicBezTo>
                  <a:cubicBezTo>
                    <a:pt x="380" y="533"/>
                    <a:pt x="380" y="307"/>
                    <a:pt x="460" y="154"/>
                  </a:cubicBezTo>
                  <a:cubicBezTo>
                    <a:pt x="46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8001939" y="1914279"/>
              <a:ext cx="55964" cy="28191"/>
            </a:xfrm>
            <a:custGeom>
              <a:avLst/>
              <a:gdLst/>
              <a:ahLst/>
              <a:cxnLst/>
              <a:rect l="l" t="t" r="r" b="b"/>
              <a:pathLst>
                <a:path w="1072" h="540" extrusionOk="0">
                  <a:moveTo>
                    <a:pt x="227" y="1"/>
                  </a:moveTo>
                  <a:cubicBezTo>
                    <a:pt x="153" y="1"/>
                    <a:pt x="74" y="1"/>
                    <a:pt x="74" y="80"/>
                  </a:cubicBezTo>
                  <a:cubicBezTo>
                    <a:pt x="0" y="154"/>
                    <a:pt x="74" y="233"/>
                    <a:pt x="153" y="233"/>
                  </a:cubicBezTo>
                  <a:lnTo>
                    <a:pt x="839" y="539"/>
                  </a:lnTo>
                  <a:lnTo>
                    <a:pt x="992" y="539"/>
                  </a:lnTo>
                  <a:cubicBezTo>
                    <a:pt x="1071" y="460"/>
                    <a:pt x="992" y="386"/>
                    <a:pt x="992" y="30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8061661" y="1806580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4" y="0"/>
                  </a:moveTo>
                  <a:cubicBezTo>
                    <a:pt x="80" y="0"/>
                    <a:pt x="80" y="0"/>
                    <a:pt x="1" y="74"/>
                  </a:cubicBezTo>
                  <a:cubicBezTo>
                    <a:pt x="1" y="227"/>
                    <a:pt x="1" y="380"/>
                    <a:pt x="80" y="533"/>
                  </a:cubicBezTo>
                  <a:cubicBezTo>
                    <a:pt x="80" y="613"/>
                    <a:pt x="154" y="613"/>
                    <a:pt x="234" y="613"/>
                  </a:cubicBezTo>
                  <a:cubicBezTo>
                    <a:pt x="307" y="613"/>
                    <a:pt x="307" y="533"/>
                    <a:pt x="307" y="460"/>
                  </a:cubicBezTo>
                  <a:cubicBezTo>
                    <a:pt x="234" y="380"/>
                    <a:pt x="234" y="227"/>
                    <a:pt x="307" y="154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8349311" y="1618642"/>
              <a:ext cx="16027" cy="36178"/>
            </a:xfrm>
            <a:custGeom>
              <a:avLst/>
              <a:gdLst/>
              <a:ahLst/>
              <a:cxnLst/>
              <a:rect l="l" t="t" r="r" b="b"/>
              <a:pathLst>
                <a:path w="307" h="693" extrusionOk="0">
                  <a:moveTo>
                    <a:pt x="80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1" y="613"/>
                  </a:lnTo>
                  <a:cubicBezTo>
                    <a:pt x="1" y="693"/>
                    <a:pt x="80" y="693"/>
                    <a:pt x="154" y="693"/>
                  </a:cubicBezTo>
                  <a:cubicBezTo>
                    <a:pt x="233" y="693"/>
                    <a:pt x="307" y="693"/>
                    <a:pt x="307" y="613"/>
                  </a:cubicBezTo>
                  <a:lnTo>
                    <a:pt x="233" y="80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8361474" y="1918456"/>
              <a:ext cx="24014" cy="35813"/>
            </a:xfrm>
            <a:custGeom>
              <a:avLst/>
              <a:gdLst/>
              <a:ahLst/>
              <a:cxnLst/>
              <a:rect l="l" t="t" r="r" b="b"/>
              <a:pathLst>
                <a:path w="460" h="686" extrusionOk="0">
                  <a:moveTo>
                    <a:pt x="74" y="0"/>
                  </a:moveTo>
                  <a:cubicBezTo>
                    <a:pt x="0" y="74"/>
                    <a:pt x="0" y="153"/>
                    <a:pt x="0" y="227"/>
                  </a:cubicBezTo>
                  <a:lnTo>
                    <a:pt x="227" y="612"/>
                  </a:lnTo>
                  <a:cubicBezTo>
                    <a:pt x="227" y="686"/>
                    <a:pt x="227" y="686"/>
                    <a:pt x="306" y="686"/>
                  </a:cubicBezTo>
                  <a:lnTo>
                    <a:pt x="380" y="686"/>
                  </a:lnTo>
                  <a:cubicBezTo>
                    <a:pt x="459" y="686"/>
                    <a:pt x="459" y="612"/>
                    <a:pt x="459" y="533"/>
                  </a:cubicBezTo>
                  <a:lnTo>
                    <a:pt x="227" y="74"/>
                  </a:lnTo>
                  <a:cubicBezTo>
                    <a:pt x="227" y="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8277424" y="2010180"/>
              <a:ext cx="55964" cy="44113"/>
            </a:xfrm>
            <a:custGeom>
              <a:avLst/>
              <a:gdLst/>
              <a:ahLst/>
              <a:cxnLst/>
              <a:rect l="l" t="t" r="r" b="b"/>
              <a:pathLst>
                <a:path w="1072" h="845" extrusionOk="0">
                  <a:moveTo>
                    <a:pt x="845" y="0"/>
                  </a:moveTo>
                  <a:cubicBezTo>
                    <a:pt x="539" y="153"/>
                    <a:pt x="306" y="386"/>
                    <a:pt x="0" y="612"/>
                  </a:cubicBezTo>
                  <a:lnTo>
                    <a:pt x="0" y="765"/>
                  </a:lnTo>
                  <a:cubicBezTo>
                    <a:pt x="80" y="845"/>
                    <a:pt x="80" y="845"/>
                    <a:pt x="153" y="845"/>
                  </a:cubicBezTo>
                  <a:lnTo>
                    <a:pt x="233" y="765"/>
                  </a:lnTo>
                  <a:cubicBezTo>
                    <a:pt x="459" y="612"/>
                    <a:pt x="692" y="386"/>
                    <a:pt x="998" y="233"/>
                  </a:cubicBezTo>
                  <a:cubicBezTo>
                    <a:pt x="1071" y="233"/>
                    <a:pt x="1071" y="80"/>
                    <a:pt x="998" y="80"/>
                  </a:cubicBezTo>
                  <a:cubicBezTo>
                    <a:pt x="998" y="0"/>
                    <a:pt x="918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8481285" y="1998329"/>
              <a:ext cx="24067" cy="32002"/>
            </a:xfrm>
            <a:custGeom>
              <a:avLst/>
              <a:gdLst/>
              <a:ahLst/>
              <a:cxnLst/>
              <a:rect l="l" t="t" r="r" b="b"/>
              <a:pathLst>
                <a:path w="461" h="613" extrusionOk="0">
                  <a:moveTo>
                    <a:pt x="307" y="1"/>
                  </a:moveTo>
                  <a:cubicBezTo>
                    <a:pt x="307" y="1"/>
                    <a:pt x="227" y="1"/>
                    <a:pt x="154" y="74"/>
                  </a:cubicBezTo>
                  <a:lnTo>
                    <a:pt x="1" y="380"/>
                  </a:lnTo>
                  <a:cubicBezTo>
                    <a:pt x="1" y="460"/>
                    <a:pt x="1" y="533"/>
                    <a:pt x="74" y="533"/>
                  </a:cubicBezTo>
                  <a:cubicBezTo>
                    <a:pt x="74" y="533"/>
                    <a:pt x="74" y="613"/>
                    <a:pt x="154" y="613"/>
                  </a:cubicBezTo>
                  <a:lnTo>
                    <a:pt x="227" y="533"/>
                  </a:lnTo>
                  <a:lnTo>
                    <a:pt x="380" y="154"/>
                  </a:lnTo>
                  <a:cubicBezTo>
                    <a:pt x="46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8597023" y="1634617"/>
              <a:ext cx="12164" cy="44165"/>
            </a:xfrm>
            <a:custGeom>
              <a:avLst/>
              <a:gdLst/>
              <a:ahLst/>
              <a:cxnLst/>
              <a:rect l="l" t="t" r="r" b="b"/>
              <a:pathLst>
                <a:path w="233" h="846" extrusionOk="0">
                  <a:moveTo>
                    <a:pt x="153" y="1"/>
                  </a:moveTo>
                  <a:cubicBezTo>
                    <a:pt x="80" y="1"/>
                    <a:pt x="0" y="81"/>
                    <a:pt x="0" y="154"/>
                  </a:cubicBezTo>
                  <a:lnTo>
                    <a:pt x="0" y="693"/>
                  </a:lnTo>
                  <a:cubicBezTo>
                    <a:pt x="0" y="766"/>
                    <a:pt x="80" y="846"/>
                    <a:pt x="153" y="846"/>
                  </a:cubicBezTo>
                  <a:cubicBezTo>
                    <a:pt x="233" y="846"/>
                    <a:pt x="233" y="766"/>
                    <a:pt x="233" y="693"/>
                  </a:cubicBezTo>
                  <a:lnTo>
                    <a:pt x="233" y="154"/>
                  </a:lnTo>
                  <a:cubicBezTo>
                    <a:pt x="233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7"/>
            <p:cNvSpPr/>
            <p:nvPr/>
          </p:nvSpPr>
          <p:spPr>
            <a:xfrm>
              <a:off x="8764758" y="1815507"/>
              <a:ext cx="40041" cy="47037"/>
            </a:xfrm>
            <a:custGeom>
              <a:avLst/>
              <a:gdLst/>
              <a:ahLst/>
              <a:cxnLst/>
              <a:rect l="l" t="t" r="r" b="b"/>
              <a:pathLst>
                <a:path w="767" h="901" extrusionOk="0">
                  <a:moveTo>
                    <a:pt x="586" y="1"/>
                  </a:moveTo>
                  <a:cubicBezTo>
                    <a:pt x="558" y="1"/>
                    <a:pt x="540" y="19"/>
                    <a:pt x="540" y="56"/>
                  </a:cubicBezTo>
                  <a:cubicBezTo>
                    <a:pt x="307" y="209"/>
                    <a:pt x="154" y="442"/>
                    <a:pt x="1" y="748"/>
                  </a:cubicBezTo>
                  <a:cubicBezTo>
                    <a:pt x="1" y="821"/>
                    <a:pt x="1" y="901"/>
                    <a:pt x="81" y="901"/>
                  </a:cubicBezTo>
                  <a:lnTo>
                    <a:pt x="154" y="901"/>
                  </a:lnTo>
                  <a:cubicBezTo>
                    <a:pt x="154" y="901"/>
                    <a:pt x="234" y="901"/>
                    <a:pt x="234" y="821"/>
                  </a:cubicBezTo>
                  <a:cubicBezTo>
                    <a:pt x="387" y="595"/>
                    <a:pt x="540" y="362"/>
                    <a:pt x="693" y="209"/>
                  </a:cubicBezTo>
                  <a:cubicBezTo>
                    <a:pt x="766" y="136"/>
                    <a:pt x="766" y="56"/>
                    <a:pt x="693" y="56"/>
                  </a:cubicBezTo>
                  <a:cubicBezTo>
                    <a:pt x="653" y="19"/>
                    <a:pt x="61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7"/>
            <p:cNvSpPr/>
            <p:nvPr/>
          </p:nvSpPr>
          <p:spPr>
            <a:xfrm>
              <a:off x="8684884" y="2206053"/>
              <a:ext cx="39989" cy="43852"/>
            </a:xfrm>
            <a:custGeom>
              <a:avLst/>
              <a:gdLst/>
              <a:ahLst/>
              <a:cxnLst/>
              <a:rect l="l" t="t" r="r" b="b"/>
              <a:pathLst>
                <a:path w="766" h="840" extrusionOk="0">
                  <a:moveTo>
                    <a:pt x="80" y="1"/>
                  </a:moveTo>
                  <a:cubicBezTo>
                    <a:pt x="1" y="74"/>
                    <a:pt x="1" y="154"/>
                    <a:pt x="1" y="227"/>
                  </a:cubicBezTo>
                  <a:lnTo>
                    <a:pt x="539" y="839"/>
                  </a:lnTo>
                  <a:lnTo>
                    <a:pt x="692" y="839"/>
                  </a:lnTo>
                  <a:cubicBezTo>
                    <a:pt x="766" y="766"/>
                    <a:pt x="766" y="686"/>
                    <a:pt x="766" y="613"/>
                  </a:cubicBezTo>
                  <a:lnTo>
                    <a:pt x="233" y="74"/>
                  </a:lnTo>
                  <a:cubicBezTo>
                    <a:pt x="154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7"/>
            <p:cNvSpPr/>
            <p:nvPr/>
          </p:nvSpPr>
          <p:spPr>
            <a:xfrm>
              <a:off x="8245423" y="2342830"/>
              <a:ext cx="28191" cy="34925"/>
            </a:xfrm>
            <a:custGeom>
              <a:avLst/>
              <a:gdLst/>
              <a:ahLst/>
              <a:cxnLst/>
              <a:rect l="l" t="t" r="r" b="b"/>
              <a:pathLst>
                <a:path w="540" h="669" extrusionOk="0">
                  <a:moveTo>
                    <a:pt x="347" y="1"/>
                  </a:moveTo>
                  <a:cubicBezTo>
                    <a:pt x="309" y="1"/>
                    <a:pt x="270" y="19"/>
                    <a:pt x="234" y="56"/>
                  </a:cubicBezTo>
                  <a:lnTo>
                    <a:pt x="1" y="515"/>
                  </a:lnTo>
                  <a:cubicBezTo>
                    <a:pt x="1" y="595"/>
                    <a:pt x="1" y="668"/>
                    <a:pt x="81" y="668"/>
                  </a:cubicBezTo>
                  <a:lnTo>
                    <a:pt x="234" y="668"/>
                  </a:lnTo>
                  <a:lnTo>
                    <a:pt x="460" y="209"/>
                  </a:lnTo>
                  <a:cubicBezTo>
                    <a:pt x="540" y="136"/>
                    <a:pt x="460" y="56"/>
                    <a:pt x="460" y="56"/>
                  </a:cubicBezTo>
                  <a:cubicBezTo>
                    <a:pt x="423" y="19"/>
                    <a:pt x="38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7"/>
            <p:cNvSpPr/>
            <p:nvPr/>
          </p:nvSpPr>
          <p:spPr>
            <a:xfrm>
              <a:off x="8501123" y="2152282"/>
              <a:ext cx="28191" cy="33724"/>
            </a:xfrm>
            <a:custGeom>
              <a:avLst/>
              <a:gdLst/>
              <a:ahLst/>
              <a:cxnLst/>
              <a:rect l="l" t="t" r="r" b="b"/>
              <a:pathLst>
                <a:path w="540" h="646" extrusionOk="0">
                  <a:moveTo>
                    <a:pt x="81" y="0"/>
                  </a:moveTo>
                  <a:cubicBezTo>
                    <a:pt x="36" y="0"/>
                    <a:pt x="0" y="33"/>
                    <a:pt x="0" y="33"/>
                  </a:cubicBezTo>
                  <a:cubicBezTo>
                    <a:pt x="0" y="112"/>
                    <a:pt x="0" y="186"/>
                    <a:pt x="80" y="266"/>
                  </a:cubicBezTo>
                  <a:cubicBezTo>
                    <a:pt x="153" y="266"/>
                    <a:pt x="307" y="419"/>
                    <a:pt x="307" y="492"/>
                  </a:cubicBezTo>
                  <a:cubicBezTo>
                    <a:pt x="307" y="572"/>
                    <a:pt x="386" y="645"/>
                    <a:pt x="386" y="645"/>
                  </a:cubicBezTo>
                  <a:lnTo>
                    <a:pt x="460" y="645"/>
                  </a:lnTo>
                  <a:cubicBezTo>
                    <a:pt x="460" y="645"/>
                    <a:pt x="539" y="572"/>
                    <a:pt x="539" y="492"/>
                  </a:cubicBezTo>
                  <a:cubicBezTo>
                    <a:pt x="539" y="266"/>
                    <a:pt x="386" y="112"/>
                    <a:pt x="153" y="33"/>
                  </a:cubicBezTo>
                  <a:cubicBezTo>
                    <a:pt x="129" y="8"/>
                    <a:pt x="10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7"/>
            <p:cNvSpPr/>
            <p:nvPr/>
          </p:nvSpPr>
          <p:spPr>
            <a:xfrm>
              <a:off x="2932259" y="855823"/>
              <a:ext cx="731235" cy="2996202"/>
            </a:xfrm>
            <a:custGeom>
              <a:avLst/>
              <a:gdLst/>
              <a:ahLst/>
              <a:cxnLst/>
              <a:rect l="l" t="t" r="r" b="b"/>
              <a:pathLst>
                <a:path w="14007" h="57393" extrusionOk="0">
                  <a:moveTo>
                    <a:pt x="13395" y="0"/>
                  </a:moveTo>
                  <a:cubicBezTo>
                    <a:pt x="12936" y="1990"/>
                    <a:pt x="11938" y="3440"/>
                    <a:pt x="10407" y="4359"/>
                  </a:cubicBezTo>
                  <a:cubicBezTo>
                    <a:pt x="10356" y="4393"/>
                    <a:pt x="10304" y="4409"/>
                    <a:pt x="10256" y="4409"/>
                  </a:cubicBezTo>
                  <a:cubicBezTo>
                    <a:pt x="10091" y="4409"/>
                    <a:pt x="9966" y="4233"/>
                    <a:pt x="10028" y="4053"/>
                  </a:cubicBezTo>
                  <a:cubicBezTo>
                    <a:pt x="10560" y="2755"/>
                    <a:pt x="11019" y="1451"/>
                    <a:pt x="11252" y="227"/>
                  </a:cubicBezTo>
                  <a:lnTo>
                    <a:pt x="10793" y="153"/>
                  </a:lnTo>
                  <a:cubicBezTo>
                    <a:pt x="10334" y="2522"/>
                    <a:pt x="9262" y="4971"/>
                    <a:pt x="7805" y="7267"/>
                  </a:cubicBezTo>
                  <a:cubicBezTo>
                    <a:pt x="7682" y="7390"/>
                    <a:pt x="7523" y="7451"/>
                    <a:pt x="7376" y="7451"/>
                  </a:cubicBezTo>
                  <a:cubicBezTo>
                    <a:pt x="7157" y="7451"/>
                    <a:pt x="6967" y="7315"/>
                    <a:pt x="6967" y="7040"/>
                  </a:cubicBezTo>
                  <a:cubicBezTo>
                    <a:pt x="6814" y="6042"/>
                    <a:pt x="6508" y="5051"/>
                    <a:pt x="6202" y="4206"/>
                  </a:cubicBezTo>
                  <a:lnTo>
                    <a:pt x="5742" y="4438"/>
                  </a:lnTo>
                  <a:cubicBezTo>
                    <a:pt x="6581" y="6348"/>
                    <a:pt x="6814" y="8950"/>
                    <a:pt x="6661" y="11246"/>
                  </a:cubicBezTo>
                  <a:cubicBezTo>
                    <a:pt x="6661" y="11418"/>
                    <a:pt x="6515" y="11519"/>
                    <a:pt x="6360" y="11519"/>
                  </a:cubicBezTo>
                  <a:cubicBezTo>
                    <a:pt x="6240" y="11519"/>
                    <a:pt x="6115" y="11459"/>
                    <a:pt x="6048" y="11325"/>
                  </a:cubicBezTo>
                  <a:cubicBezTo>
                    <a:pt x="5357" y="9336"/>
                    <a:pt x="4438" y="7346"/>
                    <a:pt x="3447" y="5583"/>
                  </a:cubicBezTo>
                  <a:lnTo>
                    <a:pt x="3061" y="5816"/>
                  </a:lnTo>
                  <a:cubicBezTo>
                    <a:pt x="3906" y="7267"/>
                    <a:pt x="4591" y="8877"/>
                    <a:pt x="5204" y="10560"/>
                  </a:cubicBezTo>
                  <a:cubicBezTo>
                    <a:pt x="4898" y="10254"/>
                    <a:pt x="4518" y="10101"/>
                    <a:pt x="4212" y="9868"/>
                  </a:cubicBezTo>
                  <a:cubicBezTo>
                    <a:pt x="3520" y="9489"/>
                    <a:pt x="2755" y="9103"/>
                    <a:pt x="2296" y="8418"/>
                  </a:cubicBezTo>
                  <a:cubicBezTo>
                    <a:pt x="1684" y="7652"/>
                    <a:pt x="1610" y="6654"/>
                    <a:pt x="1531" y="5736"/>
                  </a:cubicBezTo>
                  <a:cubicBezTo>
                    <a:pt x="1377" y="5736"/>
                    <a:pt x="1304" y="5816"/>
                    <a:pt x="1151" y="5816"/>
                  </a:cubicBezTo>
                  <a:cubicBezTo>
                    <a:pt x="1224" y="6501"/>
                    <a:pt x="1304" y="7114"/>
                    <a:pt x="1457" y="7805"/>
                  </a:cubicBezTo>
                  <a:cubicBezTo>
                    <a:pt x="765" y="7193"/>
                    <a:pt x="386" y="6275"/>
                    <a:pt x="306" y="5277"/>
                  </a:cubicBezTo>
                  <a:cubicBezTo>
                    <a:pt x="233" y="5357"/>
                    <a:pt x="153" y="5357"/>
                    <a:pt x="80" y="5357"/>
                  </a:cubicBezTo>
                  <a:cubicBezTo>
                    <a:pt x="0" y="6428"/>
                    <a:pt x="539" y="7573"/>
                    <a:pt x="1377" y="8264"/>
                  </a:cubicBezTo>
                  <a:lnTo>
                    <a:pt x="1610" y="8491"/>
                  </a:lnTo>
                  <a:lnTo>
                    <a:pt x="1837" y="8724"/>
                  </a:lnTo>
                  <a:cubicBezTo>
                    <a:pt x="2296" y="9409"/>
                    <a:pt x="2908" y="10021"/>
                    <a:pt x="3600" y="10481"/>
                  </a:cubicBezTo>
                  <a:cubicBezTo>
                    <a:pt x="3906" y="10713"/>
                    <a:pt x="4365" y="10940"/>
                    <a:pt x="4671" y="11172"/>
                  </a:cubicBezTo>
                  <a:cubicBezTo>
                    <a:pt x="5051" y="11478"/>
                    <a:pt x="5436" y="11858"/>
                    <a:pt x="5742" y="12317"/>
                  </a:cubicBezTo>
                  <a:cubicBezTo>
                    <a:pt x="6122" y="13695"/>
                    <a:pt x="6428" y="15225"/>
                    <a:pt x="6661" y="16682"/>
                  </a:cubicBezTo>
                  <a:cubicBezTo>
                    <a:pt x="5742" y="15837"/>
                    <a:pt x="4671" y="15152"/>
                    <a:pt x="3520" y="14539"/>
                  </a:cubicBezTo>
                  <a:cubicBezTo>
                    <a:pt x="3447" y="14692"/>
                    <a:pt x="3447" y="14845"/>
                    <a:pt x="3447" y="14919"/>
                  </a:cubicBezTo>
                  <a:lnTo>
                    <a:pt x="4591" y="15611"/>
                  </a:lnTo>
                  <a:cubicBezTo>
                    <a:pt x="4172" y="15716"/>
                    <a:pt x="3752" y="15767"/>
                    <a:pt x="3339" y="15767"/>
                  </a:cubicBezTo>
                  <a:cubicBezTo>
                    <a:pt x="2546" y="15767"/>
                    <a:pt x="1776" y="15579"/>
                    <a:pt x="1071" y="15225"/>
                  </a:cubicBezTo>
                  <a:cubicBezTo>
                    <a:pt x="1071" y="15305"/>
                    <a:pt x="845" y="15531"/>
                    <a:pt x="845" y="15611"/>
                  </a:cubicBezTo>
                  <a:cubicBezTo>
                    <a:pt x="1763" y="15935"/>
                    <a:pt x="2760" y="16260"/>
                    <a:pt x="3832" y="16260"/>
                  </a:cubicBezTo>
                  <a:cubicBezTo>
                    <a:pt x="4277" y="16260"/>
                    <a:pt x="4734" y="16204"/>
                    <a:pt x="5204" y="16070"/>
                  </a:cubicBezTo>
                  <a:cubicBezTo>
                    <a:pt x="5357" y="16223"/>
                    <a:pt x="5589" y="16376"/>
                    <a:pt x="5816" y="16529"/>
                  </a:cubicBezTo>
                  <a:cubicBezTo>
                    <a:pt x="6122" y="16835"/>
                    <a:pt x="6428" y="17062"/>
                    <a:pt x="6661" y="17447"/>
                  </a:cubicBezTo>
                  <a:cubicBezTo>
                    <a:pt x="6734" y="17521"/>
                    <a:pt x="6814" y="17600"/>
                    <a:pt x="6814" y="17674"/>
                  </a:cubicBezTo>
                  <a:cubicBezTo>
                    <a:pt x="7193" y="20508"/>
                    <a:pt x="7273" y="54484"/>
                    <a:pt x="7193" y="57392"/>
                  </a:cubicBezTo>
                  <a:lnTo>
                    <a:pt x="8344" y="57392"/>
                  </a:lnTo>
                  <a:lnTo>
                    <a:pt x="8344" y="30530"/>
                  </a:lnTo>
                  <a:cubicBezTo>
                    <a:pt x="9262" y="27928"/>
                    <a:pt x="11172" y="25938"/>
                    <a:pt x="13548" y="24487"/>
                  </a:cubicBezTo>
                  <a:cubicBezTo>
                    <a:pt x="13468" y="24487"/>
                    <a:pt x="13315" y="24102"/>
                    <a:pt x="13315" y="24028"/>
                  </a:cubicBezTo>
                  <a:cubicBezTo>
                    <a:pt x="12476" y="24487"/>
                    <a:pt x="11632" y="25020"/>
                    <a:pt x="10946" y="25559"/>
                  </a:cubicBezTo>
                  <a:cubicBezTo>
                    <a:pt x="11019" y="24793"/>
                    <a:pt x="11019" y="23949"/>
                    <a:pt x="11019" y="23183"/>
                  </a:cubicBezTo>
                  <a:lnTo>
                    <a:pt x="10560" y="23183"/>
                  </a:lnTo>
                  <a:cubicBezTo>
                    <a:pt x="10640" y="24181"/>
                    <a:pt x="10407" y="25326"/>
                    <a:pt x="10101" y="26244"/>
                  </a:cubicBezTo>
                  <a:cubicBezTo>
                    <a:pt x="9722" y="26550"/>
                    <a:pt x="9642" y="26630"/>
                    <a:pt x="9336" y="27010"/>
                  </a:cubicBezTo>
                  <a:cubicBezTo>
                    <a:pt x="8956" y="27395"/>
                    <a:pt x="8571" y="27854"/>
                    <a:pt x="8265" y="28387"/>
                  </a:cubicBezTo>
                  <a:cubicBezTo>
                    <a:pt x="8265" y="24793"/>
                    <a:pt x="8265" y="21806"/>
                    <a:pt x="8191" y="21194"/>
                  </a:cubicBezTo>
                  <a:cubicBezTo>
                    <a:pt x="8803" y="20276"/>
                    <a:pt x="9795" y="19357"/>
                    <a:pt x="11019" y="18592"/>
                  </a:cubicBezTo>
                  <a:cubicBezTo>
                    <a:pt x="12170" y="17827"/>
                    <a:pt x="13395" y="16988"/>
                    <a:pt x="14007" y="15764"/>
                  </a:cubicBezTo>
                  <a:lnTo>
                    <a:pt x="13548" y="15531"/>
                  </a:lnTo>
                  <a:cubicBezTo>
                    <a:pt x="13009" y="16755"/>
                    <a:pt x="11864" y="17521"/>
                    <a:pt x="10713" y="18212"/>
                  </a:cubicBezTo>
                  <a:cubicBezTo>
                    <a:pt x="10713" y="18286"/>
                    <a:pt x="10640" y="18286"/>
                    <a:pt x="10560" y="18366"/>
                  </a:cubicBezTo>
                  <a:cubicBezTo>
                    <a:pt x="11019" y="17062"/>
                    <a:pt x="11325" y="15837"/>
                    <a:pt x="11405" y="14460"/>
                  </a:cubicBezTo>
                  <a:lnTo>
                    <a:pt x="10946" y="14460"/>
                  </a:lnTo>
                  <a:cubicBezTo>
                    <a:pt x="10866" y="15917"/>
                    <a:pt x="10487" y="17368"/>
                    <a:pt x="9948" y="18745"/>
                  </a:cubicBezTo>
                  <a:cubicBezTo>
                    <a:pt x="9415" y="19131"/>
                    <a:pt x="8956" y="19590"/>
                    <a:pt x="8571" y="19969"/>
                  </a:cubicBezTo>
                  <a:cubicBezTo>
                    <a:pt x="8517" y="20051"/>
                    <a:pt x="8436" y="20085"/>
                    <a:pt x="8353" y="20085"/>
                  </a:cubicBezTo>
                  <a:cubicBezTo>
                    <a:pt x="8198" y="20085"/>
                    <a:pt x="8038" y="19968"/>
                    <a:pt x="8038" y="19816"/>
                  </a:cubicBezTo>
                  <a:cubicBezTo>
                    <a:pt x="7805" y="18059"/>
                    <a:pt x="7499" y="16223"/>
                    <a:pt x="7040" y="14539"/>
                  </a:cubicBezTo>
                  <a:cubicBezTo>
                    <a:pt x="6887" y="13927"/>
                    <a:pt x="6887" y="13315"/>
                    <a:pt x="6967" y="12776"/>
                  </a:cubicBezTo>
                  <a:cubicBezTo>
                    <a:pt x="7040" y="11858"/>
                    <a:pt x="7120" y="10787"/>
                    <a:pt x="7120" y="9715"/>
                  </a:cubicBezTo>
                  <a:cubicBezTo>
                    <a:pt x="7120" y="9183"/>
                    <a:pt x="7273" y="8724"/>
                    <a:pt x="7579" y="8264"/>
                  </a:cubicBezTo>
                  <a:cubicBezTo>
                    <a:pt x="8265" y="7346"/>
                    <a:pt x="8877" y="6275"/>
                    <a:pt x="9415" y="5277"/>
                  </a:cubicBezTo>
                  <a:lnTo>
                    <a:pt x="9489" y="5277"/>
                  </a:lnTo>
                  <a:cubicBezTo>
                    <a:pt x="11711" y="4438"/>
                    <a:pt x="13242" y="2602"/>
                    <a:pt x="13854" y="153"/>
                  </a:cubicBezTo>
                  <a:lnTo>
                    <a:pt x="1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7"/>
            <p:cNvSpPr/>
            <p:nvPr/>
          </p:nvSpPr>
          <p:spPr>
            <a:xfrm>
              <a:off x="3208058" y="406547"/>
              <a:ext cx="866760" cy="561778"/>
            </a:xfrm>
            <a:custGeom>
              <a:avLst/>
              <a:gdLst/>
              <a:ahLst/>
              <a:cxnLst/>
              <a:rect l="l" t="t" r="r" b="b"/>
              <a:pathLst>
                <a:path w="16603" h="10761" extrusionOk="0">
                  <a:moveTo>
                    <a:pt x="8265" y="0"/>
                  </a:moveTo>
                  <a:cubicBezTo>
                    <a:pt x="8061" y="0"/>
                    <a:pt x="7857" y="35"/>
                    <a:pt x="7653" y="35"/>
                  </a:cubicBezTo>
                  <a:cubicBezTo>
                    <a:pt x="7193" y="109"/>
                    <a:pt x="7114" y="721"/>
                    <a:pt x="6655" y="721"/>
                  </a:cubicBezTo>
                  <a:cubicBezTo>
                    <a:pt x="6428" y="721"/>
                    <a:pt x="6275" y="648"/>
                    <a:pt x="6122" y="648"/>
                  </a:cubicBezTo>
                  <a:cubicBezTo>
                    <a:pt x="5889" y="648"/>
                    <a:pt x="5583" y="721"/>
                    <a:pt x="5357" y="721"/>
                  </a:cubicBezTo>
                  <a:cubicBezTo>
                    <a:pt x="4898" y="721"/>
                    <a:pt x="4745" y="1180"/>
                    <a:pt x="4286" y="1333"/>
                  </a:cubicBezTo>
                  <a:cubicBezTo>
                    <a:pt x="4053" y="1333"/>
                    <a:pt x="3826" y="1333"/>
                    <a:pt x="3594" y="1486"/>
                  </a:cubicBezTo>
                  <a:cubicBezTo>
                    <a:pt x="3441" y="1566"/>
                    <a:pt x="3288" y="1792"/>
                    <a:pt x="3135" y="1945"/>
                  </a:cubicBezTo>
                  <a:cubicBezTo>
                    <a:pt x="2755" y="2178"/>
                    <a:pt x="2369" y="2405"/>
                    <a:pt x="2063" y="2790"/>
                  </a:cubicBezTo>
                  <a:cubicBezTo>
                    <a:pt x="1837" y="3170"/>
                    <a:pt x="1684" y="3249"/>
                    <a:pt x="1225" y="3249"/>
                  </a:cubicBezTo>
                  <a:cubicBezTo>
                    <a:pt x="765" y="3249"/>
                    <a:pt x="839" y="3629"/>
                    <a:pt x="765" y="4015"/>
                  </a:cubicBezTo>
                  <a:cubicBezTo>
                    <a:pt x="686" y="4394"/>
                    <a:pt x="153" y="4474"/>
                    <a:pt x="74" y="4853"/>
                  </a:cubicBezTo>
                  <a:cubicBezTo>
                    <a:pt x="0" y="5239"/>
                    <a:pt x="74" y="5772"/>
                    <a:pt x="306" y="6157"/>
                  </a:cubicBezTo>
                  <a:cubicBezTo>
                    <a:pt x="612" y="6463"/>
                    <a:pt x="533" y="6690"/>
                    <a:pt x="533" y="7149"/>
                  </a:cubicBezTo>
                  <a:cubicBezTo>
                    <a:pt x="533" y="7608"/>
                    <a:pt x="992" y="7535"/>
                    <a:pt x="1298" y="7761"/>
                  </a:cubicBezTo>
                  <a:cubicBezTo>
                    <a:pt x="1531" y="7914"/>
                    <a:pt x="1531" y="8373"/>
                    <a:pt x="1757" y="8679"/>
                  </a:cubicBezTo>
                  <a:cubicBezTo>
                    <a:pt x="2143" y="9065"/>
                    <a:pt x="2296" y="9218"/>
                    <a:pt x="2829" y="9292"/>
                  </a:cubicBezTo>
                  <a:cubicBezTo>
                    <a:pt x="3288" y="9371"/>
                    <a:pt x="3367" y="9830"/>
                    <a:pt x="3826" y="9983"/>
                  </a:cubicBezTo>
                  <a:cubicBezTo>
                    <a:pt x="4053" y="10057"/>
                    <a:pt x="4359" y="10136"/>
                    <a:pt x="4592" y="10136"/>
                  </a:cubicBezTo>
                  <a:cubicBezTo>
                    <a:pt x="4898" y="10136"/>
                    <a:pt x="5124" y="10136"/>
                    <a:pt x="5357" y="10210"/>
                  </a:cubicBezTo>
                  <a:cubicBezTo>
                    <a:pt x="5889" y="10363"/>
                    <a:pt x="6349" y="10443"/>
                    <a:pt x="6961" y="10516"/>
                  </a:cubicBezTo>
                  <a:cubicBezTo>
                    <a:pt x="7193" y="10516"/>
                    <a:pt x="7420" y="10516"/>
                    <a:pt x="7726" y="10596"/>
                  </a:cubicBezTo>
                  <a:cubicBezTo>
                    <a:pt x="7879" y="10596"/>
                    <a:pt x="8112" y="10749"/>
                    <a:pt x="8338" y="10749"/>
                  </a:cubicBezTo>
                  <a:cubicBezTo>
                    <a:pt x="8579" y="10749"/>
                    <a:pt x="8832" y="10760"/>
                    <a:pt x="9088" y="10760"/>
                  </a:cubicBezTo>
                  <a:cubicBezTo>
                    <a:pt x="9482" y="10760"/>
                    <a:pt x="9883" y="10733"/>
                    <a:pt x="10254" y="10596"/>
                  </a:cubicBezTo>
                  <a:cubicBezTo>
                    <a:pt x="10560" y="10516"/>
                    <a:pt x="10787" y="10443"/>
                    <a:pt x="11093" y="10290"/>
                  </a:cubicBezTo>
                  <a:cubicBezTo>
                    <a:pt x="11399" y="10136"/>
                    <a:pt x="11632" y="10136"/>
                    <a:pt x="11938" y="10136"/>
                  </a:cubicBezTo>
                  <a:cubicBezTo>
                    <a:pt x="12550" y="10136"/>
                    <a:pt x="13083" y="9983"/>
                    <a:pt x="13468" y="9598"/>
                  </a:cubicBezTo>
                  <a:cubicBezTo>
                    <a:pt x="13695" y="9445"/>
                    <a:pt x="13848" y="9292"/>
                    <a:pt x="14001" y="9065"/>
                  </a:cubicBezTo>
                  <a:cubicBezTo>
                    <a:pt x="14154" y="8759"/>
                    <a:pt x="14460" y="8679"/>
                    <a:pt x="14766" y="8526"/>
                  </a:cubicBezTo>
                  <a:cubicBezTo>
                    <a:pt x="14999" y="8373"/>
                    <a:pt x="15072" y="8147"/>
                    <a:pt x="15225" y="7841"/>
                  </a:cubicBezTo>
                  <a:cubicBezTo>
                    <a:pt x="15305" y="7608"/>
                    <a:pt x="15531" y="7382"/>
                    <a:pt x="15684" y="7149"/>
                  </a:cubicBezTo>
                  <a:cubicBezTo>
                    <a:pt x="15917" y="6769"/>
                    <a:pt x="16603" y="6923"/>
                    <a:pt x="16450" y="6310"/>
                  </a:cubicBezTo>
                  <a:cubicBezTo>
                    <a:pt x="16376" y="6004"/>
                    <a:pt x="16297" y="5851"/>
                    <a:pt x="16223" y="5619"/>
                  </a:cubicBezTo>
                  <a:cubicBezTo>
                    <a:pt x="16223" y="5392"/>
                    <a:pt x="15991" y="5159"/>
                    <a:pt x="15991" y="4933"/>
                  </a:cubicBezTo>
                  <a:cubicBezTo>
                    <a:pt x="16070" y="4700"/>
                    <a:pt x="16223" y="4474"/>
                    <a:pt x="16144" y="4241"/>
                  </a:cubicBezTo>
                  <a:cubicBezTo>
                    <a:pt x="16144" y="3935"/>
                    <a:pt x="15764" y="3782"/>
                    <a:pt x="15611" y="3629"/>
                  </a:cubicBezTo>
                  <a:cubicBezTo>
                    <a:pt x="15305" y="3323"/>
                    <a:pt x="15305" y="2711"/>
                    <a:pt x="14766" y="2711"/>
                  </a:cubicBezTo>
                  <a:cubicBezTo>
                    <a:pt x="14080" y="2711"/>
                    <a:pt x="14154" y="2405"/>
                    <a:pt x="13927" y="1945"/>
                  </a:cubicBezTo>
                  <a:cubicBezTo>
                    <a:pt x="13848" y="1719"/>
                    <a:pt x="13542" y="1639"/>
                    <a:pt x="13315" y="1639"/>
                  </a:cubicBezTo>
                  <a:cubicBezTo>
                    <a:pt x="13009" y="1566"/>
                    <a:pt x="12777" y="1413"/>
                    <a:pt x="12550" y="1333"/>
                  </a:cubicBezTo>
                  <a:cubicBezTo>
                    <a:pt x="12244" y="1260"/>
                    <a:pt x="12091" y="1180"/>
                    <a:pt x="11938" y="954"/>
                  </a:cubicBezTo>
                  <a:cubicBezTo>
                    <a:pt x="11813" y="763"/>
                    <a:pt x="11687" y="626"/>
                    <a:pt x="11519" y="626"/>
                  </a:cubicBezTo>
                  <a:cubicBezTo>
                    <a:pt x="11481" y="626"/>
                    <a:pt x="11441" y="633"/>
                    <a:pt x="11399" y="648"/>
                  </a:cubicBezTo>
                  <a:cubicBezTo>
                    <a:pt x="11153" y="747"/>
                    <a:pt x="10939" y="941"/>
                    <a:pt x="10735" y="941"/>
                  </a:cubicBezTo>
                  <a:cubicBezTo>
                    <a:pt x="10623" y="941"/>
                    <a:pt x="10515" y="883"/>
                    <a:pt x="10407" y="721"/>
                  </a:cubicBezTo>
                  <a:cubicBezTo>
                    <a:pt x="10328" y="568"/>
                    <a:pt x="10254" y="342"/>
                    <a:pt x="10101" y="262"/>
                  </a:cubicBezTo>
                  <a:cubicBezTo>
                    <a:pt x="10044" y="224"/>
                    <a:pt x="9977" y="210"/>
                    <a:pt x="9906" y="210"/>
                  </a:cubicBezTo>
                  <a:cubicBezTo>
                    <a:pt x="9690" y="210"/>
                    <a:pt x="9432" y="342"/>
                    <a:pt x="9256" y="342"/>
                  </a:cubicBezTo>
                  <a:cubicBezTo>
                    <a:pt x="9030" y="342"/>
                    <a:pt x="8797" y="189"/>
                    <a:pt x="8571" y="35"/>
                  </a:cubicBezTo>
                  <a:cubicBezTo>
                    <a:pt x="8469" y="9"/>
                    <a:pt x="8367" y="0"/>
                    <a:pt x="8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7"/>
            <p:cNvSpPr/>
            <p:nvPr/>
          </p:nvSpPr>
          <p:spPr>
            <a:xfrm>
              <a:off x="3455718" y="799859"/>
              <a:ext cx="59827" cy="50482"/>
            </a:xfrm>
            <a:custGeom>
              <a:avLst/>
              <a:gdLst/>
              <a:ahLst/>
              <a:cxnLst/>
              <a:rect l="l" t="t" r="r" b="b"/>
              <a:pathLst>
                <a:path w="1146" h="967" extrusionOk="0">
                  <a:moveTo>
                    <a:pt x="380" y="1"/>
                  </a:moveTo>
                  <a:cubicBezTo>
                    <a:pt x="227" y="1"/>
                    <a:pt x="1" y="227"/>
                    <a:pt x="1" y="380"/>
                  </a:cubicBezTo>
                  <a:cubicBezTo>
                    <a:pt x="1" y="613"/>
                    <a:pt x="154" y="839"/>
                    <a:pt x="307" y="919"/>
                  </a:cubicBezTo>
                  <a:cubicBezTo>
                    <a:pt x="399" y="949"/>
                    <a:pt x="493" y="967"/>
                    <a:pt x="582" y="967"/>
                  </a:cubicBezTo>
                  <a:cubicBezTo>
                    <a:pt x="710" y="967"/>
                    <a:pt x="829" y="930"/>
                    <a:pt x="919" y="839"/>
                  </a:cubicBezTo>
                  <a:cubicBezTo>
                    <a:pt x="992" y="766"/>
                    <a:pt x="1072" y="686"/>
                    <a:pt x="1072" y="613"/>
                  </a:cubicBezTo>
                  <a:cubicBezTo>
                    <a:pt x="1145" y="460"/>
                    <a:pt x="992" y="307"/>
                    <a:pt x="919" y="154"/>
                  </a:cubicBezTo>
                  <a:cubicBezTo>
                    <a:pt x="766" y="74"/>
                    <a:pt x="61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7"/>
            <p:cNvSpPr/>
            <p:nvPr/>
          </p:nvSpPr>
          <p:spPr>
            <a:xfrm>
              <a:off x="3503643" y="783884"/>
              <a:ext cx="35865" cy="21717"/>
            </a:xfrm>
            <a:custGeom>
              <a:avLst/>
              <a:gdLst/>
              <a:ahLst/>
              <a:cxnLst/>
              <a:rect l="l" t="t" r="r" b="b"/>
              <a:pathLst>
                <a:path w="687" h="416" extrusionOk="0">
                  <a:moveTo>
                    <a:pt x="307" y="1"/>
                  </a:moveTo>
                  <a:cubicBezTo>
                    <a:pt x="227" y="1"/>
                    <a:pt x="154" y="1"/>
                    <a:pt x="74" y="74"/>
                  </a:cubicBezTo>
                  <a:cubicBezTo>
                    <a:pt x="1" y="154"/>
                    <a:pt x="1" y="307"/>
                    <a:pt x="154" y="380"/>
                  </a:cubicBezTo>
                  <a:cubicBezTo>
                    <a:pt x="178" y="407"/>
                    <a:pt x="212" y="416"/>
                    <a:pt x="251" y="416"/>
                  </a:cubicBezTo>
                  <a:cubicBezTo>
                    <a:pt x="329" y="416"/>
                    <a:pt x="432" y="380"/>
                    <a:pt x="534" y="380"/>
                  </a:cubicBezTo>
                  <a:cubicBezTo>
                    <a:pt x="534" y="307"/>
                    <a:pt x="613" y="307"/>
                    <a:pt x="613" y="307"/>
                  </a:cubicBezTo>
                  <a:cubicBezTo>
                    <a:pt x="687" y="227"/>
                    <a:pt x="687" y="227"/>
                    <a:pt x="687" y="154"/>
                  </a:cubicBezTo>
                  <a:cubicBezTo>
                    <a:pt x="534" y="74"/>
                    <a:pt x="380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7"/>
            <p:cNvSpPr/>
            <p:nvPr/>
          </p:nvSpPr>
          <p:spPr>
            <a:xfrm>
              <a:off x="3491531" y="734290"/>
              <a:ext cx="36178" cy="33672"/>
            </a:xfrm>
            <a:custGeom>
              <a:avLst/>
              <a:gdLst/>
              <a:ahLst/>
              <a:cxnLst/>
              <a:rect l="l" t="t" r="r" b="b"/>
              <a:pathLst>
                <a:path w="693" h="645" extrusionOk="0">
                  <a:moveTo>
                    <a:pt x="276" y="1"/>
                  </a:moveTo>
                  <a:cubicBezTo>
                    <a:pt x="236" y="1"/>
                    <a:pt x="195" y="11"/>
                    <a:pt x="153" y="32"/>
                  </a:cubicBezTo>
                  <a:cubicBezTo>
                    <a:pt x="0" y="106"/>
                    <a:pt x="0" y="259"/>
                    <a:pt x="0" y="412"/>
                  </a:cubicBezTo>
                  <a:cubicBezTo>
                    <a:pt x="80" y="491"/>
                    <a:pt x="233" y="565"/>
                    <a:pt x="386" y="645"/>
                  </a:cubicBezTo>
                  <a:cubicBezTo>
                    <a:pt x="459" y="645"/>
                    <a:pt x="539" y="645"/>
                    <a:pt x="612" y="565"/>
                  </a:cubicBezTo>
                  <a:cubicBezTo>
                    <a:pt x="692" y="412"/>
                    <a:pt x="692" y="259"/>
                    <a:pt x="539" y="185"/>
                  </a:cubicBezTo>
                  <a:cubicBezTo>
                    <a:pt x="481" y="74"/>
                    <a:pt x="384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7"/>
            <p:cNvSpPr/>
            <p:nvPr/>
          </p:nvSpPr>
          <p:spPr>
            <a:xfrm>
              <a:off x="3555430" y="779760"/>
              <a:ext cx="52153" cy="60088"/>
            </a:xfrm>
            <a:custGeom>
              <a:avLst/>
              <a:gdLst/>
              <a:ahLst/>
              <a:cxnLst/>
              <a:rect l="l" t="t" r="r" b="b"/>
              <a:pathLst>
                <a:path w="999" h="1151" extrusionOk="0">
                  <a:moveTo>
                    <a:pt x="386" y="0"/>
                  </a:moveTo>
                  <a:cubicBezTo>
                    <a:pt x="154" y="80"/>
                    <a:pt x="80" y="306"/>
                    <a:pt x="1" y="539"/>
                  </a:cubicBezTo>
                  <a:cubicBezTo>
                    <a:pt x="1" y="692"/>
                    <a:pt x="1" y="845"/>
                    <a:pt x="80" y="998"/>
                  </a:cubicBezTo>
                  <a:cubicBezTo>
                    <a:pt x="154" y="1071"/>
                    <a:pt x="307" y="1151"/>
                    <a:pt x="460" y="1151"/>
                  </a:cubicBezTo>
                  <a:cubicBezTo>
                    <a:pt x="613" y="1151"/>
                    <a:pt x="692" y="1151"/>
                    <a:pt x="845" y="998"/>
                  </a:cubicBezTo>
                  <a:cubicBezTo>
                    <a:pt x="919" y="918"/>
                    <a:pt x="999" y="765"/>
                    <a:pt x="999" y="612"/>
                  </a:cubicBezTo>
                  <a:cubicBezTo>
                    <a:pt x="999" y="386"/>
                    <a:pt x="53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7"/>
            <p:cNvSpPr/>
            <p:nvPr/>
          </p:nvSpPr>
          <p:spPr>
            <a:xfrm>
              <a:off x="3563417" y="723796"/>
              <a:ext cx="20203" cy="29183"/>
            </a:xfrm>
            <a:custGeom>
              <a:avLst/>
              <a:gdLst/>
              <a:ahLst/>
              <a:cxnLst/>
              <a:rect l="l" t="t" r="r" b="b"/>
              <a:pathLst>
                <a:path w="387" h="559" extrusionOk="0">
                  <a:moveTo>
                    <a:pt x="307" y="1"/>
                  </a:moveTo>
                  <a:cubicBezTo>
                    <a:pt x="154" y="80"/>
                    <a:pt x="1" y="154"/>
                    <a:pt x="1" y="307"/>
                  </a:cubicBezTo>
                  <a:cubicBezTo>
                    <a:pt x="1" y="433"/>
                    <a:pt x="158" y="558"/>
                    <a:pt x="255" y="558"/>
                  </a:cubicBezTo>
                  <a:cubicBezTo>
                    <a:pt x="276" y="558"/>
                    <a:pt x="294" y="553"/>
                    <a:pt x="307" y="539"/>
                  </a:cubicBezTo>
                  <a:cubicBezTo>
                    <a:pt x="386" y="46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7"/>
            <p:cNvSpPr/>
            <p:nvPr/>
          </p:nvSpPr>
          <p:spPr>
            <a:xfrm>
              <a:off x="3603354" y="750108"/>
              <a:ext cx="56016" cy="41816"/>
            </a:xfrm>
            <a:custGeom>
              <a:avLst/>
              <a:gdLst/>
              <a:ahLst/>
              <a:cxnLst/>
              <a:rect l="l" t="t" r="r" b="b"/>
              <a:pathLst>
                <a:path w="1073" h="801" extrusionOk="0">
                  <a:moveTo>
                    <a:pt x="366" y="0"/>
                  </a:moveTo>
                  <a:cubicBezTo>
                    <a:pt x="351" y="0"/>
                    <a:pt x="334" y="9"/>
                    <a:pt x="307" y="35"/>
                  </a:cubicBezTo>
                  <a:cubicBezTo>
                    <a:pt x="81" y="35"/>
                    <a:pt x="1" y="262"/>
                    <a:pt x="81" y="495"/>
                  </a:cubicBezTo>
                  <a:cubicBezTo>
                    <a:pt x="154" y="648"/>
                    <a:pt x="387" y="721"/>
                    <a:pt x="540" y="801"/>
                  </a:cubicBezTo>
                  <a:cubicBezTo>
                    <a:pt x="766" y="801"/>
                    <a:pt x="999" y="721"/>
                    <a:pt x="1072" y="568"/>
                  </a:cubicBezTo>
                  <a:cubicBezTo>
                    <a:pt x="1072" y="415"/>
                    <a:pt x="999" y="262"/>
                    <a:pt x="919" y="188"/>
                  </a:cubicBezTo>
                  <a:cubicBezTo>
                    <a:pt x="766" y="35"/>
                    <a:pt x="613" y="35"/>
                    <a:pt x="460" y="35"/>
                  </a:cubicBezTo>
                  <a:cubicBezTo>
                    <a:pt x="411" y="35"/>
                    <a:pt x="395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7"/>
            <p:cNvSpPr/>
            <p:nvPr/>
          </p:nvSpPr>
          <p:spPr>
            <a:xfrm>
              <a:off x="3643343" y="722230"/>
              <a:ext cx="20151" cy="20725"/>
            </a:xfrm>
            <a:custGeom>
              <a:avLst/>
              <a:gdLst/>
              <a:ahLst/>
              <a:cxnLst/>
              <a:rect l="l" t="t" r="r" b="b"/>
              <a:pathLst>
                <a:path w="386" h="397" extrusionOk="0">
                  <a:moveTo>
                    <a:pt x="167" y="0"/>
                  </a:moveTo>
                  <a:cubicBezTo>
                    <a:pt x="117" y="0"/>
                    <a:pt x="80" y="54"/>
                    <a:pt x="80" y="110"/>
                  </a:cubicBezTo>
                  <a:cubicBezTo>
                    <a:pt x="0" y="184"/>
                    <a:pt x="0" y="263"/>
                    <a:pt x="80" y="337"/>
                  </a:cubicBezTo>
                  <a:cubicBezTo>
                    <a:pt x="80" y="377"/>
                    <a:pt x="118" y="396"/>
                    <a:pt x="165" y="396"/>
                  </a:cubicBezTo>
                  <a:cubicBezTo>
                    <a:pt x="213" y="396"/>
                    <a:pt x="270" y="377"/>
                    <a:pt x="306" y="337"/>
                  </a:cubicBezTo>
                  <a:cubicBezTo>
                    <a:pt x="386" y="263"/>
                    <a:pt x="386" y="110"/>
                    <a:pt x="306" y="31"/>
                  </a:cubicBezTo>
                  <a:lnTo>
                    <a:pt x="233" y="31"/>
                  </a:lnTo>
                  <a:cubicBezTo>
                    <a:pt x="210" y="9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7"/>
            <p:cNvSpPr/>
            <p:nvPr/>
          </p:nvSpPr>
          <p:spPr>
            <a:xfrm>
              <a:off x="3663442" y="767910"/>
              <a:ext cx="59827" cy="71938"/>
            </a:xfrm>
            <a:custGeom>
              <a:avLst/>
              <a:gdLst/>
              <a:ahLst/>
              <a:cxnLst/>
              <a:rect l="l" t="t" r="r" b="b"/>
              <a:pathLst>
                <a:path w="1146" h="1378" extrusionOk="0">
                  <a:moveTo>
                    <a:pt x="766" y="1"/>
                  </a:moveTo>
                  <a:cubicBezTo>
                    <a:pt x="613" y="1"/>
                    <a:pt x="533" y="74"/>
                    <a:pt x="460" y="74"/>
                  </a:cubicBezTo>
                  <a:cubicBezTo>
                    <a:pt x="154" y="227"/>
                    <a:pt x="1" y="533"/>
                    <a:pt x="1" y="839"/>
                  </a:cubicBezTo>
                  <a:cubicBezTo>
                    <a:pt x="1" y="919"/>
                    <a:pt x="1" y="1072"/>
                    <a:pt x="74" y="1145"/>
                  </a:cubicBezTo>
                  <a:cubicBezTo>
                    <a:pt x="74" y="1225"/>
                    <a:pt x="227" y="1298"/>
                    <a:pt x="380" y="1378"/>
                  </a:cubicBezTo>
                  <a:cubicBezTo>
                    <a:pt x="533" y="1378"/>
                    <a:pt x="613" y="1378"/>
                    <a:pt x="766" y="1298"/>
                  </a:cubicBezTo>
                  <a:cubicBezTo>
                    <a:pt x="993" y="1145"/>
                    <a:pt x="1146" y="839"/>
                    <a:pt x="1146" y="533"/>
                  </a:cubicBezTo>
                  <a:cubicBezTo>
                    <a:pt x="1146" y="380"/>
                    <a:pt x="1072" y="227"/>
                    <a:pt x="919" y="227"/>
                  </a:cubicBezTo>
                  <a:cubicBezTo>
                    <a:pt x="919" y="74"/>
                    <a:pt x="840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7"/>
            <p:cNvSpPr/>
            <p:nvPr/>
          </p:nvSpPr>
          <p:spPr>
            <a:xfrm>
              <a:off x="3631493" y="803722"/>
              <a:ext cx="19890" cy="24745"/>
            </a:xfrm>
            <a:custGeom>
              <a:avLst/>
              <a:gdLst/>
              <a:ahLst/>
              <a:cxnLst/>
              <a:rect l="l" t="t" r="r" b="b"/>
              <a:pathLst>
                <a:path w="381" h="474" extrusionOk="0">
                  <a:moveTo>
                    <a:pt x="154" y="0"/>
                  </a:moveTo>
                  <a:cubicBezTo>
                    <a:pt x="154" y="0"/>
                    <a:pt x="154" y="80"/>
                    <a:pt x="74" y="80"/>
                  </a:cubicBezTo>
                  <a:cubicBezTo>
                    <a:pt x="1" y="153"/>
                    <a:pt x="1" y="306"/>
                    <a:pt x="74" y="386"/>
                  </a:cubicBezTo>
                  <a:cubicBezTo>
                    <a:pt x="120" y="429"/>
                    <a:pt x="191" y="473"/>
                    <a:pt x="243" y="473"/>
                  </a:cubicBezTo>
                  <a:cubicBezTo>
                    <a:pt x="280" y="473"/>
                    <a:pt x="307" y="450"/>
                    <a:pt x="307" y="386"/>
                  </a:cubicBezTo>
                  <a:cubicBezTo>
                    <a:pt x="380" y="386"/>
                    <a:pt x="380" y="306"/>
                    <a:pt x="380" y="306"/>
                  </a:cubicBezTo>
                  <a:cubicBezTo>
                    <a:pt x="380" y="233"/>
                    <a:pt x="307" y="153"/>
                    <a:pt x="307" y="153"/>
                  </a:cubicBez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7"/>
            <p:cNvSpPr/>
            <p:nvPr/>
          </p:nvSpPr>
          <p:spPr>
            <a:xfrm>
              <a:off x="3587379" y="676916"/>
              <a:ext cx="40041" cy="39415"/>
            </a:xfrm>
            <a:custGeom>
              <a:avLst/>
              <a:gdLst/>
              <a:ahLst/>
              <a:cxnLst/>
              <a:rect l="l" t="t" r="r" b="b"/>
              <a:pathLst>
                <a:path w="767" h="755" extrusionOk="0">
                  <a:moveTo>
                    <a:pt x="240" y="0"/>
                  </a:moveTo>
                  <a:cubicBezTo>
                    <a:pt x="174" y="0"/>
                    <a:pt x="117" y="20"/>
                    <a:pt x="80" y="60"/>
                  </a:cubicBezTo>
                  <a:cubicBezTo>
                    <a:pt x="1" y="60"/>
                    <a:pt x="1" y="133"/>
                    <a:pt x="1" y="213"/>
                  </a:cubicBezTo>
                  <a:cubicBezTo>
                    <a:pt x="1" y="440"/>
                    <a:pt x="80" y="593"/>
                    <a:pt x="233" y="672"/>
                  </a:cubicBezTo>
                  <a:cubicBezTo>
                    <a:pt x="291" y="730"/>
                    <a:pt x="360" y="755"/>
                    <a:pt x="427" y="755"/>
                  </a:cubicBezTo>
                  <a:cubicBezTo>
                    <a:pt x="537" y="755"/>
                    <a:pt x="643" y="688"/>
                    <a:pt x="693" y="593"/>
                  </a:cubicBezTo>
                  <a:cubicBezTo>
                    <a:pt x="766" y="519"/>
                    <a:pt x="766" y="440"/>
                    <a:pt x="766" y="287"/>
                  </a:cubicBezTo>
                  <a:cubicBezTo>
                    <a:pt x="766" y="213"/>
                    <a:pt x="766" y="133"/>
                    <a:pt x="693" y="133"/>
                  </a:cubicBezTo>
                  <a:cubicBezTo>
                    <a:pt x="693" y="60"/>
                    <a:pt x="613" y="60"/>
                    <a:pt x="613" y="60"/>
                  </a:cubicBezTo>
                  <a:lnTo>
                    <a:pt x="460" y="60"/>
                  </a:lnTo>
                  <a:cubicBezTo>
                    <a:pt x="383" y="20"/>
                    <a:pt x="30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7"/>
            <p:cNvSpPr/>
            <p:nvPr/>
          </p:nvSpPr>
          <p:spPr>
            <a:xfrm>
              <a:off x="3495655" y="690124"/>
              <a:ext cx="24067" cy="17750"/>
            </a:xfrm>
            <a:custGeom>
              <a:avLst/>
              <a:gdLst/>
              <a:ahLst/>
              <a:cxnLst/>
              <a:rect l="l" t="t" r="r" b="b"/>
              <a:pathLst>
                <a:path w="461" h="340" extrusionOk="0">
                  <a:moveTo>
                    <a:pt x="117" y="1"/>
                  </a:moveTo>
                  <a:cubicBezTo>
                    <a:pt x="91" y="1"/>
                    <a:pt x="74" y="9"/>
                    <a:pt x="74" y="34"/>
                  </a:cubicBezTo>
                  <a:cubicBezTo>
                    <a:pt x="1" y="113"/>
                    <a:pt x="1" y="187"/>
                    <a:pt x="74" y="266"/>
                  </a:cubicBezTo>
                  <a:cubicBezTo>
                    <a:pt x="154" y="340"/>
                    <a:pt x="227" y="340"/>
                    <a:pt x="307" y="340"/>
                  </a:cubicBezTo>
                  <a:lnTo>
                    <a:pt x="380" y="266"/>
                  </a:lnTo>
                  <a:cubicBezTo>
                    <a:pt x="460" y="187"/>
                    <a:pt x="460" y="187"/>
                    <a:pt x="380" y="113"/>
                  </a:cubicBezTo>
                  <a:lnTo>
                    <a:pt x="307" y="34"/>
                  </a:lnTo>
                  <a:cubicBezTo>
                    <a:pt x="254" y="34"/>
                    <a:pt x="168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7"/>
            <p:cNvSpPr/>
            <p:nvPr/>
          </p:nvSpPr>
          <p:spPr>
            <a:xfrm>
              <a:off x="3447731" y="743948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227" y="0"/>
                  </a:moveTo>
                  <a:cubicBezTo>
                    <a:pt x="74" y="0"/>
                    <a:pt x="1" y="153"/>
                    <a:pt x="74" y="227"/>
                  </a:cubicBezTo>
                  <a:cubicBezTo>
                    <a:pt x="74" y="353"/>
                    <a:pt x="177" y="478"/>
                    <a:pt x="299" y="478"/>
                  </a:cubicBezTo>
                  <a:cubicBezTo>
                    <a:pt x="326" y="478"/>
                    <a:pt x="353" y="473"/>
                    <a:pt x="380" y="460"/>
                  </a:cubicBezTo>
                  <a:cubicBezTo>
                    <a:pt x="533" y="460"/>
                    <a:pt x="307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7"/>
            <p:cNvSpPr/>
            <p:nvPr/>
          </p:nvSpPr>
          <p:spPr>
            <a:xfrm>
              <a:off x="3703431" y="704011"/>
              <a:ext cx="59775" cy="49804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306" y="0"/>
                  </a:moveTo>
                  <a:cubicBezTo>
                    <a:pt x="227" y="0"/>
                    <a:pt x="153" y="0"/>
                    <a:pt x="153" y="74"/>
                  </a:cubicBezTo>
                  <a:cubicBezTo>
                    <a:pt x="74" y="74"/>
                    <a:pt x="74" y="153"/>
                    <a:pt x="0" y="227"/>
                  </a:cubicBezTo>
                  <a:cubicBezTo>
                    <a:pt x="0" y="459"/>
                    <a:pt x="74" y="765"/>
                    <a:pt x="306" y="839"/>
                  </a:cubicBezTo>
                  <a:cubicBezTo>
                    <a:pt x="419" y="915"/>
                    <a:pt x="534" y="954"/>
                    <a:pt x="640" y="954"/>
                  </a:cubicBezTo>
                  <a:cubicBezTo>
                    <a:pt x="745" y="954"/>
                    <a:pt x="842" y="915"/>
                    <a:pt x="918" y="839"/>
                  </a:cubicBezTo>
                  <a:cubicBezTo>
                    <a:pt x="1071" y="686"/>
                    <a:pt x="1145" y="459"/>
                    <a:pt x="992" y="306"/>
                  </a:cubicBezTo>
                  <a:cubicBezTo>
                    <a:pt x="918" y="227"/>
                    <a:pt x="839" y="227"/>
                    <a:pt x="839" y="153"/>
                  </a:cubicBezTo>
                  <a:cubicBezTo>
                    <a:pt x="686" y="74"/>
                    <a:pt x="459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7"/>
            <p:cNvSpPr/>
            <p:nvPr/>
          </p:nvSpPr>
          <p:spPr>
            <a:xfrm>
              <a:off x="3747179" y="791872"/>
              <a:ext cx="36178" cy="24014"/>
            </a:xfrm>
            <a:custGeom>
              <a:avLst/>
              <a:gdLst/>
              <a:ahLst/>
              <a:cxnLst/>
              <a:rect l="l" t="t" r="r" b="b"/>
              <a:pathLst>
                <a:path w="693" h="460" extrusionOk="0">
                  <a:moveTo>
                    <a:pt x="540" y="1"/>
                  </a:moveTo>
                  <a:cubicBezTo>
                    <a:pt x="386" y="1"/>
                    <a:pt x="233" y="1"/>
                    <a:pt x="154" y="74"/>
                  </a:cubicBezTo>
                  <a:cubicBezTo>
                    <a:pt x="1" y="154"/>
                    <a:pt x="1" y="380"/>
                    <a:pt x="154" y="460"/>
                  </a:cubicBezTo>
                  <a:lnTo>
                    <a:pt x="307" y="460"/>
                  </a:lnTo>
                  <a:cubicBezTo>
                    <a:pt x="386" y="460"/>
                    <a:pt x="540" y="460"/>
                    <a:pt x="613" y="380"/>
                  </a:cubicBezTo>
                  <a:cubicBezTo>
                    <a:pt x="693" y="307"/>
                    <a:pt x="693" y="154"/>
                    <a:pt x="613" y="74"/>
                  </a:cubicBezTo>
                  <a:cubicBezTo>
                    <a:pt x="540" y="74"/>
                    <a:pt x="540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7"/>
            <p:cNvSpPr/>
            <p:nvPr/>
          </p:nvSpPr>
          <p:spPr>
            <a:xfrm>
              <a:off x="3591556" y="847783"/>
              <a:ext cx="67814" cy="62959"/>
            </a:xfrm>
            <a:custGeom>
              <a:avLst/>
              <a:gdLst/>
              <a:ahLst/>
              <a:cxnLst/>
              <a:rect l="l" t="t" r="r" b="b"/>
              <a:pathLst>
                <a:path w="1299" h="1206" extrusionOk="0">
                  <a:moveTo>
                    <a:pt x="992" y="1"/>
                  </a:moveTo>
                  <a:cubicBezTo>
                    <a:pt x="766" y="1"/>
                    <a:pt x="533" y="1"/>
                    <a:pt x="380" y="74"/>
                  </a:cubicBezTo>
                  <a:cubicBezTo>
                    <a:pt x="153" y="227"/>
                    <a:pt x="74" y="381"/>
                    <a:pt x="74" y="613"/>
                  </a:cubicBezTo>
                  <a:cubicBezTo>
                    <a:pt x="0" y="840"/>
                    <a:pt x="153" y="1072"/>
                    <a:pt x="307" y="1146"/>
                  </a:cubicBezTo>
                  <a:cubicBezTo>
                    <a:pt x="420" y="1186"/>
                    <a:pt x="515" y="1205"/>
                    <a:pt x="610" y="1205"/>
                  </a:cubicBezTo>
                  <a:cubicBezTo>
                    <a:pt x="706" y="1205"/>
                    <a:pt x="802" y="1186"/>
                    <a:pt x="919" y="1146"/>
                  </a:cubicBezTo>
                  <a:cubicBezTo>
                    <a:pt x="1072" y="1072"/>
                    <a:pt x="1225" y="919"/>
                    <a:pt x="1298" y="687"/>
                  </a:cubicBezTo>
                  <a:lnTo>
                    <a:pt x="1298" y="460"/>
                  </a:lnTo>
                  <a:cubicBezTo>
                    <a:pt x="1298" y="307"/>
                    <a:pt x="1225" y="227"/>
                    <a:pt x="1145" y="154"/>
                  </a:cubicBezTo>
                  <a:cubicBezTo>
                    <a:pt x="1145" y="74"/>
                    <a:pt x="1072" y="74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7"/>
            <p:cNvSpPr/>
            <p:nvPr/>
          </p:nvSpPr>
          <p:spPr>
            <a:xfrm>
              <a:off x="3671429" y="859634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154" y="0"/>
                  </a:moveTo>
                  <a:cubicBezTo>
                    <a:pt x="74" y="80"/>
                    <a:pt x="1" y="233"/>
                    <a:pt x="74" y="307"/>
                  </a:cubicBezTo>
                  <a:cubicBezTo>
                    <a:pt x="154" y="386"/>
                    <a:pt x="227" y="386"/>
                    <a:pt x="380" y="386"/>
                  </a:cubicBezTo>
                  <a:cubicBezTo>
                    <a:pt x="460" y="386"/>
                    <a:pt x="460" y="307"/>
                    <a:pt x="534" y="233"/>
                  </a:cubicBezTo>
                  <a:cubicBezTo>
                    <a:pt x="534" y="154"/>
                    <a:pt x="460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7"/>
            <p:cNvSpPr/>
            <p:nvPr/>
          </p:nvSpPr>
          <p:spPr>
            <a:xfrm>
              <a:off x="3715229" y="847783"/>
              <a:ext cx="36178" cy="32994"/>
            </a:xfrm>
            <a:custGeom>
              <a:avLst/>
              <a:gdLst/>
              <a:ahLst/>
              <a:cxnLst/>
              <a:rect l="l" t="t" r="r" b="b"/>
              <a:pathLst>
                <a:path w="693" h="632" extrusionOk="0">
                  <a:moveTo>
                    <a:pt x="386" y="1"/>
                  </a:moveTo>
                  <a:cubicBezTo>
                    <a:pt x="307" y="74"/>
                    <a:pt x="233" y="74"/>
                    <a:pt x="154" y="154"/>
                  </a:cubicBezTo>
                  <a:cubicBezTo>
                    <a:pt x="1" y="307"/>
                    <a:pt x="80" y="613"/>
                    <a:pt x="307" y="613"/>
                  </a:cubicBezTo>
                  <a:cubicBezTo>
                    <a:pt x="333" y="626"/>
                    <a:pt x="362" y="632"/>
                    <a:pt x="391" y="632"/>
                  </a:cubicBezTo>
                  <a:cubicBezTo>
                    <a:pt x="533" y="632"/>
                    <a:pt x="692" y="495"/>
                    <a:pt x="692" y="307"/>
                  </a:cubicBezTo>
                  <a:cubicBezTo>
                    <a:pt x="692" y="227"/>
                    <a:pt x="692" y="227"/>
                    <a:pt x="613" y="154"/>
                  </a:cubicBezTo>
                  <a:cubicBezTo>
                    <a:pt x="613" y="154"/>
                    <a:pt x="539" y="74"/>
                    <a:pt x="460" y="74"/>
                  </a:cubicBezTo>
                  <a:cubicBezTo>
                    <a:pt x="307" y="74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7"/>
            <p:cNvSpPr/>
            <p:nvPr/>
          </p:nvSpPr>
          <p:spPr>
            <a:xfrm>
              <a:off x="3527657" y="851647"/>
              <a:ext cx="43800" cy="42756"/>
            </a:xfrm>
            <a:custGeom>
              <a:avLst/>
              <a:gdLst/>
              <a:ahLst/>
              <a:cxnLst/>
              <a:rect l="l" t="t" r="r" b="b"/>
              <a:pathLst>
                <a:path w="839" h="819" extrusionOk="0">
                  <a:moveTo>
                    <a:pt x="153" y="0"/>
                  </a:moveTo>
                  <a:cubicBezTo>
                    <a:pt x="74" y="80"/>
                    <a:pt x="0" y="233"/>
                    <a:pt x="0" y="386"/>
                  </a:cubicBezTo>
                  <a:cubicBezTo>
                    <a:pt x="0" y="539"/>
                    <a:pt x="74" y="692"/>
                    <a:pt x="227" y="766"/>
                  </a:cubicBezTo>
                  <a:cubicBezTo>
                    <a:pt x="291" y="799"/>
                    <a:pt x="369" y="818"/>
                    <a:pt x="443" y="818"/>
                  </a:cubicBezTo>
                  <a:cubicBezTo>
                    <a:pt x="547" y="818"/>
                    <a:pt x="643" y="781"/>
                    <a:pt x="686" y="692"/>
                  </a:cubicBezTo>
                  <a:cubicBezTo>
                    <a:pt x="839" y="613"/>
                    <a:pt x="839" y="386"/>
                    <a:pt x="686" y="233"/>
                  </a:cubicBezTo>
                  <a:cubicBezTo>
                    <a:pt x="612" y="153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7"/>
            <p:cNvSpPr/>
            <p:nvPr/>
          </p:nvSpPr>
          <p:spPr>
            <a:xfrm>
              <a:off x="3763154" y="823821"/>
              <a:ext cx="48029" cy="37588"/>
            </a:xfrm>
            <a:custGeom>
              <a:avLst/>
              <a:gdLst/>
              <a:ahLst/>
              <a:cxnLst/>
              <a:rect l="l" t="t" r="r" b="b"/>
              <a:pathLst>
                <a:path w="920" h="720" extrusionOk="0">
                  <a:moveTo>
                    <a:pt x="234" y="1"/>
                  </a:moveTo>
                  <a:cubicBezTo>
                    <a:pt x="154" y="74"/>
                    <a:pt x="80" y="154"/>
                    <a:pt x="80" y="307"/>
                  </a:cubicBezTo>
                  <a:cubicBezTo>
                    <a:pt x="1" y="460"/>
                    <a:pt x="80" y="613"/>
                    <a:pt x="234" y="686"/>
                  </a:cubicBezTo>
                  <a:cubicBezTo>
                    <a:pt x="279" y="710"/>
                    <a:pt x="324" y="720"/>
                    <a:pt x="369" y="720"/>
                  </a:cubicBezTo>
                  <a:cubicBezTo>
                    <a:pt x="477" y="720"/>
                    <a:pt x="585" y="665"/>
                    <a:pt x="693" y="613"/>
                  </a:cubicBezTo>
                  <a:cubicBezTo>
                    <a:pt x="846" y="533"/>
                    <a:pt x="919" y="307"/>
                    <a:pt x="846" y="154"/>
                  </a:cubicBezTo>
                  <a:cubicBezTo>
                    <a:pt x="766" y="74"/>
                    <a:pt x="693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7"/>
            <p:cNvSpPr/>
            <p:nvPr/>
          </p:nvSpPr>
          <p:spPr>
            <a:xfrm>
              <a:off x="3495655" y="875609"/>
              <a:ext cx="16027" cy="14722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227" y="1"/>
                  </a:moveTo>
                  <a:cubicBezTo>
                    <a:pt x="154" y="1"/>
                    <a:pt x="1" y="80"/>
                    <a:pt x="1" y="154"/>
                  </a:cubicBezTo>
                  <a:cubicBezTo>
                    <a:pt x="44" y="244"/>
                    <a:pt x="115" y="281"/>
                    <a:pt x="166" y="281"/>
                  </a:cubicBezTo>
                  <a:cubicBezTo>
                    <a:pt x="202" y="281"/>
                    <a:pt x="227" y="263"/>
                    <a:pt x="227" y="233"/>
                  </a:cubicBezTo>
                  <a:cubicBezTo>
                    <a:pt x="307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7"/>
            <p:cNvSpPr/>
            <p:nvPr/>
          </p:nvSpPr>
          <p:spPr>
            <a:xfrm>
              <a:off x="3671429" y="895760"/>
              <a:ext cx="43852" cy="34873"/>
            </a:xfrm>
            <a:custGeom>
              <a:avLst/>
              <a:gdLst/>
              <a:ahLst/>
              <a:cxnLst/>
              <a:rect l="l" t="t" r="r" b="b"/>
              <a:pathLst>
                <a:path w="840" h="668" extrusionOk="0">
                  <a:moveTo>
                    <a:pt x="613" y="0"/>
                  </a:moveTo>
                  <a:cubicBezTo>
                    <a:pt x="380" y="0"/>
                    <a:pt x="227" y="74"/>
                    <a:pt x="154" y="153"/>
                  </a:cubicBezTo>
                  <a:cubicBezTo>
                    <a:pt x="74" y="227"/>
                    <a:pt x="1" y="380"/>
                    <a:pt x="74" y="459"/>
                  </a:cubicBezTo>
                  <a:lnTo>
                    <a:pt x="74" y="612"/>
                  </a:lnTo>
                  <a:lnTo>
                    <a:pt x="154" y="612"/>
                  </a:lnTo>
                  <a:cubicBezTo>
                    <a:pt x="230" y="649"/>
                    <a:pt x="287" y="668"/>
                    <a:pt x="344" y="668"/>
                  </a:cubicBezTo>
                  <a:cubicBezTo>
                    <a:pt x="400" y="668"/>
                    <a:pt x="457" y="649"/>
                    <a:pt x="534" y="612"/>
                  </a:cubicBezTo>
                  <a:cubicBezTo>
                    <a:pt x="613" y="533"/>
                    <a:pt x="687" y="380"/>
                    <a:pt x="766" y="306"/>
                  </a:cubicBezTo>
                  <a:cubicBezTo>
                    <a:pt x="840" y="227"/>
                    <a:pt x="840" y="74"/>
                    <a:pt x="766" y="74"/>
                  </a:cubicBezTo>
                  <a:cubicBezTo>
                    <a:pt x="766" y="0"/>
                    <a:pt x="687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7"/>
            <p:cNvSpPr/>
            <p:nvPr/>
          </p:nvSpPr>
          <p:spPr>
            <a:xfrm>
              <a:off x="3727393" y="894089"/>
              <a:ext cx="55964" cy="51213"/>
            </a:xfrm>
            <a:custGeom>
              <a:avLst/>
              <a:gdLst/>
              <a:ahLst/>
              <a:cxnLst/>
              <a:rect l="l" t="t" r="r" b="b"/>
              <a:pathLst>
                <a:path w="1072" h="981" extrusionOk="0">
                  <a:moveTo>
                    <a:pt x="531" y="1"/>
                  </a:moveTo>
                  <a:cubicBezTo>
                    <a:pt x="473" y="1"/>
                    <a:pt x="421" y="11"/>
                    <a:pt x="380" y="32"/>
                  </a:cubicBezTo>
                  <a:cubicBezTo>
                    <a:pt x="153" y="106"/>
                    <a:pt x="0" y="338"/>
                    <a:pt x="0" y="565"/>
                  </a:cubicBezTo>
                  <a:cubicBezTo>
                    <a:pt x="0" y="718"/>
                    <a:pt x="0" y="871"/>
                    <a:pt x="153" y="951"/>
                  </a:cubicBezTo>
                  <a:cubicBezTo>
                    <a:pt x="198" y="972"/>
                    <a:pt x="242" y="981"/>
                    <a:pt x="288" y="981"/>
                  </a:cubicBezTo>
                  <a:cubicBezTo>
                    <a:pt x="401" y="981"/>
                    <a:pt x="525" y="927"/>
                    <a:pt x="686" y="871"/>
                  </a:cubicBezTo>
                  <a:cubicBezTo>
                    <a:pt x="765" y="797"/>
                    <a:pt x="919" y="797"/>
                    <a:pt x="992" y="718"/>
                  </a:cubicBezTo>
                  <a:cubicBezTo>
                    <a:pt x="1072" y="565"/>
                    <a:pt x="1072" y="491"/>
                    <a:pt x="1072" y="338"/>
                  </a:cubicBezTo>
                  <a:cubicBezTo>
                    <a:pt x="1072" y="259"/>
                    <a:pt x="992" y="185"/>
                    <a:pt x="992" y="185"/>
                  </a:cubicBezTo>
                  <a:cubicBezTo>
                    <a:pt x="880" y="74"/>
                    <a:pt x="687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7"/>
            <p:cNvSpPr/>
            <p:nvPr/>
          </p:nvSpPr>
          <p:spPr>
            <a:xfrm>
              <a:off x="3779128" y="875609"/>
              <a:ext cx="20203" cy="17697"/>
            </a:xfrm>
            <a:custGeom>
              <a:avLst/>
              <a:gdLst/>
              <a:ahLst/>
              <a:cxnLst/>
              <a:rect l="l" t="t" r="r" b="b"/>
              <a:pathLst>
                <a:path w="387" h="339" extrusionOk="0">
                  <a:moveTo>
                    <a:pt x="234" y="1"/>
                  </a:moveTo>
                  <a:cubicBezTo>
                    <a:pt x="154" y="1"/>
                    <a:pt x="154" y="1"/>
                    <a:pt x="81" y="80"/>
                  </a:cubicBezTo>
                  <a:cubicBezTo>
                    <a:pt x="1" y="154"/>
                    <a:pt x="81" y="307"/>
                    <a:pt x="154" y="307"/>
                  </a:cubicBezTo>
                  <a:cubicBezTo>
                    <a:pt x="175" y="328"/>
                    <a:pt x="202" y="338"/>
                    <a:pt x="230" y="338"/>
                  </a:cubicBezTo>
                  <a:cubicBezTo>
                    <a:pt x="305" y="338"/>
                    <a:pt x="387" y="265"/>
                    <a:pt x="387" y="154"/>
                  </a:cubicBezTo>
                  <a:cubicBezTo>
                    <a:pt x="387" y="80"/>
                    <a:pt x="30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7"/>
            <p:cNvSpPr/>
            <p:nvPr/>
          </p:nvSpPr>
          <p:spPr>
            <a:xfrm>
              <a:off x="3607531" y="922645"/>
              <a:ext cx="35865" cy="36021"/>
            </a:xfrm>
            <a:custGeom>
              <a:avLst/>
              <a:gdLst/>
              <a:ahLst/>
              <a:cxnLst/>
              <a:rect l="l" t="t" r="r" b="b"/>
              <a:pathLst>
                <a:path w="687" h="690" extrusionOk="0">
                  <a:moveTo>
                    <a:pt x="233" y="0"/>
                  </a:moveTo>
                  <a:cubicBezTo>
                    <a:pt x="174" y="0"/>
                    <a:pt x="115" y="19"/>
                    <a:pt x="74" y="97"/>
                  </a:cubicBezTo>
                  <a:cubicBezTo>
                    <a:pt x="1" y="97"/>
                    <a:pt x="1" y="171"/>
                    <a:pt x="1" y="250"/>
                  </a:cubicBezTo>
                  <a:cubicBezTo>
                    <a:pt x="1" y="404"/>
                    <a:pt x="74" y="557"/>
                    <a:pt x="227" y="630"/>
                  </a:cubicBezTo>
                  <a:cubicBezTo>
                    <a:pt x="267" y="670"/>
                    <a:pt x="343" y="690"/>
                    <a:pt x="420" y="690"/>
                  </a:cubicBezTo>
                  <a:cubicBezTo>
                    <a:pt x="496" y="690"/>
                    <a:pt x="573" y="670"/>
                    <a:pt x="613" y="630"/>
                  </a:cubicBezTo>
                  <a:cubicBezTo>
                    <a:pt x="686" y="557"/>
                    <a:pt x="686" y="404"/>
                    <a:pt x="686" y="250"/>
                  </a:cubicBezTo>
                  <a:cubicBezTo>
                    <a:pt x="686" y="171"/>
                    <a:pt x="613" y="171"/>
                    <a:pt x="613" y="97"/>
                  </a:cubicBezTo>
                  <a:cubicBezTo>
                    <a:pt x="533" y="97"/>
                    <a:pt x="460" y="18"/>
                    <a:pt x="380" y="18"/>
                  </a:cubicBezTo>
                  <a:cubicBezTo>
                    <a:pt x="344" y="18"/>
                    <a:pt x="289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7"/>
            <p:cNvSpPr/>
            <p:nvPr/>
          </p:nvSpPr>
          <p:spPr>
            <a:xfrm>
              <a:off x="3535644" y="910012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446" y="0"/>
                  </a:moveTo>
                  <a:cubicBezTo>
                    <a:pt x="406" y="0"/>
                    <a:pt x="414" y="55"/>
                    <a:pt x="306" y="107"/>
                  </a:cubicBezTo>
                  <a:cubicBezTo>
                    <a:pt x="227" y="186"/>
                    <a:pt x="153" y="186"/>
                    <a:pt x="74" y="260"/>
                  </a:cubicBezTo>
                  <a:cubicBezTo>
                    <a:pt x="74" y="339"/>
                    <a:pt x="0" y="413"/>
                    <a:pt x="0" y="413"/>
                  </a:cubicBezTo>
                  <a:cubicBezTo>
                    <a:pt x="0" y="566"/>
                    <a:pt x="74" y="646"/>
                    <a:pt x="227" y="646"/>
                  </a:cubicBezTo>
                  <a:cubicBezTo>
                    <a:pt x="306" y="646"/>
                    <a:pt x="380" y="646"/>
                    <a:pt x="533" y="566"/>
                  </a:cubicBezTo>
                  <a:cubicBezTo>
                    <a:pt x="612" y="566"/>
                    <a:pt x="765" y="492"/>
                    <a:pt x="765" y="339"/>
                  </a:cubicBezTo>
                  <a:cubicBezTo>
                    <a:pt x="765" y="186"/>
                    <a:pt x="612" y="107"/>
                    <a:pt x="533" y="33"/>
                  </a:cubicBezTo>
                  <a:cubicBezTo>
                    <a:pt x="488" y="10"/>
                    <a:pt x="463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7"/>
            <p:cNvSpPr/>
            <p:nvPr/>
          </p:nvSpPr>
          <p:spPr>
            <a:xfrm>
              <a:off x="3443607" y="866629"/>
              <a:ext cx="24014" cy="25006"/>
            </a:xfrm>
            <a:custGeom>
              <a:avLst/>
              <a:gdLst/>
              <a:ahLst/>
              <a:cxnLst/>
              <a:rect l="l" t="t" r="r" b="b"/>
              <a:pathLst>
                <a:path w="460" h="479" extrusionOk="0">
                  <a:moveTo>
                    <a:pt x="184" y="1"/>
                  </a:moveTo>
                  <a:cubicBezTo>
                    <a:pt x="103" y="1"/>
                    <a:pt x="0" y="126"/>
                    <a:pt x="0" y="252"/>
                  </a:cubicBezTo>
                  <a:lnTo>
                    <a:pt x="0" y="326"/>
                  </a:lnTo>
                  <a:cubicBezTo>
                    <a:pt x="0" y="405"/>
                    <a:pt x="80" y="405"/>
                    <a:pt x="80" y="479"/>
                  </a:cubicBezTo>
                  <a:cubicBezTo>
                    <a:pt x="233" y="479"/>
                    <a:pt x="386" y="479"/>
                    <a:pt x="459" y="326"/>
                  </a:cubicBezTo>
                  <a:cubicBezTo>
                    <a:pt x="459" y="173"/>
                    <a:pt x="386" y="20"/>
                    <a:pt x="233" y="20"/>
                  </a:cubicBezTo>
                  <a:cubicBezTo>
                    <a:pt x="218" y="6"/>
                    <a:pt x="202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7"/>
            <p:cNvSpPr/>
            <p:nvPr/>
          </p:nvSpPr>
          <p:spPr>
            <a:xfrm>
              <a:off x="3483544" y="907558"/>
              <a:ext cx="28138" cy="20203"/>
            </a:xfrm>
            <a:custGeom>
              <a:avLst/>
              <a:gdLst/>
              <a:ahLst/>
              <a:cxnLst/>
              <a:rect l="l" t="t" r="r" b="b"/>
              <a:pathLst>
                <a:path w="539" h="387" extrusionOk="0">
                  <a:moveTo>
                    <a:pt x="80" y="1"/>
                  </a:moveTo>
                  <a:cubicBezTo>
                    <a:pt x="0" y="80"/>
                    <a:pt x="0" y="233"/>
                    <a:pt x="80" y="307"/>
                  </a:cubicBezTo>
                  <a:cubicBezTo>
                    <a:pt x="153" y="386"/>
                    <a:pt x="306" y="386"/>
                    <a:pt x="386" y="386"/>
                  </a:cubicBezTo>
                  <a:cubicBezTo>
                    <a:pt x="459" y="386"/>
                    <a:pt x="459" y="386"/>
                    <a:pt x="459" y="307"/>
                  </a:cubicBezTo>
                  <a:cubicBezTo>
                    <a:pt x="539" y="307"/>
                    <a:pt x="459" y="233"/>
                    <a:pt x="459" y="154"/>
                  </a:cubicBezTo>
                  <a:cubicBezTo>
                    <a:pt x="386" y="80"/>
                    <a:pt x="306" y="80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7"/>
            <p:cNvSpPr/>
            <p:nvPr/>
          </p:nvSpPr>
          <p:spPr>
            <a:xfrm>
              <a:off x="3695444" y="666162"/>
              <a:ext cx="19838" cy="13939"/>
            </a:xfrm>
            <a:custGeom>
              <a:avLst/>
              <a:gdLst/>
              <a:ahLst/>
              <a:cxnLst/>
              <a:rect l="l" t="t" r="r" b="b"/>
              <a:pathLst>
                <a:path w="380" h="267" extrusionOk="0">
                  <a:moveTo>
                    <a:pt x="152" y="1"/>
                  </a:moveTo>
                  <a:cubicBezTo>
                    <a:pt x="126" y="1"/>
                    <a:pt x="100" y="9"/>
                    <a:pt x="74" y="33"/>
                  </a:cubicBezTo>
                  <a:cubicBezTo>
                    <a:pt x="74" y="33"/>
                    <a:pt x="0" y="113"/>
                    <a:pt x="0" y="186"/>
                  </a:cubicBezTo>
                  <a:cubicBezTo>
                    <a:pt x="74" y="266"/>
                    <a:pt x="153" y="266"/>
                    <a:pt x="227" y="266"/>
                  </a:cubicBezTo>
                  <a:cubicBezTo>
                    <a:pt x="227" y="266"/>
                    <a:pt x="306" y="186"/>
                    <a:pt x="380" y="186"/>
                  </a:cubicBezTo>
                  <a:lnTo>
                    <a:pt x="380" y="33"/>
                  </a:lnTo>
                  <a:lnTo>
                    <a:pt x="306" y="33"/>
                  </a:lnTo>
                  <a:cubicBezTo>
                    <a:pt x="253" y="33"/>
                    <a:pt x="203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7"/>
            <p:cNvSpPr/>
            <p:nvPr/>
          </p:nvSpPr>
          <p:spPr>
            <a:xfrm>
              <a:off x="3779128" y="735960"/>
              <a:ext cx="20203" cy="18898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154" y="0"/>
                  </a:moveTo>
                  <a:cubicBezTo>
                    <a:pt x="81" y="74"/>
                    <a:pt x="1" y="153"/>
                    <a:pt x="1" y="306"/>
                  </a:cubicBezTo>
                  <a:cubicBezTo>
                    <a:pt x="41" y="343"/>
                    <a:pt x="79" y="362"/>
                    <a:pt x="117" y="362"/>
                  </a:cubicBezTo>
                  <a:cubicBezTo>
                    <a:pt x="156" y="362"/>
                    <a:pt x="194" y="343"/>
                    <a:pt x="234" y="306"/>
                  </a:cubicBezTo>
                  <a:cubicBezTo>
                    <a:pt x="307" y="306"/>
                    <a:pt x="387" y="153"/>
                    <a:pt x="307" y="74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7"/>
            <p:cNvSpPr/>
            <p:nvPr/>
          </p:nvSpPr>
          <p:spPr>
            <a:xfrm>
              <a:off x="3527657" y="652954"/>
              <a:ext cx="19838" cy="14983"/>
            </a:xfrm>
            <a:custGeom>
              <a:avLst/>
              <a:gdLst/>
              <a:ahLst/>
              <a:cxnLst/>
              <a:rect l="l" t="t" r="r" b="b"/>
              <a:pathLst>
                <a:path w="380" h="287" extrusionOk="0">
                  <a:moveTo>
                    <a:pt x="113" y="0"/>
                  </a:moveTo>
                  <a:cubicBezTo>
                    <a:pt x="75" y="0"/>
                    <a:pt x="37" y="20"/>
                    <a:pt x="0" y="60"/>
                  </a:cubicBezTo>
                  <a:lnTo>
                    <a:pt x="0" y="213"/>
                  </a:lnTo>
                  <a:cubicBezTo>
                    <a:pt x="74" y="286"/>
                    <a:pt x="153" y="286"/>
                    <a:pt x="227" y="286"/>
                  </a:cubicBezTo>
                  <a:cubicBezTo>
                    <a:pt x="306" y="286"/>
                    <a:pt x="380" y="286"/>
                    <a:pt x="380" y="213"/>
                  </a:cubicBezTo>
                  <a:cubicBezTo>
                    <a:pt x="380" y="133"/>
                    <a:pt x="306" y="60"/>
                    <a:pt x="227" y="60"/>
                  </a:cubicBezTo>
                  <a:cubicBezTo>
                    <a:pt x="190" y="20"/>
                    <a:pt x="152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7"/>
            <p:cNvSpPr/>
            <p:nvPr/>
          </p:nvSpPr>
          <p:spPr>
            <a:xfrm>
              <a:off x="3423769" y="775897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54" y="1"/>
                  </a:moveTo>
                  <a:cubicBezTo>
                    <a:pt x="0" y="1"/>
                    <a:pt x="0" y="154"/>
                    <a:pt x="0" y="227"/>
                  </a:cubicBezTo>
                  <a:cubicBezTo>
                    <a:pt x="74" y="307"/>
                    <a:pt x="227" y="307"/>
                    <a:pt x="307" y="307"/>
                  </a:cubicBezTo>
                  <a:lnTo>
                    <a:pt x="307" y="74"/>
                  </a:lnTo>
                  <a:cubicBezTo>
                    <a:pt x="227" y="74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7"/>
            <p:cNvSpPr/>
            <p:nvPr/>
          </p:nvSpPr>
          <p:spPr>
            <a:xfrm>
              <a:off x="3519669" y="541079"/>
              <a:ext cx="27825" cy="51109"/>
            </a:xfrm>
            <a:custGeom>
              <a:avLst/>
              <a:gdLst/>
              <a:ahLst/>
              <a:cxnLst/>
              <a:rect l="l" t="t" r="r" b="b"/>
              <a:pathLst>
                <a:path w="533" h="979" extrusionOk="0">
                  <a:moveTo>
                    <a:pt x="152" y="1"/>
                  </a:moveTo>
                  <a:cubicBezTo>
                    <a:pt x="133" y="1"/>
                    <a:pt x="113" y="20"/>
                    <a:pt x="73" y="60"/>
                  </a:cubicBezTo>
                  <a:cubicBezTo>
                    <a:pt x="0" y="60"/>
                    <a:pt x="0" y="134"/>
                    <a:pt x="0" y="213"/>
                  </a:cubicBezTo>
                  <a:cubicBezTo>
                    <a:pt x="153" y="366"/>
                    <a:pt x="227" y="672"/>
                    <a:pt x="306" y="899"/>
                  </a:cubicBezTo>
                  <a:lnTo>
                    <a:pt x="380" y="979"/>
                  </a:lnTo>
                  <a:lnTo>
                    <a:pt x="459" y="979"/>
                  </a:lnTo>
                  <a:cubicBezTo>
                    <a:pt x="533" y="979"/>
                    <a:pt x="533" y="899"/>
                    <a:pt x="533" y="825"/>
                  </a:cubicBezTo>
                  <a:cubicBezTo>
                    <a:pt x="459" y="593"/>
                    <a:pt x="380" y="287"/>
                    <a:pt x="227" y="60"/>
                  </a:cubicBezTo>
                  <a:cubicBezTo>
                    <a:pt x="190" y="20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7"/>
            <p:cNvSpPr/>
            <p:nvPr/>
          </p:nvSpPr>
          <p:spPr>
            <a:xfrm>
              <a:off x="3483544" y="714139"/>
              <a:ext cx="20151" cy="25685"/>
            </a:xfrm>
            <a:custGeom>
              <a:avLst/>
              <a:gdLst/>
              <a:ahLst/>
              <a:cxnLst/>
              <a:rect l="l" t="t" r="r" b="b"/>
              <a:pathLst>
                <a:path w="386" h="492" extrusionOk="0">
                  <a:moveTo>
                    <a:pt x="234" y="0"/>
                  </a:moveTo>
                  <a:cubicBezTo>
                    <a:pt x="189" y="0"/>
                    <a:pt x="153" y="33"/>
                    <a:pt x="153" y="33"/>
                  </a:cubicBezTo>
                  <a:lnTo>
                    <a:pt x="0" y="339"/>
                  </a:lnTo>
                  <a:cubicBezTo>
                    <a:pt x="0" y="418"/>
                    <a:pt x="0" y="492"/>
                    <a:pt x="80" y="492"/>
                  </a:cubicBezTo>
                  <a:cubicBezTo>
                    <a:pt x="153" y="492"/>
                    <a:pt x="153" y="492"/>
                    <a:pt x="233" y="418"/>
                  </a:cubicBezTo>
                  <a:lnTo>
                    <a:pt x="306" y="186"/>
                  </a:lnTo>
                  <a:cubicBezTo>
                    <a:pt x="386" y="112"/>
                    <a:pt x="386" y="33"/>
                    <a:pt x="306" y="33"/>
                  </a:cubicBezTo>
                  <a:cubicBezTo>
                    <a:pt x="282" y="8"/>
                    <a:pt x="25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7"/>
            <p:cNvSpPr/>
            <p:nvPr/>
          </p:nvSpPr>
          <p:spPr>
            <a:xfrm>
              <a:off x="3547443" y="810091"/>
              <a:ext cx="16027" cy="49595"/>
            </a:xfrm>
            <a:custGeom>
              <a:avLst/>
              <a:gdLst/>
              <a:ahLst/>
              <a:cxnLst/>
              <a:rect l="l" t="t" r="r" b="b"/>
              <a:pathLst>
                <a:path w="307" h="950" extrusionOk="0">
                  <a:moveTo>
                    <a:pt x="167" y="1"/>
                  </a:moveTo>
                  <a:cubicBezTo>
                    <a:pt x="117" y="1"/>
                    <a:pt x="80" y="54"/>
                    <a:pt x="80" y="111"/>
                  </a:cubicBezTo>
                  <a:lnTo>
                    <a:pt x="1" y="796"/>
                  </a:lnTo>
                  <a:cubicBezTo>
                    <a:pt x="1" y="876"/>
                    <a:pt x="1" y="949"/>
                    <a:pt x="80" y="949"/>
                  </a:cubicBezTo>
                  <a:cubicBezTo>
                    <a:pt x="154" y="949"/>
                    <a:pt x="154" y="876"/>
                    <a:pt x="233" y="876"/>
                  </a:cubicBezTo>
                  <a:lnTo>
                    <a:pt x="307" y="111"/>
                  </a:lnTo>
                  <a:cubicBezTo>
                    <a:pt x="307" y="31"/>
                    <a:pt x="233" y="31"/>
                    <a:pt x="233" y="31"/>
                  </a:cubicBezTo>
                  <a:cubicBezTo>
                    <a:pt x="210" y="10"/>
                    <a:pt x="188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7"/>
            <p:cNvSpPr/>
            <p:nvPr/>
          </p:nvSpPr>
          <p:spPr>
            <a:xfrm>
              <a:off x="3639480" y="791872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74" y="1"/>
                  </a:moveTo>
                  <a:cubicBezTo>
                    <a:pt x="1" y="1"/>
                    <a:pt x="1" y="74"/>
                    <a:pt x="1" y="154"/>
                  </a:cubicBezTo>
                  <a:lnTo>
                    <a:pt x="74" y="613"/>
                  </a:lnTo>
                  <a:cubicBezTo>
                    <a:pt x="74" y="613"/>
                    <a:pt x="154" y="686"/>
                    <a:pt x="227" y="686"/>
                  </a:cubicBezTo>
                  <a:cubicBezTo>
                    <a:pt x="307" y="686"/>
                    <a:pt x="307" y="613"/>
                    <a:pt x="307" y="533"/>
                  </a:cubicBezTo>
                  <a:lnTo>
                    <a:pt x="227" y="74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7"/>
            <p:cNvSpPr/>
            <p:nvPr/>
          </p:nvSpPr>
          <p:spPr>
            <a:xfrm>
              <a:off x="3739192" y="726250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166" y="0"/>
                  </a:moveTo>
                  <a:cubicBezTo>
                    <a:pt x="117" y="0"/>
                    <a:pt x="80" y="55"/>
                    <a:pt x="80" y="107"/>
                  </a:cubicBezTo>
                  <a:cubicBezTo>
                    <a:pt x="1" y="107"/>
                    <a:pt x="80" y="186"/>
                    <a:pt x="80" y="186"/>
                  </a:cubicBezTo>
                  <a:cubicBezTo>
                    <a:pt x="307" y="339"/>
                    <a:pt x="460" y="413"/>
                    <a:pt x="539" y="645"/>
                  </a:cubicBezTo>
                  <a:lnTo>
                    <a:pt x="693" y="645"/>
                  </a:lnTo>
                  <a:cubicBezTo>
                    <a:pt x="766" y="645"/>
                    <a:pt x="766" y="566"/>
                    <a:pt x="693" y="492"/>
                  </a:cubicBezTo>
                  <a:cubicBezTo>
                    <a:pt x="613" y="339"/>
                    <a:pt x="460" y="107"/>
                    <a:pt x="233" y="33"/>
                  </a:cubicBezTo>
                  <a:cubicBezTo>
                    <a:pt x="210" y="10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3667305" y="518370"/>
              <a:ext cx="28191" cy="49856"/>
            </a:xfrm>
            <a:custGeom>
              <a:avLst/>
              <a:gdLst/>
              <a:ahLst/>
              <a:cxnLst/>
              <a:rect l="l" t="t" r="r" b="b"/>
              <a:pathLst>
                <a:path w="540" h="955" extrusionOk="0">
                  <a:moveTo>
                    <a:pt x="437" y="1"/>
                  </a:moveTo>
                  <a:cubicBezTo>
                    <a:pt x="410" y="1"/>
                    <a:pt x="359" y="36"/>
                    <a:pt x="306" y="36"/>
                  </a:cubicBezTo>
                  <a:cubicBezTo>
                    <a:pt x="153" y="263"/>
                    <a:pt x="80" y="569"/>
                    <a:pt x="0" y="801"/>
                  </a:cubicBezTo>
                  <a:cubicBezTo>
                    <a:pt x="0" y="875"/>
                    <a:pt x="0" y="954"/>
                    <a:pt x="80" y="954"/>
                  </a:cubicBezTo>
                  <a:cubicBezTo>
                    <a:pt x="153" y="954"/>
                    <a:pt x="153" y="954"/>
                    <a:pt x="233" y="875"/>
                  </a:cubicBezTo>
                  <a:cubicBezTo>
                    <a:pt x="233" y="648"/>
                    <a:pt x="386" y="416"/>
                    <a:pt x="539" y="189"/>
                  </a:cubicBezTo>
                  <a:cubicBezTo>
                    <a:pt x="539" y="110"/>
                    <a:pt x="539" y="36"/>
                    <a:pt x="459" y="36"/>
                  </a:cubicBezTo>
                  <a:cubicBezTo>
                    <a:pt x="459" y="10"/>
                    <a:pt x="451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7"/>
            <p:cNvSpPr/>
            <p:nvPr/>
          </p:nvSpPr>
          <p:spPr>
            <a:xfrm>
              <a:off x="3775317" y="571984"/>
              <a:ext cx="32002" cy="28191"/>
            </a:xfrm>
            <a:custGeom>
              <a:avLst/>
              <a:gdLst/>
              <a:ahLst/>
              <a:cxnLst/>
              <a:rect l="l" t="t" r="r" b="b"/>
              <a:pathLst>
                <a:path w="613" h="540" extrusionOk="0">
                  <a:moveTo>
                    <a:pt x="380" y="1"/>
                  </a:moveTo>
                  <a:cubicBezTo>
                    <a:pt x="227" y="80"/>
                    <a:pt x="154" y="233"/>
                    <a:pt x="1" y="387"/>
                  </a:cubicBezTo>
                  <a:cubicBezTo>
                    <a:pt x="1" y="387"/>
                    <a:pt x="1" y="460"/>
                    <a:pt x="74" y="540"/>
                  </a:cubicBezTo>
                  <a:cubicBezTo>
                    <a:pt x="154" y="540"/>
                    <a:pt x="154" y="540"/>
                    <a:pt x="227" y="460"/>
                  </a:cubicBezTo>
                  <a:cubicBezTo>
                    <a:pt x="307" y="387"/>
                    <a:pt x="380" y="307"/>
                    <a:pt x="533" y="233"/>
                  </a:cubicBezTo>
                  <a:cubicBezTo>
                    <a:pt x="533" y="154"/>
                    <a:pt x="613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7"/>
            <p:cNvSpPr/>
            <p:nvPr/>
          </p:nvSpPr>
          <p:spPr>
            <a:xfrm>
              <a:off x="3855191" y="680049"/>
              <a:ext cx="40041" cy="11851"/>
            </a:xfrm>
            <a:custGeom>
              <a:avLst/>
              <a:gdLst/>
              <a:ahLst/>
              <a:cxnLst/>
              <a:rect l="l" t="t" r="r" b="b"/>
              <a:pathLst>
                <a:path w="767" h="227" extrusionOk="0">
                  <a:moveTo>
                    <a:pt x="154" y="0"/>
                  </a:moveTo>
                  <a:cubicBezTo>
                    <a:pt x="74" y="0"/>
                    <a:pt x="1" y="0"/>
                    <a:pt x="1" y="73"/>
                  </a:cubicBezTo>
                  <a:cubicBezTo>
                    <a:pt x="1" y="153"/>
                    <a:pt x="74" y="227"/>
                    <a:pt x="154" y="227"/>
                  </a:cubicBezTo>
                  <a:lnTo>
                    <a:pt x="613" y="227"/>
                  </a:lnTo>
                  <a:cubicBezTo>
                    <a:pt x="687" y="227"/>
                    <a:pt x="766" y="153"/>
                    <a:pt x="766" y="73"/>
                  </a:cubicBezTo>
                  <a:cubicBezTo>
                    <a:pt x="766" y="0"/>
                    <a:pt x="687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3855191" y="779760"/>
              <a:ext cx="11903" cy="28138"/>
            </a:xfrm>
            <a:custGeom>
              <a:avLst/>
              <a:gdLst/>
              <a:ahLst/>
              <a:cxnLst/>
              <a:rect l="l" t="t" r="r" b="b"/>
              <a:pathLst>
                <a:path w="228" h="539" extrusionOk="0">
                  <a:moveTo>
                    <a:pt x="74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1" y="459"/>
                  </a:lnTo>
                  <a:cubicBezTo>
                    <a:pt x="1" y="539"/>
                    <a:pt x="74" y="539"/>
                    <a:pt x="154" y="539"/>
                  </a:cubicBezTo>
                  <a:cubicBezTo>
                    <a:pt x="227" y="539"/>
                    <a:pt x="227" y="539"/>
                    <a:pt x="227" y="459"/>
                  </a:cubicBezTo>
                  <a:lnTo>
                    <a:pt x="227" y="80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3747179" y="851647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80" y="0"/>
                  </a:moveTo>
                  <a:cubicBezTo>
                    <a:pt x="1" y="80"/>
                    <a:pt x="80" y="153"/>
                    <a:pt x="80" y="153"/>
                  </a:cubicBezTo>
                  <a:cubicBezTo>
                    <a:pt x="154" y="233"/>
                    <a:pt x="233" y="307"/>
                    <a:pt x="233" y="386"/>
                  </a:cubicBezTo>
                  <a:cubicBezTo>
                    <a:pt x="233" y="460"/>
                    <a:pt x="233" y="539"/>
                    <a:pt x="307" y="539"/>
                  </a:cubicBezTo>
                  <a:cubicBezTo>
                    <a:pt x="386" y="539"/>
                    <a:pt x="460" y="460"/>
                    <a:pt x="460" y="386"/>
                  </a:cubicBezTo>
                  <a:cubicBezTo>
                    <a:pt x="386" y="233"/>
                    <a:pt x="307" y="8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3703431" y="891583"/>
              <a:ext cx="27825" cy="32002"/>
            </a:xfrm>
            <a:custGeom>
              <a:avLst/>
              <a:gdLst/>
              <a:ahLst/>
              <a:cxnLst/>
              <a:rect l="l" t="t" r="r" b="b"/>
              <a:pathLst>
                <a:path w="533" h="613" extrusionOk="0">
                  <a:moveTo>
                    <a:pt x="227" y="1"/>
                  </a:moveTo>
                  <a:cubicBezTo>
                    <a:pt x="153" y="1"/>
                    <a:pt x="74" y="1"/>
                    <a:pt x="0" y="80"/>
                  </a:cubicBezTo>
                  <a:cubicBezTo>
                    <a:pt x="0" y="80"/>
                    <a:pt x="0" y="154"/>
                    <a:pt x="74" y="233"/>
                  </a:cubicBezTo>
                  <a:cubicBezTo>
                    <a:pt x="153" y="307"/>
                    <a:pt x="227" y="386"/>
                    <a:pt x="306" y="539"/>
                  </a:cubicBezTo>
                  <a:cubicBezTo>
                    <a:pt x="306" y="613"/>
                    <a:pt x="306" y="613"/>
                    <a:pt x="380" y="613"/>
                  </a:cubicBezTo>
                  <a:cubicBezTo>
                    <a:pt x="459" y="613"/>
                    <a:pt x="533" y="539"/>
                    <a:pt x="459" y="460"/>
                  </a:cubicBezTo>
                  <a:cubicBezTo>
                    <a:pt x="459" y="307"/>
                    <a:pt x="306" y="15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3603354" y="898005"/>
              <a:ext cx="24067" cy="41555"/>
            </a:xfrm>
            <a:custGeom>
              <a:avLst/>
              <a:gdLst/>
              <a:ahLst/>
              <a:cxnLst/>
              <a:rect l="l" t="t" r="r" b="b"/>
              <a:pathLst>
                <a:path w="461" h="796" extrusionOk="0">
                  <a:moveTo>
                    <a:pt x="320" y="0"/>
                  </a:moveTo>
                  <a:cubicBezTo>
                    <a:pt x="271" y="0"/>
                    <a:pt x="234" y="54"/>
                    <a:pt x="234" y="110"/>
                  </a:cubicBezTo>
                  <a:lnTo>
                    <a:pt x="1" y="643"/>
                  </a:lnTo>
                  <a:cubicBezTo>
                    <a:pt x="1" y="643"/>
                    <a:pt x="1" y="722"/>
                    <a:pt x="81" y="796"/>
                  </a:cubicBezTo>
                  <a:lnTo>
                    <a:pt x="154" y="796"/>
                  </a:lnTo>
                  <a:lnTo>
                    <a:pt x="234" y="722"/>
                  </a:lnTo>
                  <a:lnTo>
                    <a:pt x="460" y="184"/>
                  </a:lnTo>
                  <a:cubicBezTo>
                    <a:pt x="460" y="110"/>
                    <a:pt x="460" y="31"/>
                    <a:pt x="387" y="31"/>
                  </a:cubicBezTo>
                  <a:cubicBezTo>
                    <a:pt x="364" y="9"/>
                    <a:pt x="341" y="0"/>
                    <a:pt x="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3451594" y="819697"/>
              <a:ext cx="16027" cy="28138"/>
            </a:xfrm>
            <a:custGeom>
              <a:avLst/>
              <a:gdLst/>
              <a:ahLst/>
              <a:cxnLst/>
              <a:rect l="l" t="t" r="r" b="b"/>
              <a:pathLst>
                <a:path w="307" h="539" extrusionOk="0">
                  <a:moveTo>
                    <a:pt x="233" y="0"/>
                  </a:moveTo>
                  <a:cubicBezTo>
                    <a:pt x="153" y="0"/>
                    <a:pt x="80" y="80"/>
                    <a:pt x="80" y="153"/>
                  </a:cubicBezTo>
                  <a:cubicBezTo>
                    <a:pt x="80" y="233"/>
                    <a:pt x="80" y="306"/>
                    <a:pt x="0" y="386"/>
                  </a:cubicBezTo>
                  <a:cubicBezTo>
                    <a:pt x="0" y="459"/>
                    <a:pt x="0" y="539"/>
                    <a:pt x="80" y="539"/>
                  </a:cubicBezTo>
                  <a:lnTo>
                    <a:pt x="153" y="539"/>
                  </a:lnTo>
                  <a:cubicBezTo>
                    <a:pt x="153" y="539"/>
                    <a:pt x="233" y="539"/>
                    <a:pt x="233" y="459"/>
                  </a:cubicBezTo>
                  <a:cubicBezTo>
                    <a:pt x="306" y="386"/>
                    <a:pt x="306" y="233"/>
                    <a:pt x="306" y="153"/>
                  </a:cubicBezTo>
                  <a:cubicBezTo>
                    <a:pt x="306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3395630" y="642200"/>
              <a:ext cx="36178" cy="21874"/>
            </a:xfrm>
            <a:custGeom>
              <a:avLst/>
              <a:gdLst/>
              <a:ahLst/>
              <a:cxnLst/>
              <a:rect l="l" t="t" r="r" b="b"/>
              <a:pathLst>
                <a:path w="693" h="419" extrusionOk="0">
                  <a:moveTo>
                    <a:pt x="81" y="1"/>
                  </a:moveTo>
                  <a:cubicBezTo>
                    <a:pt x="36" y="1"/>
                    <a:pt x="1" y="33"/>
                    <a:pt x="1" y="33"/>
                  </a:cubicBezTo>
                  <a:cubicBezTo>
                    <a:pt x="1" y="113"/>
                    <a:pt x="1" y="186"/>
                    <a:pt x="80" y="186"/>
                  </a:cubicBezTo>
                  <a:lnTo>
                    <a:pt x="460" y="419"/>
                  </a:lnTo>
                  <a:lnTo>
                    <a:pt x="539" y="419"/>
                  </a:lnTo>
                  <a:cubicBezTo>
                    <a:pt x="613" y="419"/>
                    <a:pt x="613" y="419"/>
                    <a:pt x="613" y="339"/>
                  </a:cubicBezTo>
                  <a:cubicBezTo>
                    <a:pt x="693" y="339"/>
                    <a:pt x="613" y="266"/>
                    <a:pt x="613" y="186"/>
                  </a:cubicBezTo>
                  <a:lnTo>
                    <a:pt x="154" y="33"/>
                  </a:lnTo>
                  <a:cubicBezTo>
                    <a:pt x="129" y="9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3427580" y="576161"/>
              <a:ext cx="16079" cy="24014"/>
            </a:xfrm>
            <a:custGeom>
              <a:avLst/>
              <a:gdLst/>
              <a:ahLst/>
              <a:cxnLst/>
              <a:rect l="l" t="t" r="r" b="b"/>
              <a:pathLst>
                <a:path w="308" h="460" extrusionOk="0">
                  <a:moveTo>
                    <a:pt x="154" y="0"/>
                  </a:moveTo>
                  <a:cubicBezTo>
                    <a:pt x="154" y="0"/>
                    <a:pt x="81" y="0"/>
                    <a:pt x="81" y="74"/>
                  </a:cubicBezTo>
                  <a:cubicBezTo>
                    <a:pt x="1" y="227"/>
                    <a:pt x="81" y="307"/>
                    <a:pt x="81" y="380"/>
                  </a:cubicBezTo>
                  <a:cubicBezTo>
                    <a:pt x="81" y="460"/>
                    <a:pt x="154" y="460"/>
                    <a:pt x="154" y="460"/>
                  </a:cubicBezTo>
                  <a:lnTo>
                    <a:pt x="234" y="460"/>
                  </a:lnTo>
                  <a:cubicBezTo>
                    <a:pt x="307" y="460"/>
                    <a:pt x="307" y="380"/>
                    <a:pt x="307" y="307"/>
                  </a:cubicBezTo>
                  <a:cubicBezTo>
                    <a:pt x="234" y="227"/>
                    <a:pt x="234" y="227"/>
                    <a:pt x="307" y="153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3603354" y="460161"/>
              <a:ext cx="16079" cy="28138"/>
            </a:xfrm>
            <a:custGeom>
              <a:avLst/>
              <a:gdLst/>
              <a:ahLst/>
              <a:cxnLst/>
              <a:rect l="l" t="t" r="r" b="b"/>
              <a:pathLst>
                <a:path w="308" h="539" extrusionOk="0">
                  <a:moveTo>
                    <a:pt x="81" y="0"/>
                  </a:moveTo>
                  <a:cubicBezTo>
                    <a:pt x="81" y="0"/>
                    <a:pt x="1" y="80"/>
                    <a:pt x="1" y="153"/>
                  </a:cubicBezTo>
                  <a:lnTo>
                    <a:pt x="81" y="459"/>
                  </a:lnTo>
                  <a:cubicBezTo>
                    <a:pt x="81" y="539"/>
                    <a:pt x="81" y="539"/>
                    <a:pt x="154" y="539"/>
                  </a:cubicBezTo>
                  <a:cubicBezTo>
                    <a:pt x="234" y="539"/>
                    <a:pt x="307" y="459"/>
                    <a:pt x="234" y="459"/>
                  </a:cubicBezTo>
                  <a:lnTo>
                    <a:pt x="234" y="153"/>
                  </a:lnTo>
                  <a:cubicBezTo>
                    <a:pt x="234" y="80"/>
                    <a:pt x="15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3611394" y="646220"/>
              <a:ext cx="20151" cy="25841"/>
            </a:xfrm>
            <a:custGeom>
              <a:avLst/>
              <a:gdLst/>
              <a:ahLst/>
              <a:cxnLst/>
              <a:rect l="l" t="t" r="r" b="b"/>
              <a:pathLst>
                <a:path w="386" h="495" extrusionOk="0">
                  <a:moveTo>
                    <a:pt x="152" y="0"/>
                  </a:moveTo>
                  <a:cubicBezTo>
                    <a:pt x="129" y="0"/>
                    <a:pt x="104" y="9"/>
                    <a:pt x="80" y="36"/>
                  </a:cubicBezTo>
                  <a:cubicBezTo>
                    <a:pt x="0" y="36"/>
                    <a:pt x="0" y="109"/>
                    <a:pt x="0" y="109"/>
                  </a:cubicBezTo>
                  <a:lnTo>
                    <a:pt x="153" y="415"/>
                  </a:lnTo>
                  <a:lnTo>
                    <a:pt x="233" y="495"/>
                  </a:lnTo>
                  <a:lnTo>
                    <a:pt x="306" y="495"/>
                  </a:lnTo>
                  <a:cubicBezTo>
                    <a:pt x="306" y="415"/>
                    <a:pt x="386" y="415"/>
                    <a:pt x="306" y="342"/>
                  </a:cubicBezTo>
                  <a:lnTo>
                    <a:pt x="233" y="36"/>
                  </a:lnTo>
                  <a:cubicBezTo>
                    <a:pt x="233" y="36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3559606" y="699834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533" y="1"/>
                  </a:moveTo>
                  <a:cubicBezTo>
                    <a:pt x="380" y="154"/>
                    <a:pt x="227" y="233"/>
                    <a:pt x="74" y="386"/>
                  </a:cubicBezTo>
                  <a:cubicBezTo>
                    <a:pt x="0" y="460"/>
                    <a:pt x="0" y="539"/>
                    <a:pt x="74" y="539"/>
                  </a:cubicBezTo>
                  <a:cubicBezTo>
                    <a:pt x="74" y="613"/>
                    <a:pt x="74" y="613"/>
                    <a:pt x="153" y="613"/>
                  </a:cubicBezTo>
                  <a:cubicBezTo>
                    <a:pt x="153" y="613"/>
                    <a:pt x="227" y="613"/>
                    <a:pt x="227" y="539"/>
                  </a:cubicBezTo>
                  <a:cubicBezTo>
                    <a:pt x="380" y="460"/>
                    <a:pt x="533" y="307"/>
                    <a:pt x="686" y="233"/>
                  </a:cubicBezTo>
                  <a:cubicBezTo>
                    <a:pt x="765" y="233"/>
                    <a:pt x="765" y="154"/>
                    <a:pt x="686" y="80"/>
                  </a:cubicBezTo>
                  <a:cubicBezTo>
                    <a:pt x="686" y="1"/>
                    <a:pt x="612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3683280" y="691847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307" y="1"/>
                  </a:moveTo>
                  <a:cubicBezTo>
                    <a:pt x="233" y="1"/>
                    <a:pt x="153" y="1"/>
                    <a:pt x="153" y="80"/>
                  </a:cubicBezTo>
                  <a:lnTo>
                    <a:pt x="80" y="307"/>
                  </a:lnTo>
                  <a:cubicBezTo>
                    <a:pt x="0" y="386"/>
                    <a:pt x="0" y="386"/>
                    <a:pt x="80" y="460"/>
                  </a:cubicBezTo>
                  <a:lnTo>
                    <a:pt x="153" y="460"/>
                  </a:lnTo>
                  <a:cubicBezTo>
                    <a:pt x="153" y="460"/>
                    <a:pt x="233" y="460"/>
                    <a:pt x="233" y="386"/>
                  </a:cubicBezTo>
                  <a:lnTo>
                    <a:pt x="307" y="154"/>
                  </a:lnTo>
                  <a:cubicBezTo>
                    <a:pt x="386" y="154"/>
                    <a:pt x="386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3755166" y="472273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1"/>
                  </a:moveTo>
                  <a:cubicBezTo>
                    <a:pt x="80" y="1"/>
                    <a:pt x="1" y="74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80" y="533"/>
                    <a:pt x="154" y="533"/>
                  </a:cubicBezTo>
                  <a:cubicBezTo>
                    <a:pt x="154" y="533"/>
                    <a:pt x="233" y="533"/>
                    <a:pt x="233" y="460"/>
                  </a:cubicBezTo>
                  <a:lnTo>
                    <a:pt x="233" y="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859054" y="581016"/>
              <a:ext cx="28191" cy="35134"/>
            </a:xfrm>
            <a:custGeom>
              <a:avLst/>
              <a:gdLst/>
              <a:ahLst/>
              <a:cxnLst/>
              <a:rect l="l" t="t" r="r" b="b"/>
              <a:pathLst>
                <a:path w="540" h="673" extrusionOk="0">
                  <a:moveTo>
                    <a:pt x="356" y="1"/>
                  </a:moveTo>
                  <a:cubicBezTo>
                    <a:pt x="326" y="1"/>
                    <a:pt x="307" y="21"/>
                    <a:pt x="307" y="60"/>
                  </a:cubicBezTo>
                  <a:cubicBezTo>
                    <a:pt x="153" y="214"/>
                    <a:pt x="80" y="287"/>
                    <a:pt x="0" y="520"/>
                  </a:cubicBezTo>
                  <a:cubicBezTo>
                    <a:pt x="0" y="520"/>
                    <a:pt x="0" y="593"/>
                    <a:pt x="80" y="673"/>
                  </a:cubicBezTo>
                  <a:cubicBezTo>
                    <a:pt x="153" y="673"/>
                    <a:pt x="153" y="593"/>
                    <a:pt x="233" y="593"/>
                  </a:cubicBezTo>
                  <a:cubicBezTo>
                    <a:pt x="233" y="440"/>
                    <a:pt x="386" y="287"/>
                    <a:pt x="460" y="214"/>
                  </a:cubicBezTo>
                  <a:cubicBezTo>
                    <a:pt x="539" y="214"/>
                    <a:pt x="539" y="134"/>
                    <a:pt x="460" y="60"/>
                  </a:cubicBezTo>
                  <a:cubicBezTo>
                    <a:pt x="423" y="21"/>
                    <a:pt x="385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3807267" y="819697"/>
              <a:ext cx="32002" cy="32002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74" y="0"/>
                  </a:moveTo>
                  <a:cubicBezTo>
                    <a:pt x="1" y="80"/>
                    <a:pt x="1" y="153"/>
                    <a:pt x="74" y="233"/>
                  </a:cubicBezTo>
                  <a:lnTo>
                    <a:pt x="380" y="539"/>
                  </a:lnTo>
                  <a:cubicBezTo>
                    <a:pt x="380" y="612"/>
                    <a:pt x="460" y="612"/>
                    <a:pt x="460" y="612"/>
                  </a:cubicBezTo>
                  <a:cubicBezTo>
                    <a:pt x="460" y="612"/>
                    <a:pt x="533" y="612"/>
                    <a:pt x="533" y="539"/>
                  </a:cubicBezTo>
                  <a:cubicBezTo>
                    <a:pt x="613" y="539"/>
                    <a:pt x="613" y="459"/>
                    <a:pt x="533" y="386"/>
                  </a:cubicBezTo>
                  <a:lnTo>
                    <a:pt x="227" y="80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3539455" y="903747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86" y="0"/>
                  </a:moveTo>
                  <a:cubicBezTo>
                    <a:pt x="307" y="0"/>
                    <a:pt x="233" y="0"/>
                    <a:pt x="233" y="74"/>
                  </a:cubicBezTo>
                  <a:lnTo>
                    <a:pt x="80" y="306"/>
                  </a:lnTo>
                  <a:cubicBezTo>
                    <a:pt x="1" y="380"/>
                    <a:pt x="80" y="459"/>
                    <a:pt x="80" y="459"/>
                  </a:cubicBezTo>
                  <a:lnTo>
                    <a:pt x="233" y="459"/>
                  </a:lnTo>
                  <a:lnTo>
                    <a:pt x="386" y="153"/>
                  </a:lnTo>
                  <a:cubicBezTo>
                    <a:pt x="460" y="153"/>
                    <a:pt x="386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695444" y="787748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27" y="0"/>
                  </a:moveTo>
                  <a:cubicBezTo>
                    <a:pt x="153" y="0"/>
                    <a:pt x="74" y="0"/>
                    <a:pt x="74" y="80"/>
                  </a:cubicBezTo>
                  <a:cubicBezTo>
                    <a:pt x="0" y="80"/>
                    <a:pt x="74" y="153"/>
                    <a:pt x="74" y="233"/>
                  </a:cubicBezTo>
                  <a:cubicBezTo>
                    <a:pt x="153" y="233"/>
                    <a:pt x="227" y="306"/>
                    <a:pt x="227" y="386"/>
                  </a:cubicBezTo>
                  <a:cubicBezTo>
                    <a:pt x="227" y="386"/>
                    <a:pt x="227" y="459"/>
                    <a:pt x="306" y="459"/>
                  </a:cubicBezTo>
                  <a:cubicBezTo>
                    <a:pt x="380" y="459"/>
                    <a:pt x="459" y="386"/>
                    <a:pt x="459" y="306"/>
                  </a:cubicBezTo>
                  <a:cubicBezTo>
                    <a:pt x="380" y="153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2664760" y="626330"/>
              <a:ext cx="822960" cy="561465"/>
            </a:xfrm>
            <a:custGeom>
              <a:avLst/>
              <a:gdLst/>
              <a:ahLst/>
              <a:cxnLst/>
              <a:rect l="l" t="t" r="r" b="b"/>
              <a:pathLst>
                <a:path w="15764" h="10755" extrusionOk="0">
                  <a:moveTo>
                    <a:pt x="6429" y="1"/>
                  </a:moveTo>
                  <a:cubicBezTo>
                    <a:pt x="6360" y="1"/>
                    <a:pt x="6284" y="10"/>
                    <a:pt x="6195" y="31"/>
                  </a:cubicBezTo>
                  <a:cubicBezTo>
                    <a:pt x="5969" y="111"/>
                    <a:pt x="5736" y="184"/>
                    <a:pt x="5510" y="337"/>
                  </a:cubicBezTo>
                  <a:lnTo>
                    <a:pt x="4818" y="796"/>
                  </a:lnTo>
                  <a:cubicBezTo>
                    <a:pt x="4438" y="949"/>
                    <a:pt x="4206" y="1102"/>
                    <a:pt x="3826" y="1102"/>
                  </a:cubicBezTo>
                  <a:cubicBezTo>
                    <a:pt x="3767" y="1093"/>
                    <a:pt x="3713" y="1089"/>
                    <a:pt x="3663" y="1089"/>
                  </a:cubicBezTo>
                  <a:cubicBezTo>
                    <a:pt x="3325" y="1089"/>
                    <a:pt x="3175" y="1295"/>
                    <a:pt x="2908" y="1562"/>
                  </a:cubicBezTo>
                  <a:cubicBezTo>
                    <a:pt x="2602" y="1794"/>
                    <a:pt x="2216" y="1868"/>
                    <a:pt x="1837" y="2100"/>
                  </a:cubicBezTo>
                  <a:cubicBezTo>
                    <a:pt x="1531" y="2406"/>
                    <a:pt x="1224" y="2713"/>
                    <a:pt x="992" y="3019"/>
                  </a:cubicBezTo>
                  <a:cubicBezTo>
                    <a:pt x="765" y="3325"/>
                    <a:pt x="533" y="3704"/>
                    <a:pt x="459" y="4010"/>
                  </a:cubicBezTo>
                  <a:lnTo>
                    <a:pt x="459" y="4623"/>
                  </a:lnTo>
                  <a:cubicBezTo>
                    <a:pt x="459" y="4855"/>
                    <a:pt x="306" y="5082"/>
                    <a:pt x="227" y="5314"/>
                  </a:cubicBezTo>
                  <a:cubicBezTo>
                    <a:pt x="0" y="6000"/>
                    <a:pt x="306" y="6998"/>
                    <a:pt x="918" y="7457"/>
                  </a:cubicBezTo>
                  <a:cubicBezTo>
                    <a:pt x="1224" y="7610"/>
                    <a:pt x="1377" y="7836"/>
                    <a:pt x="1604" y="8143"/>
                  </a:cubicBezTo>
                  <a:cubicBezTo>
                    <a:pt x="1837" y="8528"/>
                    <a:pt x="2216" y="8449"/>
                    <a:pt x="2522" y="8681"/>
                  </a:cubicBezTo>
                  <a:cubicBezTo>
                    <a:pt x="2828" y="8908"/>
                    <a:pt x="3134" y="8987"/>
                    <a:pt x="3287" y="9447"/>
                  </a:cubicBezTo>
                  <a:cubicBezTo>
                    <a:pt x="3346" y="9671"/>
                    <a:pt x="3443" y="9813"/>
                    <a:pt x="3640" y="9813"/>
                  </a:cubicBezTo>
                  <a:cubicBezTo>
                    <a:pt x="3713" y="9813"/>
                    <a:pt x="3798" y="9794"/>
                    <a:pt x="3900" y="9753"/>
                  </a:cubicBezTo>
                  <a:cubicBezTo>
                    <a:pt x="4002" y="9726"/>
                    <a:pt x="4113" y="9717"/>
                    <a:pt x="4226" y="9717"/>
                  </a:cubicBezTo>
                  <a:cubicBezTo>
                    <a:pt x="4454" y="9717"/>
                    <a:pt x="4693" y="9753"/>
                    <a:pt x="4898" y="9753"/>
                  </a:cubicBezTo>
                  <a:cubicBezTo>
                    <a:pt x="5277" y="9826"/>
                    <a:pt x="5357" y="10212"/>
                    <a:pt x="5583" y="10365"/>
                  </a:cubicBezTo>
                  <a:cubicBezTo>
                    <a:pt x="5650" y="10398"/>
                    <a:pt x="5724" y="10410"/>
                    <a:pt x="5802" y="10410"/>
                  </a:cubicBezTo>
                  <a:cubicBezTo>
                    <a:pt x="5978" y="10410"/>
                    <a:pt x="6174" y="10351"/>
                    <a:pt x="6355" y="10351"/>
                  </a:cubicBezTo>
                  <a:cubicBezTo>
                    <a:pt x="6463" y="10351"/>
                    <a:pt x="6565" y="10372"/>
                    <a:pt x="6655" y="10438"/>
                  </a:cubicBezTo>
                  <a:cubicBezTo>
                    <a:pt x="7114" y="10591"/>
                    <a:pt x="7420" y="10591"/>
                    <a:pt x="7879" y="10591"/>
                  </a:cubicBezTo>
                  <a:cubicBezTo>
                    <a:pt x="8272" y="10591"/>
                    <a:pt x="8662" y="10754"/>
                    <a:pt x="9082" y="10754"/>
                  </a:cubicBezTo>
                  <a:cubicBezTo>
                    <a:pt x="9238" y="10754"/>
                    <a:pt x="9397" y="10732"/>
                    <a:pt x="9562" y="10671"/>
                  </a:cubicBezTo>
                  <a:cubicBezTo>
                    <a:pt x="10022" y="10438"/>
                    <a:pt x="10407" y="10132"/>
                    <a:pt x="10940" y="9906"/>
                  </a:cubicBezTo>
                  <a:cubicBezTo>
                    <a:pt x="11093" y="9826"/>
                    <a:pt x="11326" y="9600"/>
                    <a:pt x="11552" y="9600"/>
                  </a:cubicBezTo>
                  <a:cubicBezTo>
                    <a:pt x="11705" y="9600"/>
                    <a:pt x="11938" y="9673"/>
                    <a:pt x="12091" y="9753"/>
                  </a:cubicBezTo>
                  <a:cubicBezTo>
                    <a:pt x="12317" y="9753"/>
                    <a:pt x="12470" y="9600"/>
                    <a:pt x="12623" y="9447"/>
                  </a:cubicBezTo>
                  <a:cubicBezTo>
                    <a:pt x="12856" y="9140"/>
                    <a:pt x="13082" y="9061"/>
                    <a:pt x="13389" y="8908"/>
                  </a:cubicBezTo>
                  <a:cubicBezTo>
                    <a:pt x="13774" y="8755"/>
                    <a:pt x="14080" y="8143"/>
                    <a:pt x="14386" y="7683"/>
                  </a:cubicBezTo>
                  <a:cubicBezTo>
                    <a:pt x="14693" y="7224"/>
                    <a:pt x="14999" y="6765"/>
                    <a:pt x="15225" y="6233"/>
                  </a:cubicBezTo>
                  <a:cubicBezTo>
                    <a:pt x="15378" y="5926"/>
                    <a:pt x="15458" y="5694"/>
                    <a:pt x="15531" y="5467"/>
                  </a:cubicBezTo>
                  <a:cubicBezTo>
                    <a:pt x="15531" y="5235"/>
                    <a:pt x="15764" y="4929"/>
                    <a:pt x="15684" y="4702"/>
                  </a:cubicBezTo>
                  <a:cubicBezTo>
                    <a:pt x="15611" y="4396"/>
                    <a:pt x="15458" y="4090"/>
                    <a:pt x="15378" y="3857"/>
                  </a:cubicBezTo>
                  <a:cubicBezTo>
                    <a:pt x="15305" y="3704"/>
                    <a:pt x="14999" y="3631"/>
                    <a:pt x="14846" y="3631"/>
                  </a:cubicBezTo>
                  <a:cubicBezTo>
                    <a:pt x="14613" y="3551"/>
                    <a:pt x="14460" y="3398"/>
                    <a:pt x="14307" y="3245"/>
                  </a:cubicBezTo>
                  <a:cubicBezTo>
                    <a:pt x="14154" y="3019"/>
                    <a:pt x="13927" y="2939"/>
                    <a:pt x="13848" y="2633"/>
                  </a:cubicBezTo>
                  <a:cubicBezTo>
                    <a:pt x="13848" y="2480"/>
                    <a:pt x="13848" y="2174"/>
                    <a:pt x="13621" y="2100"/>
                  </a:cubicBezTo>
                  <a:cubicBezTo>
                    <a:pt x="13468" y="1947"/>
                    <a:pt x="13162" y="1947"/>
                    <a:pt x="12929" y="1794"/>
                  </a:cubicBezTo>
                  <a:cubicBezTo>
                    <a:pt x="12550" y="1562"/>
                    <a:pt x="12623" y="1029"/>
                    <a:pt x="12091" y="1029"/>
                  </a:cubicBezTo>
                  <a:cubicBezTo>
                    <a:pt x="11956" y="1072"/>
                    <a:pt x="11823" y="1116"/>
                    <a:pt x="11705" y="1116"/>
                  </a:cubicBezTo>
                  <a:cubicBezTo>
                    <a:pt x="11620" y="1116"/>
                    <a:pt x="11543" y="1093"/>
                    <a:pt x="11479" y="1029"/>
                  </a:cubicBezTo>
                  <a:cubicBezTo>
                    <a:pt x="11172" y="796"/>
                    <a:pt x="10940" y="643"/>
                    <a:pt x="10634" y="490"/>
                  </a:cubicBezTo>
                  <a:cubicBezTo>
                    <a:pt x="10356" y="266"/>
                    <a:pt x="9993" y="124"/>
                    <a:pt x="9609" y="124"/>
                  </a:cubicBezTo>
                  <a:cubicBezTo>
                    <a:pt x="9469" y="124"/>
                    <a:pt x="9326" y="143"/>
                    <a:pt x="9183" y="184"/>
                  </a:cubicBezTo>
                  <a:cubicBezTo>
                    <a:pt x="8995" y="184"/>
                    <a:pt x="8812" y="284"/>
                    <a:pt x="8626" y="284"/>
                  </a:cubicBezTo>
                  <a:cubicBezTo>
                    <a:pt x="8581" y="284"/>
                    <a:pt x="8536" y="278"/>
                    <a:pt x="8491" y="264"/>
                  </a:cubicBezTo>
                  <a:cubicBezTo>
                    <a:pt x="8185" y="184"/>
                    <a:pt x="7958" y="111"/>
                    <a:pt x="7652" y="111"/>
                  </a:cubicBezTo>
                  <a:cubicBezTo>
                    <a:pt x="7448" y="111"/>
                    <a:pt x="7277" y="143"/>
                    <a:pt x="7118" y="143"/>
                  </a:cubicBezTo>
                  <a:cubicBezTo>
                    <a:pt x="7039" y="143"/>
                    <a:pt x="6963" y="135"/>
                    <a:pt x="6887" y="111"/>
                  </a:cubicBezTo>
                  <a:cubicBezTo>
                    <a:pt x="6722" y="54"/>
                    <a:pt x="6597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2928396" y="983621"/>
              <a:ext cx="55964" cy="50482"/>
            </a:xfrm>
            <a:custGeom>
              <a:avLst/>
              <a:gdLst/>
              <a:ahLst/>
              <a:cxnLst/>
              <a:rect l="l" t="t" r="r" b="b"/>
              <a:pathLst>
                <a:path w="1072" h="967" extrusionOk="0">
                  <a:moveTo>
                    <a:pt x="380" y="1"/>
                  </a:moveTo>
                  <a:cubicBezTo>
                    <a:pt x="154" y="1"/>
                    <a:pt x="1" y="227"/>
                    <a:pt x="1" y="460"/>
                  </a:cubicBezTo>
                  <a:cubicBezTo>
                    <a:pt x="1" y="613"/>
                    <a:pt x="74" y="839"/>
                    <a:pt x="307" y="919"/>
                  </a:cubicBezTo>
                  <a:cubicBezTo>
                    <a:pt x="399" y="949"/>
                    <a:pt x="493" y="967"/>
                    <a:pt x="582" y="967"/>
                  </a:cubicBezTo>
                  <a:cubicBezTo>
                    <a:pt x="710" y="967"/>
                    <a:pt x="828" y="930"/>
                    <a:pt x="919" y="839"/>
                  </a:cubicBezTo>
                  <a:cubicBezTo>
                    <a:pt x="992" y="766"/>
                    <a:pt x="992" y="686"/>
                    <a:pt x="1072" y="613"/>
                  </a:cubicBezTo>
                  <a:cubicBezTo>
                    <a:pt x="1072" y="460"/>
                    <a:pt x="992" y="307"/>
                    <a:pt x="839" y="227"/>
                  </a:cubicBezTo>
                  <a:cubicBezTo>
                    <a:pt x="766" y="74"/>
                    <a:pt x="53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2972196" y="967646"/>
              <a:ext cx="39989" cy="21717"/>
            </a:xfrm>
            <a:custGeom>
              <a:avLst/>
              <a:gdLst/>
              <a:ahLst/>
              <a:cxnLst/>
              <a:rect l="l" t="t" r="r" b="b"/>
              <a:pathLst>
                <a:path w="766" h="416" extrusionOk="0">
                  <a:moveTo>
                    <a:pt x="306" y="1"/>
                  </a:moveTo>
                  <a:cubicBezTo>
                    <a:pt x="233" y="1"/>
                    <a:pt x="153" y="1"/>
                    <a:pt x="153" y="74"/>
                  </a:cubicBezTo>
                  <a:cubicBezTo>
                    <a:pt x="0" y="154"/>
                    <a:pt x="80" y="307"/>
                    <a:pt x="233" y="380"/>
                  </a:cubicBezTo>
                  <a:cubicBezTo>
                    <a:pt x="257" y="407"/>
                    <a:pt x="291" y="416"/>
                    <a:pt x="330" y="416"/>
                  </a:cubicBezTo>
                  <a:cubicBezTo>
                    <a:pt x="408" y="416"/>
                    <a:pt x="510" y="380"/>
                    <a:pt x="612" y="380"/>
                  </a:cubicBezTo>
                  <a:cubicBezTo>
                    <a:pt x="612" y="307"/>
                    <a:pt x="692" y="307"/>
                    <a:pt x="692" y="307"/>
                  </a:cubicBezTo>
                  <a:cubicBezTo>
                    <a:pt x="692" y="227"/>
                    <a:pt x="766" y="227"/>
                    <a:pt x="692" y="154"/>
                  </a:cubicBezTo>
                  <a:cubicBezTo>
                    <a:pt x="612" y="74"/>
                    <a:pt x="459" y="74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2960345" y="918103"/>
              <a:ext cx="40041" cy="33620"/>
            </a:xfrm>
            <a:custGeom>
              <a:avLst/>
              <a:gdLst/>
              <a:ahLst/>
              <a:cxnLst/>
              <a:rect l="l" t="t" r="r" b="b"/>
              <a:pathLst>
                <a:path w="767" h="644" extrusionOk="0">
                  <a:moveTo>
                    <a:pt x="318" y="0"/>
                  </a:moveTo>
                  <a:cubicBezTo>
                    <a:pt x="281" y="0"/>
                    <a:pt x="249" y="10"/>
                    <a:pt x="227" y="31"/>
                  </a:cubicBezTo>
                  <a:cubicBezTo>
                    <a:pt x="74" y="105"/>
                    <a:pt x="1" y="258"/>
                    <a:pt x="74" y="411"/>
                  </a:cubicBezTo>
                  <a:cubicBezTo>
                    <a:pt x="154" y="491"/>
                    <a:pt x="307" y="644"/>
                    <a:pt x="380" y="644"/>
                  </a:cubicBezTo>
                  <a:cubicBezTo>
                    <a:pt x="533" y="644"/>
                    <a:pt x="613" y="644"/>
                    <a:pt x="686" y="564"/>
                  </a:cubicBezTo>
                  <a:cubicBezTo>
                    <a:pt x="766" y="491"/>
                    <a:pt x="686" y="258"/>
                    <a:pt x="613" y="184"/>
                  </a:cubicBezTo>
                  <a:cubicBezTo>
                    <a:pt x="555" y="73"/>
                    <a:pt x="41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3028107" y="963522"/>
              <a:ext cx="52153" cy="60088"/>
            </a:xfrm>
            <a:custGeom>
              <a:avLst/>
              <a:gdLst/>
              <a:ahLst/>
              <a:cxnLst/>
              <a:rect l="l" t="t" r="r" b="b"/>
              <a:pathLst>
                <a:path w="999" h="1151" extrusionOk="0">
                  <a:moveTo>
                    <a:pt x="386" y="0"/>
                  </a:moveTo>
                  <a:cubicBezTo>
                    <a:pt x="154" y="80"/>
                    <a:pt x="80" y="306"/>
                    <a:pt x="1" y="539"/>
                  </a:cubicBezTo>
                  <a:cubicBezTo>
                    <a:pt x="1" y="692"/>
                    <a:pt x="1" y="845"/>
                    <a:pt x="80" y="998"/>
                  </a:cubicBezTo>
                  <a:cubicBezTo>
                    <a:pt x="154" y="1071"/>
                    <a:pt x="233" y="1151"/>
                    <a:pt x="386" y="1151"/>
                  </a:cubicBezTo>
                  <a:cubicBezTo>
                    <a:pt x="539" y="1151"/>
                    <a:pt x="692" y="1151"/>
                    <a:pt x="766" y="998"/>
                  </a:cubicBezTo>
                  <a:cubicBezTo>
                    <a:pt x="919" y="918"/>
                    <a:pt x="998" y="765"/>
                    <a:pt x="998" y="612"/>
                  </a:cubicBezTo>
                  <a:cubicBezTo>
                    <a:pt x="998" y="459"/>
                    <a:pt x="53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3036095" y="907558"/>
              <a:ext cx="20203" cy="29183"/>
            </a:xfrm>
            <a:custGeom>
              <a:avLst/>
              <a:gdLst/>
              <a:ahLst/>
              <a:cxnLst/>
              <a:rect l="l" t="t" r="r" b="b"/>
              <a:pathLst>
                <a:path w="387" h="559" extrusionOk="0">
                  <a:moveTo>
                    <a:pt x="307" y="1"/>
                  </a:moveTo>
                  <a:cubicBezTo>
                    <a:pt x="154" y="80"/>
                    <a:pt x="1" y="154"/>
                    <a:pt x="1" y="307"/>
                  </a:cubicBezTo>
                  <a:cubicBezTo>
                    <a:pt x="1" y="433"/>
                    <a:pt x="158" y="558"/>
                    <a:pt x="255" y="558"/>
                  </a:cubicBezTo>
                  <a:cubicBezTo>
                    <a:pt x="276" y="558"/>
                    <a:pt x="294" y="553"/>
                    <a:pt x="307" y="539"/>
                  </a:cubicBezTo>
                  <a:cubicBezTo>
                    <a:pt x="386" y="46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3076031" y="933869"/>
              <a:ext cx="56016" cy="41816"/>
            </a:xfrm>
            <a:custGeom>
              <a:avLst/>
              <a:gdLst/>
              <a:ahLst/>
              <a:cxnLst/>
              <a:rect l="l" t="t" r="r" b="b"/>
              <a:pathLst>
                <a:path w="1073" h="801" extrusionOk="0">
                  <a:moveTo>
                    <a:pt x="330" y="0"/>
                  </a:moveTo>
                  <a:cubicBezTo>
                    <a:pt x="316" y="0"/>
                    <a:pt x="307" y="9"/>
                    <a:pt x="307" y="35"/>
                  </a:cubicBezTo>
                  <a:cubicBezTo>
                    <a:pt x="80" y="35"/>
                    <a:pt x="1" y="262"/>
                    <a:pt x="80" y="495"/>
                  </a:cubicBezTo>
                  <a:cubicBezTo>
                    <a:pt x="154" y="648"/>
                    <a:pt x="307" y="721"/>
                    <a:pt x="540" y="801"/>
                  </a:cubicBezTo>
                  <a:cubicBezTo>
                    <a:pt x="693" y="801"/>
                    <a:pt x="999" y="721"/>
                    <a:pt x="999" y="568"/>
                  </a:cubicBezTo>
                  <a:cubicBezTo>
                    <a:pt x="1072" y="415"/>
                    <a:pt x="999" y="262"/>
                    <a:pt x="846" y="189"/>
                  </a:cubicBezTo>
                  <a:cubicBezTo>
                    <a:pt x="766" y="35"/>
                    <a:pt x="613" y="35"/>
                    <a:pt x="460" y="35"/>
                  </a:cubicBezTo>
                  <a:cubicBezTo>
                    <a:pt x="411" y="35"/>
                    <a:pt x="359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3116020" y="907558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233" y="1"/>
                  </a:moveTo>
                  <a:cubicBezTo>
                    <a:pt x="153" y="1"/>
                    <a:pt x="80" y="1"/>
                    <a:pt x="0" y="80"/>
                  </a:cubicBezTo>
                  <a:lnTo>
                    <a:pt x="0" y="307"/>
                  </a:lnTo>
                  <a:cubicBezTo>
                    <a:pt x="40" y="347"/>
                    <a:pt x="98" y="367"/>
                    <a:pt x="155" y="367"/>
                  </a:cubicBezTo>
                  <a:cubicBezTo>
                    <a:pt x="213" y="367"/>
                    <a:pt x="269" y="347"/>
                    <a:pt x="306" y="307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3136119" y="953812"/>
              <a:ext cx="59827" cy="69798"/>
            </a:xfrm>
            <a:custGeom>
              <a:avLst/>
              <a:gdLst/>
              <a:ahLst/>
              <a:cxnLst/>
              <a:rect l="l" t="t" r="r" b="b"/>
              <a:pathLst>
                <a:path w="1146" h="1337" extrusionOk="0">
                  <a:moveTo>
                    <a:pt x="611" y="0"/>
                  </a:moveTo>
                  <a:cubicBezTo>
                    <a:pt x="561" y="0"/>
                    <a:pt x="509" y="33"/>
                    <a:pt x="460" y="33"/>
                  </a:cubicBezTo>
                  <a:cubicBezTo>
                    <a:pt x="154" y="186"/>
                    <a:pt x="1" y="492"/>
                    <a:pt x="1" y="798"/>
                  </a:cubicBezTo>
                  <a:lnTo>
                    <a:pt x="1" y="1104"/>
                  </a:lnTo>
                  <a:cubicBezTo>
                    <a:pt x="74" y="1184"/>
                    <a:pt x="227" y="1257"/>
                    <a:pt x="380" y="1337"/>
                  </a:cubicBezTo>
                  <a:cubicBezTo>
                    <a:pt x="460" y="1337"/>
                    <a:pt x="613" y="1337"/>
                    <a:pt x="766" y="1257"/>
                  </a:cubicBezTo>
                  <a:cubicBezTo>
                    <a:pt x="993" y="1104"/>
                    <a:pt x="1146" y="798"/>
                    <a:pt x="1146" y="492"/>
                  </a:cubicBezTo>
                  <a:cubicBezTo>
                    <a:pt x="1072" y="339"/>
                    <a:pt x="1072" y="186"/>
                    <a:pt x="919" y="186"/>
                  </a:cubicBezTo>
                  <a:cubicBezTo>
                    <a:pt x="919" y="113"/>
                    <a:pt x="766" y="33"/>
                    <a:pt x="686" y="33"/>
                  </a:cubicBezTo>
                  <a:cubicBezTo>
                    <a:pt x="662" y="9"/>
                    <a:pt x="637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3104170" y="987484"/>
              <a:ext cx="16027" cy="24745"/>
            </a:xfrm>
            <a:custGeom>
              <a:avLst/>
              <a:gdLst/>
              <a:ahLst/>
              <a:cxnLst/>
              <a:rect l="l" t="t" r="r" b="b"/>
              <a:pathLst>
                <a:path w="307" h="474" extrusionOk="0">
                  <a:moveTo>
                    <a:pt x="154" y="0"/>
                  </a:moveTo>
                  <a:lnTo>
                    <a:pt x="74" y="80"/>
                  </a:lnTo>
                  <a:cubicBezTo>
                    <a:pt x="1" y="153"/>
                    <a:pt x="1" y="306"/>
                    <a:pt x="74" y="386"/>
                  </a:cubicBezTo>
                  <a:cubicBezTo>
                    <a:pt x="74" y="429"/>
                    <a:pt x="126" y="473"/>
                    <a:pt x="185" y="473"/>
                  </a:cubicBezTo>
                  <a:cubicBezTo>
                    <a:pt x="227" y="473"/>
                    <a:pt x="273" y="450"/>
                    <a:pt x="307" y="386"/>
                  </a:cubicBezTo>
                  <a:lnTo>
                    <a:pt x="307" y="306"/>
                  </a:lnTo>
                  <a:lnTo>
                    <a:pt x="307" y="153"/>
                  </a:ln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056246" y="860678"/>
              <a:ext cx="39989" cy="40615"/>
            </a:xfrm>
            <a:custGeom>
              <a:avLst/>
              <a:gdLst/>
              <a:ahLst/>
              <a:cxnLst/>
              <a:rect l="l" t="t" r="r" b="b"/>
              <a:pathLst>
                <a:path w="766" h="778" extrusionOk="0">
                  <a:moveTo>
                    <a:pt x="304" y="0"/>
                  </a:moveTo>
                  <a:cubicBezTo>
                    <a:pt x="247" y="0"/>
                    <a:pt x="190" y="20"/>
                    <a:pt x="153" y="60"/>
                  </a:cubicBezTo>
                  <a:cubicBezTo>
                    <a:pt x="74" y="60"/>
                    <a:pt x="74" y="134"/>
                    <a:pt x="74" y="213"/>
                  </a:cubicBezTo>
                  <a:cubicBezTo>
                    <a:pt x="0" y="440"/>
                    <a:pt x="74" y="593"/>
                    <a:pt x="306" y="746"/>
                  </a:cubicBezTo>
                  <a:cubicBezTo>
                    <a:pt x="348" y="767"/>
                    <a:pt x="394" y="777"/>
                    <a:pt x="442" y="777"/>
                  </a:cubicBezTo>
                  <a:cubicBezTo>
                    <a:pt x="571" y="777"/>
                    <a:pt x="707" y="704"/>
                    <a:pt x="766" y="593"/>
                  </a:cubicBezTo>
                  <a:lnTo>
                    <a:pt x="766" y="366"/>
                  </a:lnTo>
                  <a:lnTo>
                    <a:pt x="766" y="134"/>
                  </a:lnTo>
                  <a:cubicBezTo>
                    <a:pt x="686" y="134"/>
                    <a:pt x="686" y="60"/>
                    <a:pt x="686" y="60"/>
                  </a:cubicBezTo>
                  <a:lnTo>
                    <a:pt x="459" y="60"/>
                  </a:lnTo>
                  <a:cubicBezTo>
                    <a:pt x="420" y="20"/>
                    <a:pt x="362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2964208" y="873886"/>
              <a:ext cx="28138" cy="17750"/>
            </a:xfrm>
            <a:custGeom>
              <a:avLst/>
              <a:gdLst/>
              <a:ahLst/>
              <a:cxnLst/>
              <a:rect l="l" t="t" r="r" b="b"/>
              <a:pathLst>
                <a:path w="539" h="340" extrusionOk="0">
                  <a:moveTo>
                    <a:pt x="158" y="1"/>
                  </a:moveTo>
                  <a:cubicBezTo>
                    <a:pt x="129" y="1"/>
                    <a:pt x="104" y="9"/>
                    <a:pt x="80" y="34"/>
                  </a:cubicBezTo>
                  <a:cubicBezTo>
                    <a:pt x="0" y="113"/>
                    <a:pt x="80" y="266"/>
                    <a:pt x="153" y="266"/>
                  </a:cubicBezTo>
                  <a:cubicBezTo>
                    <a:pt x="233" y="340"/>
                    <a:pt x="306" y="340"/>
                    <a:pt x="386" y="340"/>
                  </a:cubicBezTo>
                  <a:cubicBezTo>
                    <a:pt x="459" y="340"/>
                    <a:pt x="459" y="266"/>
                    <a:pt x="459" y="266"/>
                  </a:cubicBezTo>
                  <a:cubicBezTo>
                    <a:pt x="539" y="187"/>
                    <a:pt x="459" y="187"/>
                    <a:pt x="459" y="113"/>
                  </a:cubicBezTo>
                  <a:lnTo>
                    <a:pt x="386" y="34"/>
                  </a:lnTo>
                  <a:cubicBezTo>
                    <a:pt x="284" y="34"/>
                    <a:pt x="215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2920408" y="927709"/>
              <a:ext cx="24014" cy="25006"/>
            </a:xfrm>
            <a:custGeom>
              <a:avLst/>
              <a:gdLst/>
              <a:ahLst/>
              <a:cxnLst/>
              <a:rect l="l" t="t" r="r" b="b"/>
              <a:pathLst>
                <a:path w="460" h="479" extrusionOk="0">
                  <a:moveTo>
                    <a:pt x="154" y="0"/>
                  </a:moveTo>
                  <a:cubicBezTo>
                    <a:pt x="74" y="0"/>
                    <a:pt x="1" y="153"/>
                    <a:pt x="1" y="227"/>
                  </a:cubicBezTo>
                  <a:cubicBezTo>
                    <a:pt x="61" y="353"/>
                    <a:pt x="125" y="479"/>
                    <a:pt x="232" y="479"/>
                  </a:cubicBezTo>
                  <a:cubicBezTo>
                    <a:pt x="254" y="479"/>
                    <a:pt x="279" y="473"/>
                    <a:pt x="307" y="460"/>
                  </a:cubicBezTo>
                  <a:cubicBezTo>
                    <a:pt x="460" y="460"/>
                    <a:pt x="307" y="153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3171932" y="887772"/>
              <a:ext cx="60140" cy="49804"/>
            </a:xfrm>
            <a:custGeom>
              <a:avLst/>
              <a:gdLst/>
              <a:ahLst/>
              <a:cxnLst/>
              <a:rect l="l" t="t" r="r" b="b"/>
              <a:pathLst>
                <a:path w="1152" h="954" extrusionOk="0">
                  <a:moveTo>
                    <a:pt x="386" y="0"/>
                  </a:moveTo>
                  <a:cubicBezTo>
                    <a:pt x="307" y="0"/>
                    <a:pt x="233" y="0"/>
                    <a:pt x="233" y="74"/>
                  </a:cubicBezTo>
                  <a:cubicBezTo>
                    <a:pt x="153" y="74"/>
                    <a:pt x="80" y="153"/>
                    <a:pt x="80" y="227"/>
                  </a:cubicBezTo>
                  <a:cubicBezTo>
                    <a:pt x="0" y="459"/>
                    <a:pt x="153" y="765"/>
                    <a:pt x="386" y="839"/>
                  </a:cubicBezTo>
                  <a:cubicBezTo>
                    <a:pt x="463" y="915"/>
                    <a:pt x="577" y="954"/>
                    <a:pt x="692" y="954"/>
                  </a:cubicBezTo>
                  <a:cubicBezTo>
                    <a:pt x="807" y="954"/>
                    <a:pt x="922" y="915"/>
                    <a:pt x="998" y="839"/>
                  </a:cubicBezTo>
                  <a:cubicBezTo>
                    <a:pt x="1151" y="686"/>
                    <a:pt x="1151" y="459"/>
                    <a:pt x="1072" y="306"/>
                  </a:cubicBezTo>
                  <a:cubicBezTo>
                    <a:pt x="998" y="227"/>
                    <a:pt x="919" y="227"/>
                    <a:pt x="845" y="153"/>
                  </a:cubicBezTo>
                  <a:cubicBezTo>
                    <a:pt x="692" y="74"/>
                    <a:pt x="53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3219856" y="975633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460" y="1"/>
                  </a:moveTo>
                  <a:cubicBezTo>
                    <a:pt x="386" y="1"/>
                    <a:pt x="233" y="1"/>
                    <a:pt x="80" y="74"/>
                  </a:cubicBezTo>
                  <a:cubicBezTo>
                    <a:pt x="1" y="154"/>
                    <a:pt x="1" y="380"/>
                    <a:pt x="80" y="460"/>
                  </a:cubicBezTo>
                  <a:lnTo>
                    <a:pt x="307" y="460"/>
                  </a:lnTo>
                  <a:cubicBezTo>
                    <a:pt x="386" y="460"/>
                    <a:pt x="460" y="460"/>
                    <a:pt x="539" y="380"/>
                  </a:cubicBezTo>
                  <a:cubicBezTo>
                    <a:pt x="613" y="307"/>
                    <a:pt x="613" y="154"/>
                    <a:pt x="539" y="74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3064233" y="1032537"/>
              <a:ext cx="67814" cy="61967"/>
            </a:xfrm>
            <a:custGeom>
              <a:avLst/>
              <a:gdLst/>
              <a:ahLst/>
              <a:cxnLst/>
              <a:rect l="l" t="t" r="r" b="b"/>
              <a:pathLst>
                <a:path w="1299" h="1187" extrusionOk="0">
                  <a:moveTo>
                    <a:pt x="658" y="0"/>
                  </a:moveTo>
                  <a:cubicBezTo>
                    <a:pt x="553" y="0"/>
                    <a:pt x="456" y="19"/>
                    <a:pt x="380" y="55"/>
                  </a:cubicBezTo>
                  <a:cubicBezTo>
                    <a:pt x="153" y="209"/>
                    <a:pt x="0" y="362"/>
                    <a:pt x="0" y="594"/>
                  </a:cubicBezTo>
                  <a:cubicBezTo>
                    <a:pt x="0" y="821"/>
                    <a:pt x="153" y="1053"/>
                    <a:pt x="306" y="1127"/>
                  </a:cubicBezTo>
                  <a:cubicBezTo>
                    <a:pt x="383" y="1167"/>
                    <a:pt x="478" y="1186"/>
                    <a:pt x="583" y="1186"/>
                  </a:cubicBezTo>
                  <a:cubicBezTo>
                    <a:pt x="688" y="1186"/>
                    <a:pt x="802" y="1167"/>
                    <a:pt x="919" y="1127"/>
                  </a:cubicBezTo>
                  <a:cubicBezTo>
                    <a:pt x="1072" y="1053"/>
                    <a:pt x="1225" y="900"/>
                    <a:pt x="1298" y="668"/>
                  </a:cubicBezTo>
                  <a:lnTo>
                    <a:pt x="1298" y="441"/>
                  </a:lnTo>
                  <a:cubicBezTo>
                    <a:pt x="1298" y="288"/>
                    <a:pt x="1225" y="209"/>
                    <a:pt x="1145" y="135"/>
                  </a:cubicBezTo>
                  <a:cubicBezTo>
                    <a:pt x="1072" y="55"/>
                    <a:pt x="1072" y="55"/>
                    <a:pt x="992" y="55"/>
                  </a:cubicBezTo>
                  <a:cubicBezTo>
                    <a:pt x="879" y="19"/>
                    <a:pt x="764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3144107" y="1043395"/>
              <a:ext cx="27877" cy="21769"/>
            </a:xfrm>
            <a:custGeom>
              <a:avLst/>
              <a:gdLst/>
              <a:ahLst/>
              <a:cxnLst/>
              <a:rect l="l" t="t" r="r" b="b"/>
              <a:pathLst>
                <a:path w="534" h="417" extrusionOk="0">
                  <a:moveTo>
                    <a:pt x="154" y="1"/>
                  </a:moveTo>
                  <a:cubicBezTo>
                    <a:pt x="1" y="80"/>
                    <a:pt x="1" y="233"/>
                    <a:pt x="74" y="307"/>
                  </a:cubicBezTo>
                  <a:cubicBezTo>
                    <a:pt x="74" y="363"/>
                    <a:pt x="151" y="416"/>
                    <a:pt x="251" y="416"/>
                  </a:cubicBezTo>
                  <a:cubicBezTo>
                    <a:pt x="292" y="416"/>
                    <a:pt x="336" y="408"/>
                    <a:pt x="380" y="386"/>
                  </a:cubicBezTo>
                  <a:lnTo>
                    <a:pt x="460" y="307"/>
                  </a:lnTo>
                  <a:cubicBezTo>
                    <a:pt x="533" y="154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3187907" y="1031597"/>
              <a:ext cx="36178" cy="32941"/>
            </a:xfrm>
            <a:custGeom>
              <a:avLst/>
              <a:gdLst/>
              <a:ahLst/>
              <a:cxnLst/>
              <a:rect l="l" t="t" r="r" b="b"/>
              <a:pathLst>
                <a:path w="693" h="631" extrusionOk="0">
                  <a:moveTo>
                    <a:pt x="307" y="0"/>
                  </a:moveTo>
                  <a:cubicBezTo>
                    <a:pt x="233" y="73"/>
                    <a:pt x="154" y="73"/>
                    <a:pt x="154" y="153"/>
                  </a:cubicBezTo>
                  <a:cubicBezTo>
                    <a:pt x="1" y="306"/>
                    <a:pt x="80" y="612"/>
                    <a:pt x="307" y="612"/>
                  </a:cubicBezTo>
                  <a:cubicBezTo>
                    <a:pt x="333" y="625"/>
                    <a:pt x="362" y="631"/>
                    <a:pt x="391" y="631"/>
                  </a:cubicBezTo>
                  <a:cubicBezTo>
                    <a:pt x="533" y="631"/>
                    <a:pt x="692" y="494"/>
                    <a:pt x="692" y="306"/>
                  </a:cubicBezTo>
                  <a:cubicBezTo>
                    <a:pt x="692" y="227"/>
                    <a:pt x="692" y="227"/>
                    <a:pt x="613" y="227"/>
                  </a:cubicBezTo>
                  <a:cubicBezTo>
                    <a:pt x="613" y="153"/>
                    <a:pt x="539" y="73"/>
                    <a:pt x="460" y="73"/>
                  </a:cubicBezTo>
                  <a:cubicBezTo>
                    <a:pt x="307" y="73"/>
                    <a:pt x="46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2996158" y="1035408"/>
              <a:ext cx="44165" cy="42756"/>
            </a:xfrm>
            <a:custGeom>
              <a:avLst/>
              <a:gdLst/>
              <a:ahLst/>
              <a:cxnLst/>
              <a:rect l="l" t="t" r="r" b="b"/>
              <a:pathLst>
                <a:path w="846" h="819" extrusionOk="0">
                  <a:moveTo>
                    <a:pt x="233" y="0"/>
                  </a:moveTo>
                  <a:cubicBezTo>
                    <a:pt x="80" y="80"/>
                    <a:pt x="0" y="233"/>
                    <a:pt x="80" y="386"/>
                  </a:cubicBezTo>
                  <a:cubicBezTo>
                    <a:pt x="80" y="539"/>
                    <a:pt x="153" y="692"/>
                    <a:pt x="307" y="766"/>
                  </a:cubicBezTo>
                  <a:cubicBezTo>
                    <a:pt x="371" y="799"/>
                    <a:pt x="449" y="818"/>
                    <a:pt x="523" y="818"/>
                  </a:cubicBezTo>
                  <a:cubicBezTo>
                    <a:pt x="627" y="818"/>
                    <a:pt x="723" y="781"/>
                    <a:pt x="766" y="692"/>
                  </a:cubicBezTo>
                  <a:cubicBezTo>
                    <a:pt x="845" y="613"/>
                    <a:pt x="845" y="386"/>
                    <a:pt x="766" y="233"/>
                  </a:cubicBezTo>
                  <a:cubicBezTo>
                    <a:pt x="692" y="154"/>
                    <a:pt x="539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235831" y="1007583"/>
              <a:ext cx="48029" cy="37588"/>
            </a:xfrm>
            <a:custGeom>
              <a:avLst/>
              <a:gdLst/>
              <a:ahLst/>
              <a:cxnLst/>
              <a:rect l="l" t="t" r="r" b="b"/>
              <a:pathLst>
                <a:path w="920" h="720" extrusionOk="0">
                  <a:moveTo>
                    <a:pt x="613" y="1"/>
                  </a:moveTo>
                  <a:cubicBezTo>
                    <a:pt x="460" y="1"/>
                    <a:pt x="307" y="1"/>
                    <a:pt x="233" y="74"/>
                  </a:cubicBezTo>
                  <a:cubicBezTo>
                    <a:pt x="154" y="74"/>
                    <a:pt x="80" y="154"/>
                    <a:pt x="1" y="307"/>
                  </a:cubicBezTo>
                  <a:cubicBezTo>
                    <a:pt x="1" y="460"/>
                    <a:pt x="80" y="613"/>
                    <a:pt x="233" y="687"/>
                  </a:cubicBezTo>
                  <a:cubicBezTo>
                    <a:pt x="279" y="710"/>
                    <a:pt x="324" y="720"/>
                    <a:pt x="369" y="720"/>
                  </a:cubicBezTo>
                  <a:cubicBezTo>
                    <a:pt x="477" y="720"/>
                    <a:pt x="585" y="665"/>
                    <a:pt x="693" y="613"/>
                  </a:cubicBezTo>
                  <a:cubicBezTo>
                    <a:pt x="766" y="533"/>
                    <a:pt x="919" y="307"/>
                    <a:pt x="846" y="154"/>
                  </a:cubicBezTo>
                  <a:cubicBezTo>
                    <a:pt x="766" y="74"/>
                    <a:pt x="693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2968332" y="1059370"/>
              <a:ext cx="16027" cy="14722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227" y="1"/>
                  </a:moveTo>
                  <a:cubicBezTo>
                    <a:pt x="74" y="1"/>
                    <a:pt x="1" y="80"/>
                    <a:pt x="1" y="154"/>
                  </a:cubicBezTo>
                  <a:cubicBezTo>
                    <a:pt x="1" y="244"/>
                    <a:pt x="54" y="281"/>
                    <a:pt x="113" y="281"/>
                  </a:cubicBezTo>
                  <a:cubicBezTo>
                    <a:pt x="154" y="281"/>
                    <a:pt x="197" y="263"/>
                    <a:pt x="227" y="233"/>
                  </a:cubicBezTo>
                  <a:cubicBezTo>
                    <a:pt x="307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3144107" y="1079521"/>
              <a:ext cx="43852" cy="34873"/>
            </a:xfrm>
            <a:custGeom>
              <a:avLst/>
              <a:gdLst/>
              <a:ahLst/>
              <a:cxnLst/>
              <a:rect l="l" t="t" r="r" b="b"/>
              <a:pathLst>
                <a:path w="840" h="668" extrusionOk="0">
                  <a:moveTo>
                    <a:pt x="533" y="0"/>
                  </a:moveTo>
                  <a:cubicBezTo>
                    <a:pt x="380" y="0"/>
                    <a:pt x="227" y="74"/>
                    <a:pt x="74" y="153"/>
                  </a:cubicBezTo>
                  <a:cubicBezTo>
                    <a:pt x="1" y="227"/>
                    <a:pt x="1" y="380"/>
                    <a:pt x="1" y="459"/>
                  </a:cubicBezTo>
                  <a:cubicBezTo>
                    <a:pt x="1" y="533"/>
                    <a:pt x="74" y="533"/>
                    <a:pt x="74" y="612"/>
                  </a:cubicBezTo>
                  <a:lnTo>
                    <a:pt x="154" y="612"/>
                  </a:lnTo>
                  <a:cubicBezTo>
                    <a:pt x="191" y="649"/>
                    <a:pt x="247" y="668"/>
                    <a:pt x="314" y="668"/>
                  </a:cubicBezTo>
                  <a:cubicBezTo>
                    <a:pt x="380" y="668"/>
                    <a:pt x="457" y="649"/>
                    <a:pt x="533" y="612"/>
                  </a:cubicBezTo>
                  <a:cubicBezTo>
                    <a:pt x="613" y="533"/>
                    <a:pt x="686" y="459"/>
                    <a:pt x="766" y="306"/>
                  </a:cubicBezTo>
                  <a:cubicBezTo>
                    <a:pt x="766" y="227"/>
                    <a:pt x="840" y="153"/>
                    <a:pt x="766" y="74"/>
                  </a:cubicBezTo>
                  <a:cubicBezTo>
                    <a:pt x="686" y="0"/>
                    <a:pt x="613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3195894" y="1077851"/>
              <a:ext cx="60140" cy="51213"/>
            </a:xfrm>
            <a:custGeom>
              <a:avLst/>
              <a:gdLst/>
              <a:ahLst/>
              <a:cxnLst/>
              <a:rect l="l" t="t" r="r" b="b"/>
              <a:pathLst>
                <a:path w="1152" h="981" extrusionOk="0">
                  <a:moveTo>
                    <a:pt x="582" y="1"/>
                  </a:moveTo>
                  <a:cubicBezTo>
                    <a:pt x="514" y="1"/>
                    <a:pt x="447" y="11"/>
                    <a:pt x="386" y="32"/>
                  </a:cubicBezTo>
                  <a:cubicBezTo>
                    <a:pt x="233" y="106"/>
                    <a:pt x="80" y="338"/>
                    <a:pt x="1" y="565"/>
                  </a:cubicBezTo>
                  <a:cubicBezTo>
                    <a:pt x="1" y="718"/>
                    <a:pt x="80" y="871"/>
                    <a:pt x="233" y="951"/>
                  </a:cubicBezTo>
                  <a:cubicBezTo>
                    <a:pt x="278" y="972"/>
                    <a:pt x="322" y="981"/>
                    <a:pt x="367" y="981"/>
                  </a:cubicBezTo>
                  <a:cubicBezTo>
                    <a:pt x="475" y="981"/>
                    <a:pt x="584" y="927"/>
                    <a:pt x="692" y="871"/>
                  </a:cubicBezTo>
                  <a:cubicBezTo>
                    <a:pt x="845" y="798"/>
                    <a:pt x="919" y="798"/>
                    <a:pt x="998" y="718"/>
                  </a:cubicBezTo>
                  <a:cubicBezTo>
                    <a:pt x="1152" y="565"/>
                    <a:pt x="1152" y="491"/>
                    <a:pt x="1152" y="338"/>
                  </a:cubicBezTo>
                  <a:cubicBezTo>
                    <a:pt x="1152" y="259"/>
                    <a:pt x="1072" y="259"/>
                    <a:pt x="1072" y="185"/>
                  </a:cubicBezTo>
                  <a:cubicBezTo>
                    <a:pt x="960" y="74"/>
                    <a:pt x="767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3251806" y="1059370"/>
              <a:ext cx="20203" cy="17697"/>
            </a:xfrm>
            <a:custGeom>
              <a:avLst/>
              <a:gdLst/>
              <a:ahLst/>
              <a:cxnLst/>
              <a:rect l="l" t="t" r="r" b="b"/>
              <a:pathLst>
                <a:path w="387" h="339" extrusionOk="0">
                  <a:moveTo>
                    <a:pt x="234" y="1"/>
                  </a:moveTo>
                  <a:cubicBezTo>
                    <a:pt x="154" y="1"/>
                    <a:pt x="81" y="1"/>
                    <a:pt x="81" y="80"/>
                  </a:cubicBezTo>
                  <a:cubicBezTo>
                    <a:pt x="1" y="154"/>
                    <a:pt x="1" y="307"/>
                    <a:pt x="154" y="307"/>
                  </a:cubicBezTo>
                  <a:cubicBezTo>
                    <a:pt x="175" y="328"/>
                    <a:pt x="202" y="338"/>
                    <a:pt x="230" y="338"/>
                  </a:cubicBezTo>
                  <a:cubicBezTo>
                    <a:pt x="305" y="338"/>
                    <a:pt x="387" y="265"/>
                    <a:pt x="387" y="154"/>
                  </a:cubicBezTo>
                  <a:cubicBezTo>
                    <a:pt x="387" y="80"/>
                    <a:pt x="30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3080208" y="1107294"/>
              <a:ext cx="35865" cy="35134"/>
            </a:xfrm>
            <a:custGeom>
              <a:avLst/>
              <a:gdLst/>
              <a:ahLst/>
              <a:cxnLst/>
              <a:rect l="l" t="t" r="r" b="b"/>
              <a:pathLst>
                <a:path w="687" h="673" extrusionOk="0">
                  <a:moveTo>
                    <a:pt x="380" y="1"/>
                  </a:moveTo>
                  <a:cubicBezTo>
                    <a:pt x="307" y="1"/>
                    <a:pt x="154" y="1"/>
                    <a:pt x="74" y="80"/>
                  </a:cubicBezTo>
                  <a:cubicBezTo>
                    <a:pt x="0" y="80"/>
                    <a:pt x="0" y="154"/>
                    <a:pt x="0" y="307"/>
                  </a:cubicBezTo>
                  <a:cubicBezTo>
                    <a:pt x="0" y="387"/>
                    <a:pt x="74" y="540"/>
                    <a:pt x="154" y="613"/>
                  </a:cubicBezTo>
                  <a:cubicBezTo>
                    <a:pt x="230" y="653"/>
                    <a:pt x="307" y="673"/>
                    <a:pt x="383" y="673"/>
                  </a:cubicBezTo>
                  <a:cubicBezTo>
                    <a:pt x="460" y="673"/>
                    <a:pt x="536" y="653"/>
                    <a:pt x="613" y="613"/>
                  </a:cubicBezTo>
                  <a:cubicBezTo>
                    <a:pt x="686" y="540"/>
                    <a:pt x="686" y="387"/>
                    <a:pt x="686" y="234"/>
                  </a:cubicBezTo>
                  <a:cubicBezTo>
                    <a:pt x="686" y="234"/>
                    <a:pt x="613" y="154"/>
                    <a:pt x="613" y="80"/>
                  </a:cubicBezTo>
                  <a:cubicBezTo>
                    <a:pt x="533" y="80"/>
                    <a:pt x="46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3008322" y="1093773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431" y="0"/>
                  </a:moveTo>
                  <a:cubicBezTo>
                    <a:pt x="373" y="0"/>
                    <a:pt x="358" y="55"/>
                    <a:pt x="306" y="107"/>
                  </a:cubicBezTo>
                  <a:cubicBezTo>
                    <a:pt x="227" y="186"/>
                    <a:pt x="153" y="186"/>
                    <a:pt x="74" y="339"/>
                  </a:cubicBezTo>
                  <a:cubicBezTo>
                    <a:pt x="0" y="339"/>
                    <a:pt x="0" y="413"/>
                    <a:pt x="0" y="413"/>
                  </a:cubicBezTo>
                  <a:cubicBezTo>
                    <a:pt x="0" y="566"/>
                    <a:pt x="74" y="646"/>
                    <a:pt x="153" y="646"/>
                  </a:cubicBezTo>
                  <a:cubicBezTo>
                    <a:pt x="306" y="646"/>
                    <a:pt x="380" y="646"/>
                    <a:pt x="533" y="566"/>
                  </a:cubicBezTo>
                  <a:cubicBezTo>
                    <a:pt x="612" y="566"/>
                    <a:pt x="686" y="493"/>
                    <a:pt x="765" y="339"/>
                  </a:cubicBezTo>
                  <a:cubicBezTo>
                    <a:pt x="765" y="186"/>
                    <a:pt x="612" y="107"/>
                    <a:pt x="533" y="33"/>
                  </a:cubicBezTo>
                  <a:cubicBezTo>
                    <a:pt x="487" y="10"/>
                    <a:pt x="456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2912421" y="1050391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232" y="1"/>
                  </a:moveTo>
                  <a:cubicBezTo>
                    <a:pt x="128" y="1"/>
                    <a:pt x="74" y="126"/>
                    <a:pt x="74" y="252"/>
                  </a:cubicBezTo>
                  <a:cubicBezTo>
                    <a:pt x="1" y="252"/>
                    <a:pt x="74" y="326"/>
                    <a:pt x="74" y="326"/>
                  </a:cubicBezTo>
                  <a:cubicBezTo>
                    <a:pt x="74" y="405"/>
                    <a:pt x="154" y="405"/>
                    <a:pt x="154" y="479"/>
                  </a:cubicBezTo>
                  <a:cubicBezTo>
                    <a:pt x="307" y="479"/>
                    <a:pt x="460" y="479"/>
                    <a:pt x="533" y="326"/>
                  </a:cubicBezTo>
                  <a:cubicBezTo>
                    <a:pt x="533" y="173"/>
                    <a:pt x="460" y="20"/>
                    <a:pt x="307" y="20"/>
                  </a:cubicBezTo>
                  <a:cubicBezTo>
                    <a:pt x="279" y="7"/>
                    <a:pt x="254" y="1"/>
                    <a:pt x="2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2952358" y="1091320"/>
              <a:ext cx="32002" cy="20203"/>
            </a:xfrm>
            <a:custGeom>
              <a:avLst/>
              <a:gdLst/>
              <a:ahLst/>
              <a:cxnLst/>
              <a:rect l="l" t="t" r="r" b="b"/>
              <a:pathLst>
                <a:path w="613" h="387" extrusionOk="0">
                  <a:moveTo>
                    <a:pt x="154" y="1"/>
                  </a:moveTo>
                  <a:cubicBezTo>
                    <a:pt x="1" y="80"/>
                    <a:pt x="74" y="233"/>
                    <a:pt x="154" y="307"/>
                  </a:cubicBezTo>
                  <a:cubicBezTo>
                    <a:pt x="227" y="386"/>
                    <a:pt x="307" y="386"/>
                    <a:pt x="460" y="386"/>
                  </a:cubicBezTo>
                  <a:cubicBezTo>
                    <a:pt x="460" y="386"/>
                    <a:pt x="533" y="386"/>
                    <a:pt x="533" y="307"/>
                  </a:cubicBezTo>
                  <a:cubicBezTo>
                    <a:pt x="613" y="307"/>
                    <a:pt x="533" y="233"/>
                    <a:pt x="533" y="154"/>
                  </a:cubicBezTo>
                  <a:cubicBezTo>
                    <a:pt x="460" y="80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3168069" y="849924"/>
              <a:ext cx="19890" cy="13939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52" y="1"/>
                  </a:moveTo>
                  <a:cubicBezTo>
                    <a:pt x="127" y="1"/>
                    <a:pt x="101" y="9"/>
                    <a:pt x="74" y="33"/>
                  </a:cubicBezTo>
                  <a:cubicBezTo>
                    <a:pt x="1" y="33"/>
                    <a:pt x="1" y="113"/>
                    <a:pt x="1" y="186"/>
                  </a:cubicBezTo>
                  <a:cubicBezTo>
                    <a:pt x="74" y="266"/>
                    <a:pt x="154" y="266"/>
                    <a:pt x="227" y="266"/>
                  </a:cubicBezTo>
                  <a:cubicBezTo>
                    <a:pt x="227" y="266"/>
                    <a:pt x="307" y="266"/>
                    <a:pt x="307" y="186"/>
                  </a:cubicBezTo>
                  <a:cubicBezTo>
                    <a:pt x="381" y="186"/>
                    <a:pt x="381" y="113"/>
                    <a:pt x="381" y="33"/>
                  </a:cubicBezTo>
                  <a:lnTo>
                    <a:pt x="307" y="33"/>
                  </a:lnTo>
                  <a:cubicBezTo>
                    <a:pt x="254" y="33"/>
                    <a:pt x="20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3251806" y="919722"/>
              <a:ext cx="16079" cy="18898"/>
            </a:xfrm>
            <a:custGeom>
              <a:avLst/>
              <a:gdLst/>
              <a:ahLst/>
              <a:cxnLst/>
              <a:rect l="l" t="t" r="r" b="b"/>
              <a:pathLst>
                <a:path w="308" h="362" extrusionOk="0">
                  <a:moveTo>
                    <a:pt x="154" y="0"/>
                  </a:moveTo>
                  <a:cubicBezTo>
                    <a:pt x="81" y="74"/>
                    <a:pt x="1" y="153"/>
                    <a:pt x="1" y="306"/>
                  </a:cubicBezTo>
                  <a:cubicBezTo>
                    <a:pt x="41" y="343"/>
                    <a:pt x="79" y="362"/>
                    <a:pt x="117" y="362"/>
                  </a:cubicBezTo>
                  <a:cubicBezTo>
                    <a:pt x="155" y="362"/>
                    <a:pt x="194" y="343"/>
                    <a:pt x="234" y="306"/>
                  </a:cubicBezTo>
                  <a:cubicBezTo>
                    <a:pt x="307" y="306"/>
                    <a:pt x="307" y="227"/>
                    <a:pt x="307" y="153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2996158" y="839796"/>
              <a:ext cx="24014" cy="11903"/>
            </a:xfrm>
            <a:custGeom>
              <a:avLst/>
              <a:gdLst/>
              <a:ahLst/>
              <a:cxnLst/>
              <a:rect l="l" t="t" r="r" b="b"/>
              <a:pathLst>
                <a:path w="460" h="228" extrusionOk="0">
                  <a:moveTo>
                    <a:pt x="80" y="1"/>
                  </a:moveTo>
                  <a:cubicBezTo>
                    <a:pt x="0" y="1"/>
                    <a:pt x="0" y="154"/>
                    <a:pt x="80" y="154"/>
                  </a:cubicBezTo>
                  <a:cubicBezTo>
                    <a:pt x="153" y="227"/>
                    <a:pt x="233" y="227"/>
                    <a:pt x="233" y="227"/>
                  </a:cubicBezTo>
                  <a:cubicBezTo>
                    <a:pt x="307" y="227"/>
                    <a:pt x="460" y="227"/>
                    <a:pt x="460" y="154"/>
                  </a:cubicBezTo>
                  <a:cubicBezTo>
                    <a:pt x="460" y="74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2896446" y="959659"/>
              <a:ext cx="16027" cy="17593"/>
            </a:xfrm>
            <a:custGeom>
              <a:avLst/>
              <a:gdLst/>
              <a:ahLst/>
              <a:cxnLst/>
              <a:rect l="l" t="t" r="r" b="b"/>
              <a:pathLst>
                <a:path w="307" h="337" extrusionOk="0">
                  <a:moveTo>
                    <a:pt x="74" y="1"/>
                  </a:moveTo>
                  <a:cubicBezTo>
                    <a:pt x="0" y="1"/>
                    <a:pt x="0" y="154"/>
                    <a:pt x="0" y="227"/>
                  </a:cubicBezTo>
                  <a:cubicBezTo>
                    <a:pt x="53" y="284"/>
                    <a:pt x="108" y="337"/>
                    <a:pt x="190" y="337"/>
                  </a:cubicBezTo>
                  <a:cubicBezTo>
                    <a:pt x="224" y="337"/>
                    <a:pt x="262" y="328"/>
                    <a:pt x="307" y="307"/>
                  </a:cubicBezTo>
                  <a:cubicBezTo>
                    <a:pt x="307" y="227"/>
                    <a:pt x="307" y="154"/>
                    <a:pt x="227" y="154"/>
                  </a:cubicBezTo>
                  <a:cubicBezTo>
                    <a:pt x="227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2960345" y="787748"/>
              <a:ext cx="27877" cy="52101"/>
            </a:xfrm>
            <a:custGeom>
              <a:avLst/>
              <a:gdLst/>
              <a:ahLst/>
              <a:cxnLst/>
              <a:rect l="l" t="t" r="r" b="b"/>
              <a:pathLst>
                <a:path w="534" h="998" extrusionOk="0">
                  <a:moveTo>
                    <a:pt x="74" y="0"/>
                  </a:moveTo>
                  <a:cubicBezTo>
                    <a:pt x="1" y="80"/>
                    <a:pt x="1" y="80"/>
                    <a:pt x="1" y="153"/>
                  </a:cubicBezTo>
                  <a:cubicBezTo>
                    <a:pt x="154" y="386"/>
                    <a:pt x="227" y="612"/>
                    <a:pt x="307" y="918"/>
                  </a:cubicBezTo>
                  <a:cubicBezTo>
                    <a:pt x="307" y="918"/>
                    <a:pt x="380" y="998"/>
                    <a:pt x="460" y="998"/>
                  </a:cubicBezTo>
                  <a:cubicBezTo>
                    <a:pt x="533" y="918"/>
                    <a:pt x="533" y="918"/>
                    <a:pt x="533" y="845"/>
                  </a:cubicBezTo>
                  <a:cubicBezTo>
                    <a:pt x="460" y="539"/>
                    <a:pt x="380" y="306"/>
                    <a:pt x="227" y="80"/>
                  </a:cubicBez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2920408" y="963522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380" y="0"/>
                  </a:moveTo>
                  <a:cubicBezTo>
                    <a:pt x="307" y="0"/>
                    <a:pt x="227" y="0"/>
                    <a:pt x="227" y="80"/>
                  </a:cubicBezTo>
                  <a:lnTo>
                    <a:pt x="74" y="386"/>
                  </a:lnTo>
                  <a:cubicBezTo>
                    <a:pt x="1" y="386"/>
                    <a:pt x="74" y="459"/>
                    <a:pt x="74" y="539"/>
                  </a:cubicBezTo>
                  <a:lnTo>
                    <a:pt x="154" y="539"/>
                  </a:lnTo>
                  <a:cubicBezTo>
                    <a:pt x="227" y="539"/>
                    <a:pt x="227" y="539"/>
                    <a:pt x="227" y="459"/>
                  </a:cubicBezTo>
                  <a:lnTo>
                    <a:pt x="380" y="153"/>
                  </a:lnTo>
                  <a:cubicBezTo>
                    <a:pt x="460" y="153"/>
                    <a:pt x="380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2988170" y="1063547"/>
              <a:ext cx="16027" cy="47976"/>
            </a:xfrm>
            <a:custGeom>
              <a:avLst/>
              <a:gdLst/>
              <a:ahLst/>
              <a:cxnLst/>
              <a:rect l="l" t="t" r="r" b="b"/>
              <a:pathLst>
                <a:path w="307" h="919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lnTo>
                    <a:pt x="0" y="839"/>
                  </a:lnTo>
                  <a:cubicBezTo>
                    <a:pt x="0" y="839"/>
                    <a:pt x="0" y="918"/>
                    <a:pt x="80" y="918"/>
                  </a:cubicBezTo>
                  <a:cubicBezTo>
                    <a:pt x="153" y="918"/>
                    <a:pt x="233" y="918"/>
                    <a:pt x="233" y="839"/>
                  </a:cubicBezTo>
                  <a:lnTo>
                    <a:pt x="306" y="74"/>
                  </a:lnTo>
                  <a:cubicBezTo>
                    <a:pt x="30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084019" y="1043395"/>
              <a:ext cx="16079" cy="36178"/>
            </a:xfrm>
            <a:custGeom>
              <a:avLst/>
              <a:gdLst/>
              <a:ahLst/>
              <a:cxnLst/>
              <a:rect l="l" t="t" r="r" b="b"/>
              <a:pathLst>
                <a:path w="308" h="693" extrusionOk="0">
                  <a:moveTo>
                    <a:pt x="81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81" y="613"/>
                  </a:lnTo>
                  <a:cubicBezTo>
                    <a:pt x="81" y="692"/>
                    <a:pt x="154" y="692"/>
                    <a:pt x="234" y="692"/>
                  </a:cubicBezTo>
                  <a:cubicBezTo>
                    <a:pt x="307" y="692"/>
                    <a:pt x="307" y="613"/>
                    <a:pt x="307" y="539"/>
                  </a:cubicBezTo>
                  <a:lnTo>
                    <a:pt x="234" y="80"/>
                  </a:lnTo>
                  <a:cubicBezTo>
                    <a:pt x="154" y="80"/>
                    <a:pt x="15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187907" y="977774"/>
              <a:ext cx="36178" cy="33724"/>
            </a:xfrm>
            <a:custGeom>
              <a:avLst/>
              <a:gdLst/>
              <a:ahLst/>
              <a:cxnLst/>
              <a:rect l="l" t="t" r="r" b="b"/>
              <a:pathLst>
                <a:path w="693" h="646" extrusionOk="0">
                  <a:moveTo>
                    <a:pt x="81" y="1"/>
                  </a:moveTo>
                  <a:cubicBezTo>
                    <a:pt x="36" y="1"/>
                    <a:pt x="1" y="33"/>
                    <a:pt x="1" y="33"/>
                  </a:cubicBezTo>
                  <a:cubicBezTo>
                    <a:pt x="1" y="113"/>
                    <a:pt x="1" y="186"/>
                    <a:pt x="80" y="186"/>
                  </a:cubicBezTo>
                  <a:cubicBezTo>
                    <a:pt x="233" y="266"/>
                    <a:pt x="386" y="419"/>
                    <a:pt x="460" y="645"/>
                  </a:cubicBezTo>
                  <a:lnTo>
                    <a:pt x="613" y="645"/>
                  </a:lnTo>
                  <a:cubicBezTo>
                    <a:pt x="692" y="645"/>
                    <a:pt x="692" y="572"/>
                    <a:pt x="692" y="492"/>
                  </a:cubicBezTo>
                  <a:cubicBezTo>
                    <a:pt x="539" y="266"/>
                    <a:pt x="386" y="113"/>
                    <a:pt x="154" y="33"/>
                  </a:cubicBezTo>
                  <a:cubicBezTo>
                    <a:pt x="129" y="9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3112157" y="763733"/>
              <a:ext cx="27877" cy="52153"/>
            </a:xfrm>
            <a:custGeom>
              <a:avLst/>
              <a:gdLst/>
              <a:ahLst/>
              <a:cxnLst/>
              <a:rect l="l" t="t" r="r" b="b"/>
              <a:pathLst>
                <a:path w="534" h="999" extrusionOk="0">
                  <a:moveTo>
                    <a:pt x="460" y="1"/>
                  </a:moveTo>
                  <a:cubicBezTo>
                    <a:pt x="460" y="1"/>
                    <a:pt x="380" y="1"/>
                    <a:pt x="307" y="81"/>
                  </a:cubicBezTo>
                  <a:cubicBezTo>
                    <a:pt x="154" y="307"/>
                    <a:pt x="74" y="540"/>
                    <a:pt x="1" y="846"/>
                  </a:cubicBezTo>
                  <a:cubicBezTo>
                    <a:pt x="1" y="919"/>
                    <a:pt x="1" y="999"/>
                    <a:pt x="74" y="999"/>
                  </a:cubicBezTo>
                  <a:cubicBezTo>
                    <a:pt x="154" y="999"/>
                    <a:pt x="154" y="919"/>
                    <a:pt x="227" y="919"/>
                  </a:cubicBezTo>
                  <a:cubicBezTo>
                    <a:pt x="227" y="613"/>
                    <a:pt x="380" y="387"/>
                    <a:pt x="533" y="154"/>
                  </a:cubicBezTo>
                  <a:cubicBezTo>
                    <a:pt x="533" y="154"/>
                    <a:pt x="533" y="8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3219856" y="817974"/>
              <a:ext cx="32002" cy="29861"/>
            </a:xfrm>
            <a:custGeom>
              <a:avLst/>
              <a:gdLst/>
              <a:ahLst/>
              <a:cxnLst/>
              <a:rect l="l" t="t" r="r" b="b"/>
              <a:pathLst>
                <a:path w="613" h="572" extrusionOk="0">
                  <a:moveTo>
                    <a:pt x="483" y="1"/>
                  </a:moveTo>
                  <a:cubicBezTo>
                    <a:pt x="469" y="1"/>
                    <a:pt x="460" y="9"/>
                    <a:pt x="460" y="33"/>
                  </a:cubicBezTo>
                  <a:cubicBezTo>
                    <a:pt x="307" y="113"/>
                    <a:pt x="154" y="266"/>
                    <a:pt x="80" y="419"/>
                  </a:cubicBezTo>
                  <a:cubicBezTo>
                    <a:pt x="1" y="419"/>
                    <a:pt x="1" y="492"/>
                    <a:pt x="80" y="572"/>
                  </a:cubicBezTo>
                  <a:lnTo>
                    <a:pt x="154" y="572"/>
                  </a:lnTo>
                  <a:cubicBezTo>
                    <a:pt x="154" y="572"/>
                    <a:pt x="233" y="572"/>
                    <a:pt x="233" y="492"/>
                  </a:cubicBezTo>
                  <a:lnTo>
                    <a:pt x="539" y="186"/>
                  </a:lnTo>
                  <a:cubicBezTo>
                    <a:pt x="613" y="186"/>
                    <a:pt x="613" y="113"/>
                    <a:pt x="613" y="33"/>
                  </a:cubicBezTo>
                  <a:cubicBezTo>
                    <a:pt x="564" y="33"/>
                    <a:pt x="512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3303906" y="927709"/>
              <a:ext cx="40041" cy="11851"/>
            </a:xfrm>
            <a:custGeom>
              <a:avLst/>
              <a:gdLst/>
              <a:ahLst/>
              <a:cxnLst/>
              <a:rect l="l" t="t" r="r" b="b"/>
              <a:pathLst>
                <a:path w="767" h="227" extrusionOk="0">
                  <a:moveTo>
                    <a:pt x="154" y="0"/>
                  </a:moveTo>
                  <a:cubicBezTo>
                    <a:pt x="74" y="0"/>
                    <a:pt x="1" y="74"/>
                    <a:pt x="1" y="153"/>
                  </a:cubicBezTo>
                  <a:cubicBezTo>
                    <a:pt x="1" y="227"/>
                    <a:pt x="74" y="227"/>
                    <a:pt x="154" y="227"/>
                  </a:cubicBezTo>
                  <a:lnTo>
                    <a:pt x="686" y="227"/>
                  </a:lnTo>
                  <a:cubicBezTo>
                    <a:pt x="686" y="227"/>
                    <a:pt x="766" y="227"/>
                    <a:pt x="766" y="153"/>
                  </a:cubicBezTo>
                  <a:cubicBezTo>
                    <a:pt x="766" y="74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3303906" y="1031597"/>
              <a:ext cx="11903" cy="32002"/>
            </a:xfrm>
            <a:custGeom>
              <a:avLst/>
              <a:gdLst/>
              <a:ahLst/>
              <a:cxnLst/>
              <a:rect l="l" t="t" r="r" b="b"/>
              <a:pathLst>
                <a:path w="228" h="613" extrusionOk="0">
                  <a:moveTo>
                    <a:pt x="74" y="0"/>
                  </a:moveTo>
                  <a:cubicBezTo>
                    <a:pt x="1" y="0"/>
                    <a:pt x="1" y="73"/>
                    <a:pt x="1" y="153"/>
                  </a:cubicBezTo>
                  <a:lnTo>
                    <a:pt x="1" y="459"/>
                  </a:lnTo>
                  <a:cubicBezTo>
                    <a:pt x="1" y="533"/>
                    <a:pt x="74" y="612"/>
                    <a:pt x="154" y="612"/>
                  </a:cubicBezTo>
                  <a:cubicBezTo>
                    <a:pt x="227" y="612"/>
                    <a:pt x="227" y="533"/>
                    <a:pt x="227" y="459"/>
                  </a:cubicBezTo>
                  <a:lnTo>
                    <a:pt x="227" y="73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3195894" y="1104423"/>
              <a:ext cx="20203" cy="26938"/>
            </a:xfrm>
            <a:custGeom>
              <a:avLst/>
              <a:gdLst/>
              <a:ahLst/>
              <a:cxnLst/>
              <a:rect l="l" t="t" r="r" b="b"/>
              <a:pathLst>
                <a:path w="387" h="516" extrusionOk="0">
                  <a:moveTo>
                    <a:pt x="107" y="1"/>
                  </a:moveTo>
                  <a:cubicBezTo>
                    <a:pt x="79" y="1"/>
                    <a:pt x="40" y="19"/>
                    <a:pt x="1" y="56"/>
                  </a:cubicBezTo>
                  <a:cubicBezTo>
                    <a:pt x="1" y="56"/>
                    <a:pt x="1" y="135"/>
                    <a:pt x="80" y="209"/>
                  </a:cubicBezTo>
                  <a:cubicBezTo>
                    <a:pt x="80" y="289"/>
                    <a:pt x="154" y="362"/>
                    <a:pt x="154" y="442"/>
                  </a:cubicBezTo>
                  <a:cubicBezTo>
                    <a:pt x="154" y="515"/>
                    <a:pt x="233" y="515"/>
                    <a:pt x="307" y="515"/>
                  </a:cubicBezTo>
                  <a:lnTo>
                    <a:pt x="386" y="442"/>
                  </a:lnTo>
                  <a:cubicBezTo>
                    <a:pt x="386" y="289"/>
                    <a:pt x="307" y="135"/>
                    <a:pt x="154" y="56"/>
                  </a:cubicBezTo>
                  <a:cubicBezTo>
                    <a:pt x="154" y="19"/>
                    <a:pt x="13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3147970" y="1147283"/>
              <a:ext cx="28191" cy="32002"/>
            </a:xfrm>
            <a:custGeom>
              <a:avLst/>
              <a:gdLst/>
              <a:ahLst/>
              <a:cxnLst/>
              <a:rect l="l" t="t" r="r" b="b"/>
              <a:pathLst>
                <a:path w="540" h="613" extrusionOk="0">
                  <a:moveTo>
                    <a:pt x="80" y="0"/>
                  </a:moveTo>
                  <a:cubicBezTo>
                    <a:pt x="0" y="80"/>
                    <a:pt x="0" y="153"/>
                    <a:pt x="80" y="153"/>
                  </a:cubicBezTo>
                  <a:cubicBezTo>
                    <a:pt x="153" y="233"/>
                    <a:pt x="233" y="386"/>
                    <a:pt x="306" y="539"/>
                  </a:cubicBezTo>
                  <a:cubicBezTo>
                    <a:pt x="306" y="612"/>
                    <a:pt x="386" y="612"/>
                    <a:pt x="386" y="612"/>
                  </a:cubicBezTo>
                  <a:lnTo>
                    <a:pt x="459" y="612"/>
                  </a:lnTo>
                  <a:cubicBezTo>
                    <a:pt x="459" y="612"/>
                    <a:pt x="539" y="539"/>
                    <a:pt x="539" y="459"/>
                  </a:cubicBezTo>
                  <a:cubicBezTo>
                    <a:pt x="459" y="306"/>
                    <a:pt x="38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3048258" y="1151408"/>
              <a:ext cx="24014" cy="43852"/>
            </a:xfrm>
            <a:custGeom>
              <a:avLst/>
              <a:gdLst/>
              <a:ahLst/>
              <a:cxnLst/>
              <a:rect l="l" t="t" r="r" b="b"/>
              <a:pathLst>
                <a:path w="460" h="840" extrusionOk="0">
                  <a:moveTo>
                    <a:pt x="380" y="1"/>
                  </a:moveTo>
                  <a:cubicBezTo>
                    <a:pt x="306" y="1"/>
                    <a:pt x="227" y="74"/>
                    <a:pt x="227" y="74"/>
                  </a:cubicBezTo>
                  <a:lnTo>
                    <a:pt x="0" y="686"/>
                  </a:lnTo>
                  <a:cubicBezTo>
                    <a:pt x="0" y="686"/>
                    <a:pt x="0" y="766"/>
                    <a:pt x="74" y="839"/>
                  </a:cubicBezTo>
                  <a:cubicBezTo>
                    <a:pt x="153" y="839"/>
                    <a:pt x="153" y="766"/>
                    <a:pt x="227" y="766"/>
                  </a:cubicBezTo>
                  <a:lnTo>
                    <a:pt x="380" y="154"/>
                  </a:lnTo>
                  <a:cubicBezTo>
                    <a:pt x="459" y="154"/>
                    <a:pt x="38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2892270" y="1071534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233" y="0"/>
                  </a:moveTo>
                  <a:cubicBezTo>
                    <a:pt x="154" y="0"/>
                    <a:pt x="80" y="74"/>
                    <a:pt x="80" y="153"/>
                  </a:cubicBezTo>
                  <a:cubicBezTo>
                    <a:pt x="80" y="227"/>
                    <a:pt x="80" y="306"/>
                    <a:pt x="1" y="380"/>
                  </a:cubicBezTo>
                  <a:cubicBezTo>
                    <a:pt x="1" y="459"/>
                    <a:pt x="1" y="533"/>
                    <a:pt x="80" y="533"/>
                  </a:cubicBezTo>
                  <a:lnTo>
                    <a:pt x="233" y="533"/>
                  </a:lnTo>
                  <a:cubicBezTo>
                    <a:pt x="307" y="380"/>
                    <a:pt x="307" y="306"/>
                    <a:pt x="307" y="153"/>
                  </a:cubicBezTo>
                  <a:cubicBezTo>
                    <a:pt x="307" y="74"/>
                    <a:pt x="233" y="74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2832547" y="890017"/>
              <a:ext cx="35813" cy="21769"/>
            </a:xfrm>
            <a:custGeom>
              <a:avLst/>
              <a:gdLst/>
              <a:ahLst/>
              <a:cxnLst/>
              <a:rect l="l" t="t" r="r" b="b"/>
              <a:pathLst>
                <a:path w="686" h="417" extrusionOk="0">
                  <a:moveTo>
                    <a:pt x="100" y="0"/>
                  </a:moveTo>
                  <a:cubicBezTo>
                    <a:pt x="67" y="0"/>
                    <a:pt x="52" y="54"/>
                    <a:pt x="0" y="110"/>
                  </a:cubicBezTo>
                  <a:cubicBezTo>
                    <a:pt x="0" y="110"/>
                    <a:pt x="0" y="184"/>
                    <a:pt x="73" y="263"/>
                  </a:cubicBezTo>
                  <a:lnTo>
                    <a:pt x="533" y="416"/>
                  </a:lnTo>
                  <a:lnTo>
                    <a:pt x="686" y="416"/>
                  </a:lnTo>
                  <a:cubicBezTo>
                    <a:pt x="686" y="337"/>
                    <a:pt x="686" y="263"/>
                    <a:pt x="612" y="263"/>
                  </a:cubicBezTo>
                  <a:lnTo>
                    <a:pt x="153" y="31"/>
                  </a:lnTo>
                  <a:cubicBezTo>
                    <a:pt x="130" y="9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2868308" y="823821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cubicBezTo>
                    <a:pt x="1" y="154"/>
                    <a:pt x="1" y="307"/>
                    <a:pt x="80" y="380"/>
                  </a:cubicBezTo>
                  <a:cubicBezTo>
                    <a:pt x="80" y="460"/>
                    <a:pt x="80" y="460"/>
                    <a:pt x="154" y="460"/>
                  </a:cubicBezTo>
                  <a:lnTo>
                    <a:pt x="233" y="460"/>
                  </a:lnTo>
                  <a:cubicBezTo>
                    <a:pt x="233" y="460"/>
                    <a:pt x="307" y="380"/>
                    <a:pt x="233" y="307"/>
                  </a:cubicBezTo>
                  <a:lnTo>
                    <a:pt x="233" y="154"/>
                  </a:lnTo>
                  <a:cubicBezTo>
                    <a:pt x="233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3048258" y="704011"/>
              <a:ext cx="11851" cy="32002"/>
            </a:xfrm>
            <a:custGeom>
              <a:avLst/>
              <a:gdLst/>
              <a:ahLst/>
              <a:cxnLst/>
              <a:rect l="l" t="t" r="r" b="b"/>
              <a:pathLst>
                <a:path w="227" h="613" extrusionOk="0">
                  <a:moveTo>
                    <a:pt x="74" y="0"/>
                  </a:moveTo>
                  <a:cubicBezTo>
                    <a:pt x="0" y="74"/>
                    <a:pt x="0" y="74"/>
                    <a:pt x="0" y="153"/>
                  </a:cubicBezTo>
                  <a:lnTo>
                    <a:pt x="0" y="459"/>
                  </a:lnTo>
                  <a:cubicBezTo>
                    <a:pt x="0" y="533"/>
                    <a:pt x="74" y="612"/>
                    <a:pt x="153" y="612"/>
                  </a:cubicBezTo>
                  <a:lnTo>
                    <a:pt x="153" y="533"/>
                  </a:lnTo>
                  <a:cubicBezTo>
                    <a:pt x="227" y="533"/>
                    <a:pt x="227" y="533"/>
                    <a:pt x="227" y="459"/>
                  </a:cubicBezTo>
                  <a:lnTo>
                    <a:pt x="227" y="153"/>
                  </a:lnTo>
                  <a:cubicBezTo>
                    <a:pt x="227" y="74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056246" y="894037"/>
              <a:ext cx="16027" cy="25737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92" y="0"/>
                  </a:moveTo>
                  <a:cubicBezTo>
                    <a:pt x="81" y="0"/>
                    <a:pt x="74" y="10"/>
                    <a:pt x="74" y="33"/>
                  </a:cubicBezTo>
                  <a:cubicBezTo>
                    <a:pt x="0" y="33"/>
                    <a:pt x="0" y="107"/>
                    <a:pt x="0" y="186"/>
                  </a:cubicBezTo>
                  <a:lnTo>
                    <a:pt x="74" y="413"/>
                  </a:lnTo>
                  <a:cubicBezTo>
                    <a:pt x="153" y="492"/>
                    <a:pt x="153" y="492"/>
                    <a:pt x="227" y="492"/>
                  </a:cubicBezTo>
                  <a:cubicBezTo>
                    <a:pt x="306" y="492"/>
                    <a:pt x="306" y="413"/>
                    <a:pt x="306" y="339"/>
                  </a:cubicBezTo>
                  <a:lnTo>
                    <a:pt x="227" y="107"/>
                  </a:lnTo>
                  <a:cubicBezTo>
                    <a:pt x="175" y="55"/>
                    <a:pt x="120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3000334" y="951671"/>
              <a:ext cx="39989" cy="27877"/>
            </a:xfrm>
            <a:custGeom>
              <a:avLst/>
              <a:gdLst/>
              <a:ahLst/>
              <a:cxnLst/>
              <a:rect l="l" t="t" r="r" b="b"/>
              <a:pathLst>
                <a:path w="766" h="534" extrusionOk="0">
                  <a:moveTo>
                    <a:pt x="612" y="1"/>
                  </a:moveTo>
                  <a:cubicBezTo>
                    <a:pt x="380" y="74"/>
                    <a:pt x="227" y="227"/>
                    <a:pt x="73" y="380"/>
                  </a:cubicBezTo>
                  <a:cubicBezTo>
                    <a:pt x="0" y="460"/>
                    <a:pt x="0" y="460"/>
                    <a:pt x="73" y="533"/>
                  </a:cubicBezTo>
                  <a:lnTo>
                    <a:pt x="227" y="533"/>
                  </a:lnTo>
                  <a:cubicBezTo>
                    <a:pt x="380" y="380"/>
                    <a:pt x="533" y="307"/>
                    <a:pt x="686" y="154"/>
                  </a:cubicBezTo>
                  <a:cubicBezTo>
                    <a:pt x="765" y="154"/>
                    <a:pt x="765" y="74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3128132" y="943684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307" y="1"/>
                  </a:moveTo>
                  <a:cubicBezTo>
                    <a:pt x="227" y="1"/>
                    <a:pt x="154" y="1"/>
                    <a:pt x="154" y="74"/>
                  </a:cubicBezTo>
                  <a:lnTo>
                    <a:pt x="74" y="227"/>
                  </a:lnTo>
                  <a:cubicBezTo>
                    <a:pt x="1" y="307"/>
                    <a:pt x="74" y="380"/>
                    <a:pt x="74" y="380"/>
                  </a:cubicBezTo>
                  <a:lnTo>
                    <a:pt x="154" y="460"/>
                  </a:lnTo>
                  <a:lnTo>
                    <a:pt x="227" y="380"/>
                  </a:lnTo>
                  <a:lnTo>
                    <a:pt x="380" y="154"/>
                  </a:lnTo>
                  <a:cubicBezTo>
                    <a:pt x="38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3203881" y="715809"/>
              <a:ext cx="12216" cy="32002"/>
            </a:xfrm>
            <a:custGeom>
              <a:avLst/>
              <a:gdLst/>
              <a:ahLst/>
              <a:cxnLst/>
              <a:rect l="l" t="t" r="r" b="b"/>
              <a:pathLst>
                <a:path w="234" h="613" extrusionOk="0">
                  <a:moveTo>
                    <a:pt x="80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1" y="460"/>
                  </a:lnTo>
                  <a:cubicBezTo>
                    <a:pt x="1" y="539"/>
                    <a:pt x="1" y="613"/>
                    <a:pt x="80" y="613"/>
                  </a:cubicBezTo>
                  <a:cubicBezTo>
                    <a:pt x="154" y="613"/>
                    <a:pt x="233" y="539"/>
                    <a:pt x="233" y="460"/>
                  </a:cubicBezTo>
                  <a:lnTo>
                    <a:pt x="233" y="154"/>
                  </a:lnTo>
                  <a:cubicBezTo>
                    <a:pt x="233" y="80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3307769" y="828729"/>
              <a:ext cx="28138" cy="35134"/>
            </a:xfrm>
            <a:custGeom>
              <a:avLst/>
              <a:gdLst/>
              <a:ahLst/>
              <a:cxnLst/>
              <a:rect l="l" t="t" r="r" b="b"/>
              <a:pathLst>
                <a:path w="539" h="673" extrusionOk="0">
                  <a:moveTo>
                    <a:pt x="413" y="0"/>
                  </a:moveTo>
                  <a:cubicBezTo>
                    <a:pt x="384" y="0"/>
                    <a:pt x="346" y="20"/>
                    <a:pt x="306" y="60"/>
                  </a:cubicBezTo>
                  <a:cubicBezTo>
                    <a:pt x="153" y="213"/>
                    <a:pt x="80" y="286"/>
                    <a:pt x="0" y="519"/>
                  </a:cubicBezTo>
                  <a:cubicBezTo>
                    <a:pt x="0" y="519"/>
                    <a:pt x="0" y="592"/>
                    <a:pt x="80" y="672"/>
                  </a:cubicBezTo>
                  <a:cubicBezTo>
                    <a:pt x="153" y="672"/>
                    <a:pt x="153" y="592"/>
                    <a:pt x="233" y="592"/>
                  </a:cubicBezTo>
                  <a:cubicBezTo>
                    <a:pt x="233" y="439"/>
                    <a:pt x="386" y="286"/>
                    <a:pt x="459" y="213"/>
                  </a:cubicBezTo>
                  <a:cubicBezTo>
                    <a:pt x="539" y="133"/>
                    <a:pt x="539" y="60"/>
                    <a:pt x="459" y="60"/>
                  </a:cubicBezTo>
                  <a:cubicBezTo>
                    <a:pt x="459" y="20"/>
                    <a:pt x="441" y="0"/>
                    <a:pt x="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3255982" y="1072474"/>
              <a:ext cx="32002" cy="31062"/>
            </a:xfrm>
            <a:custGeom>
              <a:avLst/>
              <a:gdLst/>
              <a:ahLst/>
              <a:cxnLst/>
              <a:rect l="l" t="t" r="r" b="b"/>
              <a:pathLst>
                <a:path w="613" h="595" extrusionOk="0">
                  <a:moveTo>
                    <a:pt x="123" y="1"/>
                  </a:moveTo>
                  <a:cubicBezTo>
                    <a:pt x="94" y="1"/>
                    <a:pt x="74" y="19"/>
                    <a:pt x="74" y="56"/>
                  </a:cubicBezTo>
                  <a:cubicBezTo>
                    <a:pt x="1" y="56"/>
                    <a:pt x="1" y="135"/>
                    <a:pt x="74" y="209"/>
                  </a:cubicBezTo>
                  <a:lnTo>
                    <a:pt x="380" y="594"/>
                  </a:lnTo>
                  <a:lnTo>
                    <a:pt x="533" y="594"/>
                  </a:lnTo>
                  <a:cubicBezTo>
                    <a:pt x="613" y="515"/>
                    <a:pt x="613" y="441"/>
                    <a:pt x="533" y="441"/>
                  </a:cubicBezTo>
                  <a:lnTo>
                    <a:pt x="227" y="56"/>
                  </a:lnTo>
                  <a:cubicBezTo>
                    <a:pt x="190" y="19"/>
                    <a:pt x="152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2984307" y="1159395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307" y="1"/>
                  </a:moveTo>
                  <a:cubicBezTo>
                    <a:pt x="227" y="1"/>
                    <a:pt x="154" y="1"/>
                    <a:pt x="154" y="74"/>
                  </a:cubicBezTo>
                  <a:lnTo>
                    <a:pt x="1" y="307"/>
                  </a:lnTo>
                  <a:lnTo>
                    <a:pt x="1" y="460"/>
                  </a:lnTo>
                  <a:lnTo>
                    <a:pt x="154" y="460"/>
                  </a:lnTo>
                  <a:lnTo>
                    <a:pt x="307" y="154"/>
                  </a:lnTo>
                  <a:cubicBezTo>
                    <a:pt x="38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3139983" y="1039585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cubicBezTo>
                    <a:pt x="0" y="153"/>
                    <a:pt x="80" y="153"/>
                    <a:pt x="80" y="227"/>
                  </a:cubicBezTo>
                  <a:cubicBezTo>
                    <a:pt x="153" y="227"/>
                    <a:pt x="233" y="306"/>
                    <a:pt x="233" y="380"/>
                  </a:cubicBezTo>
                  <a:lnTo>
                    <a:pt x="306" y="459"/>
                  </a:lnTo>
                  <a:lnTo>
                    <a:pt x="386" y="459"/>
                  </a:lnTo>
                  <a:cubicBezTo>
                    <a:pt x="386" y="459"/>
                    <a:pt x="459" y="380"/>
                    <a:pt x="459" y="306"/>
                  </a:cubicBezTo>
                  <a:cubicBezTo>
                    <a:pt x="459" y="153"/>
                    <a:pt x="306" y="74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3243818" y="1070855"/>
              <a:ext cx="1046710" cy="736769"/>
            </a:xfrm>
            <a:custGeom>
              <a:avLst/>
              <a:gdLst/>
              <a:ahLst/>
              <a:cxnLst/>
              <a:rect l="l" t="t" r="r" b="b"/>
              <a:pathLst>
                <a:path w="20050" h="14113" extrusionOk="0">
                  <a:moveTo>
                    <a:pt x="9319" y="0"/>
                  </a:moveTo>
                  <a:cubicBezTo>
                    <a:pt x="9075" y="0"/>
                    <a:pt x="8931" y="257"/>
                    <a:pt x="8725" y="393"/>
                  </a:cubicBezTo>
                  <a:cubicBezTo>
                    <a:pt x="8456" y="557"/>
                    <a:pt x="8107" y="719"/>
                    <a:pt x="7764" y="719"/>
                  </a:cubicBezTo>
                  <a:cubicBezTo>
                    <a:pt x="7622" y="719"/>
                    <a:pt x="7481" y="692"/>
                    <a:pt x="7347" y="625"/>
                  </a:cubicBezTo>
                  <a:cubicBezTo>
                    <a:pt x="7250" y="589"/>
                    <a:pt x="7161" y="573"/>
                    <a:pt x="7077" y="573"/>
                  </a:cubicBezTo>
                  <a:cubicBezTo>
                    <a:pt x="6631" y="573"/>
                    <a:pt x="6332" y="1018"/>
                    <a:pt x="5817" y="1085"/>
                  </a:cubicBezTo>
                  <a:cubicBezTo>
                    <a:pt x="5284" y="1158"/>
                    <a:pt x="5131" y="1617"/>
                    <a:pt x="4745" y="1923"/>
                  </a:cubicBezTo>
                  <a:cubicBezTo>
                    <a:pt x="4519" y="2076"/>
                    <a:pt x="4366" y="2382"/>
                    <a:pt x="4133" y="2462"/>
                  </a:cubicBezTo>
                  <a:cubicBezTo>
                    <a:pt x="4101" y="2472"/>
                    <a:pt x="4068" y="2477"/>
                    <a:pt x="4035" y="2477"/>
                  </a:cubicBezTo>
                  <a:cubicBezTo>
                    <a:pt x="3871" y="2477"/>
                    <a:pt x="3699" y="2368"/>
                    <a:pt x="3495" y="2368"/>
                  </a:cubicBezTo>
                  <a:cubicBezTo>
                    <a:pt x="3454" y="2368"/>
                    <a:pt x="3412" y="2372"/>
                    <a:pt x="3368" y="2382"/>
                  </a:cubicBezTo>
                  <a:cubicBezTo>
                    <a:pt x="3141" y="2462"/>
                    <a:pt x="2909" y="2768"/>
                    <a:pt x="2682" y="2921"/>
                  </a:cubicBezTo>
                  <a:cubicBezTo>
                    <a:pt x="2529" y="3148"/>
                    <a:pt x="2223" y="3148"/>
                    <a:pt x="1990" y="3301"/>
                  </a:cubicBezTo>
                  <a:cubicBezTo>
                    <a:pt x="1837" y="3380"/>
                    <a:pt x="1611" y="3607"/>
                    <a:pt x="1378" y="3839"/>
                  </a:cubicBezTo>
                  <a:cubicBezTo>
                    <a:pt x="1152" y="4066"/>
                    <a:pt x="1152" y="4372"/>
                    <a:pt x="1072" y="4678"/>
                  </a:cubicBezTo>
                  <a:cubicBezTo>
                    <a:pt x="919" y="4911"/>
                    <a:pt x="919" y="5064"/>
                    <a:pt x="919" y="5370"/>
                  </a:cubicBezTo>
                  <a:cubicBezTo>
                    <a:pt x="919" y="5676"/>
                    <a:pt x="846" y="5982"/>
                    <a:pt x="846" y="6288"/>
                  </a:cubicBezTo>
                  <a:cubicBezTo>
                    <a:pt x="766" y="6747"/>
                    <a:pt x="1" y="6821"/>
                    <a:pt x="234" y="7359"/>
                  </a:cubicBezTo>
                  <a:cubicBezTo>
                    <a:pt x="307" y="7666"/>
                    <a:pt x="460" y="7819"/>
                    <a:pt x="540" y="8125"/>
                  </a:cubicBezTo>
                  <a:cubicBezTo>
                    <a:pt x="540" y="8431"/>
                    <a:pt x="460" y="8737"/>
                    <a:pt x="693" y="9043"/>
                  </a:cubicBezTo>
                  <a:cubicBezTo>
                    <a:pt x="1072" y="9502"/>
                    <a:pt x="1458" y="9961"/>
                    <a:pt x="1917" y="10420"/>
                  </a:cubicBezTo>
                  <a:cubicBezTo>
                    <a:pt x="2223" y="10880"/>
                    <a:pt x="2603" y="11259"/>
                    <a:pt x="2909" y="11718"/>
                  </a:cubicBezTo>
                  <a:cubicBezTo>
                    <a:pt x="2988" y="11871"/>
                    <a:pt x="3215" y="12024"/>
                    <a:pt x="3294" y="12257"/>
                  </a:cubicBezTo>
                  <a:cubicBezTo>
                    <a:pt x="3447" y="12483"/>
                    <a:pt x="3521" y="12716"/>
                    <a:pt x="3754" y="12790"/>
                  </a:cubicBezTo>
                  <a:cubicBezTo>
                    <a:pt x="3980" y="12869"/>
                    <a:pt x="4286" y="13096"/>
                    <a:pt x="4519" y="13096"/>
                  </a:cubicBezTo>
                  <a:cubicBezTo>
                    <a:pt x="4672" y="13096"/>
                    <a:pt x="4898" y="12943"/>
                    <a:pt x="5051" y="12869"/>
                  </a:cubicBezTo>
                  <a:cubicBezTo>
                    <a:pt x="5158" y="12805"/>
                    <a:pt x="5293" y="12776"/>
                    <a:pt x="5438" y="12776"/>
                  </a:cubicBezTo>
                  <a:cubicBezTo>
                    <a:pt x="5819" y="12776"/>
                    <a:pt x="6265" y="12974"/>
                    <a:pt x="6429" y="13249"/>
                  </a:cubicBezTo>
                  <a:cubicBezTo>
                    <a:pt x="6623" y="13504"/>
                    <a:pt x="6761" y="13653"/>
                    <a:pt x="7068" y="13653"/>
                  </a:cubicBezTo>
                  <a:cubicBezTo>
                    <a:pt x="7129" y="13653"/>
                    <a:pt x="7197" y="13647"/>
                    <a:pt x="7274" y="13634"/>
                  </a:cubicBezTo>
                  <a:cubicBezTo>
                    <a:pt x="7397" y="13593"/>
                    <a:pt x="7498" y="13574"/>
                    <a:pt x="7586" y="13574"/>
                  </a:cubicBezTo>
                  <a:cubicBezTo>
                    <a:pt x="7826" y="13574"/>
                    <a:pt x="7968" y="13716"/>
                    <a:pt x="8192" y="13940"/>
                  </a:cubicBezTo>
                  <a:cubicBezTo>
                    <a:pt x="8301" y="14050"/>
                    <a:pt x="8401" y="14090"/>
                    <a:pt x="8497" y="14090"/>
                  </a:cubicBezTo>
                  <a:cubicBezTo>
                    <a:pt x="8670" y="14090"/>
                    <a:pt x="8834" y="13959"/>
                    <a:pt x="9031" y="13861"/>
                  </a:cubicBezTo>
                  <a:cubicBezTo>
                    <a:pt x="9135" y="13800"/>
                    <a:pt x="9233" y="13777"/>
                    <a:pt x="9329" y="13777"/>
                  </a:cubicBezTo>
                  <a:cubicBezTo>
                    <a:pt x="9587" y="13777"/>
                    <a:pt x="9825" y="13940"/>
                    <a:pt x="10102" y="13940"/>
                  </a:cubicBezTo>
                  <a:cubicBezTo>
                    <a:pt x="10335" y="13940"/>
                    <a:pt x="10561" y="13708"/>
                    <a:pt x="10794" y="13634"/>
                  </a:cubicBezTo>
                  <a:cubicBezTo>
                    <a:pt x="11020" y="13555"/>
                    <a:pt x="11406" y="13481"/>
                    <a:pt x="11712" y="13481"/>
                  </a:cubicBezTo>
                  <a:cubicBezTo>
                    <a:pt x="11726" y="13478"/>
                    <a:pt x="11739" y="13476"/>
                    <a:pt x="11753" y="13476"/>
                  </a:cubicBezTo>
                  <a:cubicBezTo>
                    <a:pt x="12014" y="13476"/>
                    <a:pt x="12223" y="14112"/>
                    <a:pt x="12537" y="14112"/>
                  </a:cubicBezTo>
                  <a:cubicBezTo>
                    <a:pt x="12567" y="14112"/>
                    <a:pt x="12598" y="14106"/>
                    <a:pt x="12630" y="14093"/>
                  </a:cubicBezTo>
                  <a:cubicBezTo>
                    <a:pt x="13089" y="13787"/>
                    <a:pt x="13010" y="13328"/>
                    <a:pt x="13622" y="13328"/>
                  </a:cubicBezTo>
                  <a:cubicBezTo>
                    <a:pt x="13855" y="13328"/>
                    <a:pt x="14161" y="13328"/>
                    <a:pt x="14314" y="13096"/>
                  </a:cubicBezTo>
                  <a:cubicBezTo>
                    <a:pt x="14620" y="12869"/>
                    <a:pt x="14693" y="12716"/>
                    <a:pt x="15079" y="12636"/>
                  </a:cubicBezTo>
                  <a:cubicBezTo>
                    <a:pt x="15264" y="12577"/>
                    <a:pt x="15452" y="12464"/>
                    <a:pt x="15638" y="12464"/>
                  </a:cubicBezTo>
                  <a:cubicBezTo>
                    <a:pt x="15680" y="12464"/>
                    <a:pt x="15723" y="12470"/>
                    <a:pt x="15765" y="12483"/>
                  </a:cubicBezTo>
                  <a:cubicBezTo>
                    <a:pt x="15997" y="12563"/>
                    <a:pt x="16150" y="12636"/>
                    <a:pt x="16377" y="12636"/>
                  </a:cubicBezTo>
                  <a:cubicBezTo>
                    <a:pt x="16609" y="12636"/>
                    <a:pt x="16763" y="12330"/>
                    <a:pt x="16916" y="12177"/>
                  </a:cubicBezTo>
                  <a:lnTo>
                    <a:pt x="17601" y="11492"/>
                  </a:lnTo>
                  <a:cubicBezTo>
                    <a:pt x="17754" y="11259"/>
                    <a:pt x="18060" y="11106"/>
                    <a:pt x="18293" y="10880"/>
                  </a:cubicBezTo>
                  <a:cubicBezTo>
                    <a:pt x="18446" y="10726"/>
                    <a:pt x="18673" y="10726"/>
                    <a:pt x="18905" y="10647"/>
                  </a:cubicBezTo>
                  <a:cubicBezTo>
                    <a:pt x="19132" y="10573"/>
                    <a:pt x="19211" y="10420"/>
                    <a:pt x="19285" y="10114"/>
                  </a:cubicBezTo>
                  <a:cubicBezTo>
                    <a:pt x="19364" y="9808"/>
                    <a:pt x="19517" y="9502"/>
                    <a:pt x="19670" y="9196"/>
                  </a:cubicBezTo>
                  <a:cubicBezTo>
                    <a:pt x="19744" y="8810"/>
                    <a:pt x="19897" y="8504"/>
                    <a:pt x="19976" y="8198"/>
                  </a:cubicBezTo>
                  <a:cubicBezTo>
                    <a:pt x="20050" y="7892"/>
                    <a:pt x="19897" y="7586"/>
                    <a:pt x="19897" y="7280"/>
                  </a:cubicBezTo>
                  <a:cubicBezTo>
                    <a:pt x="19823" y="7053"/>
                    <a:pt x="19897" y="6747"/>
                    <a:pt x="19976" y="6515"/>
                  </a:cubicBezTo>
                  <a:cubicBezTo>
                    <a:pt x="20050" y="6209"/>
                    <a:pt x="19897" y="5829"/>
                    <a:pt x="19823" y="5523"/>
                  </a:cubicBezTo>
                  <a:cubicBezTo>
                    <a:pt x="19744" y="5217"/>
                    <a:pt x="19517" y="5064"/>
                    <a:pt x="19364" y="4831"/>
                  </a:cubicBezTo>
                  <a:cubicBezTo>
                    <a:pt x="19211" y="4605"/>
                    <a:pt x="19058" y="4299"/>
                    <a:pt x="18905" y="4066"/>
                  </a:cubicBezTo>
                  <a:cubicBezTo>
                    <a:pt x="18752" y="3760"/>
                    <a:pt x="18519" y="3533"/>
                    <a:pt x="18293" y="3301"/>
                  </a:cubicBezTo>
                  <a:cubicBezTo>
                    <a:pt x="18060" y="3148"/>
                    <a:pt x="17754" y="2688"/>
                    <a:pt x="17448" y="2688"/>
                  </a:cubicBezTo>
                  <a:cubicBezTo>
                    <a:pt x="17346" y="2688"/>
                    <a:pt x="17211" y="2724"/>
                    <a:pt x="17064" y="2724"/>
                  </a:cubicBezTo>
                  <a:cubicBezTo>
                    <a:pt x="16990" y="2724"/>
                    <a:pt x="16914" y="2715"/>
                    <a:pt x="16836" y="2688"/>
                  </a:cubicBezTo>
                  <a:cubicBezTo>
                    <a:pt x="16530" y="2615"/>
                    <a:pt x="16303" y="2382"/>
                    <a:pt x="16071" y="2229"/>
                  </a:cubicBezTo>
                  <a:cubicBezTo>
                    <a:pt x="15459" y="1923"/>
                    <a:pt x="14999" y="1464"/>
                    <a:pt x="14314" y="1391"/>
                  </a:cubicBezTo>
                  <a:cubicBezTo>
                    <a:pt x="14081" y="1311"/>
                    <a:pt x="13855" y="1391"/>
                    <a:pt x="13702" y="1085"/>
                  </a:cubicBezTo>
                  <a:cubicBezTo>
                    <a:pt x="13549" y="932"/>
                    <a:pt x="13549" y="699"/>
                    <a:pt x="13316" y="546"/>
                  </a:cubicBezTo>
                  <a:cubicBezTo>
                    <a:pt x="13163" y="393"/>
                    <a:pt x="12783" y="319"/>
                    <a:pt x="12551" y="240"/>
                  </a:cubicBezTo>
                  <a:cubicBezTo>
                    <a:pt x="12507" y="229"/>
                    <a:pt x="12463" y="225"/>
                    <a:pt x="12420" y="225"/>
                  </a:cubicBezTo>
                  <a:cubicBezTo>
                    <a:pt x="12202" y="225"/>
                    <a:pt x="11991" y="334"/>
                    <a:pt x="11814" y="334"/>
                  </a:cubicBezTo>
                  <a:cubicBezTo>
                    <a:pt x="11778" y="334"/>
                    <a:pt x="11744" y="330"/>
                    <a:pt x="11712" y="319"/>
                  </a:cubicBezTo>
                  <a:cubicBezTo>
                    <a:pt x="11649" y="303"/>
                    <a:pt x="11589" y="296"/>
                    <a:pt x="11531" y="296"/>
                  </a:cubicBezTo>
                  <a:cubicBezTo>
                    <a:pt x="11307" y="296"/>
                    <a:pt x="11110" y="393"/>
                    <a:pt x="10867" y="393"/>
                  </a:cubicBezTo>
                  <a:cubicBezTo>
                    <a:pt x="10561" y="393"/>
                    <a:pt x="10255" y="393"/>
                    <a:pt x="10028" y="319"/>
                  </a:cubicBezTo>
                  <a:cubicBezTo>
                    <a:pt x="9796" y="240"/>
                    <a:pt x="9643" y="87"/>
                    <a:pt x="9416" y="13"/>
                  </a:cubicBezTo>
                  <a:cubicBezTo>
                    <a:pt x="9382" y="4"/>
                    <a:pt x="9350" y="0"/>
                    <a:pt x="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3503643" y="1542893"/>
              <a:ext cx="75802" cy="66248"/>
            </a:xfrm>
            <a:custGeom>
              <a:avLst/>
              <a:gdLst/>
              <a:ahLst/>
              <a:cxnLst/>
              <a:rect l="l" t="t" r="r" b="b"/>
              <a:pathLst>
                <a:path w="1452" h="1269" extrusionOk="0">
                  <a:moveTo>
                    <a:pt x="534" y="1"/>
                  </a:moveTo>
                  <a:cubicBezTo>
                    <a:pt x="307" y="74"/>
                    <a:pt x="74" y="307"/>
                    <a:pt x="74" y="534"/>
                  </a:cubicBezTo>
                  <a:cubicBezTo>
                    <a:pt x="1" y="840"/>
                    <a:pt x="227" y="1072"/>
                    <a:pt x="460" y="1225"/>
                  </a:cubicBezTo>
                  <a:cubicBezTo>
                    <a:pt x="542" y="1252"/>
                    <a:pt x="635" y="1269"/>
                    <a:pt x="731" y="1269"/>
                  </a:cubicBezTo>
                  <a:cubicBezTo>
                    <a:pt x="899" y="1269"/>
                    <a:pt x="1077" y="1217"/>
                    <a:pt x="1225" y="1072"/>
                  </a:cubicBezTo>
                  <a:cubicBezTo>
                    <a:pt x="1299" y="1072"/>
                    <a:pt x="1378" y="919"/>
                    <a:pt x="1378" y="840"/>
                  </a:cubicBezTo>
                  <a:cubicBezTo>
                    <a:pt x="1452" y="613"/>
                    <a:pt x="1299" y="460"/>
                    <a:pt x="1146" y="307"/>
                  </a:cubicBezTo>
                  <a:cubicBezTo>
                    <a:pt x="993" y="154"/>
                    <a:pt x="76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3563417" y="1526918"/>
              <a:ext cx="47976" cy="23022"/>
            </a:xfrm>
            <a:custGeom>
              <a:avLst/>
              <a:gdLst/>
              <a:ahLst/>
              <a:cxnLst/>
              <a:rect l="l" t="t" r="r" b="b"/>
              <a:pathLst>
                <a:path w="919" h="441" extrusionOk="0">
                  <a:moveTo>
                    <a:pt x="154" y="1"/>
                  </a:moveTo>
                  <a:cubicBezTo>
                    <a:pt x="1" y="154"/>
                    <a:pt x="80" y="380"/>
                    <a:pt x="233" y="380"/>
                  </a:cubicBezTo>
                  <a:cubicBezTo>
                    <a:pt x="310" y="420"/>
                    <a:pt x="405" y="440"/>
                    <a:pt x="500" y="440"/>
                  </a:cubicBezTo>
                  <a:cubicBezTo>
                    <a:pt x="595" y="440"/>
                    <a:pt x="689" y="420"/>
                    <a:pt x="766" y="380"/>
                  </a:cubicBezTo>
                  <a:cubicBezTo>
                    <a:pt x="766" y="380"/>
                    <a:pt x="846" y="380"/>
                    <a:pt x="846" y="307"/>
                  </a:cubicBezTo>
                  <a:cubicBezTo>
                    <a:pt x="919" y="227"/>
                    <a:pt x="919" y="227"/>
                    <a:pt x="919" y="154"/>
                  </a:cubicBezTo>
                  <a:cubicBezTo>
                    <a:pt x="766" y="74"/>
                    <a:pt x="613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3547443" y="1461401"/>
              <a:ext cx="52153" cy="41607"/>
            </a:xfrm>
            <a:custGeom>
              <a:avLst/>
              <a:gdLst/>
              <a:ahLst/>
              <a:cxnLst/>
              <a:rect l="l" t="t" r="r" b="b"/>
              <a:pathLst>
                <a:path w="999" h="797" extrusionOk="0">
                  <a:moveTo>
                    <a:pt x="402" y="0"/>
                  </a:moveTo>
                  <a:cubicBezTo>
                    <a:pt x="350" y="0"/>
                    <a:pt x="294" y="10"/>
                    <a:pt x="233" y="31"/>
                  </a:cubicBezTo>
                  <a:cubicBezTo>
                    <a:pt x="80" y="105"/>
                    <a:pt x="1" y="338"/>
                    <a:pt x="80" y="491"/>
                  </a:cubicBezTo>
                  <a:cubicBezTo>
                    <a:pt x="154" y="644"/>
                    <a:pt x="386" y="717"/>
                    <a:pt x="539" y="797"/>
                  </a:cubicBezTo>
                  <a:cubicBezTo>
                    <a:pt x="613" y="797"/>
                    <a:pt x="766" y="797"/>
                    <a:pt x="845" y="717"/>
                  </a:cubicBezTo>
                  <a:cubicBezTo>
                    <a:pt x="998" y="564"/>
                    <a:pt x="919" y="338"/>
                    <a:pt x="766" y="185"/>
                  </a:cubicBezTo>
                  <a:cubicBezTo>
                    <a:pt x="654" y="73"/>
                    <a:pt x="542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3631493" y="1518931"/>
              <a:ext cx="67814" cy="79978"/>
            </a:xfrm>
            <a:custGeom>
              <a:avLst/>
              <a:gdLst/>
              <a:ahLst/>
              <a:cxnLst/>
              <a:rect l="l" t="t" r="r" b="b"/>
              <a:pathLst>
                <a:path w="1299" h="1532" extrusionOk="0">
                  <a:moveTo>
                    <a:pt x="533" y="1"/>
                  </a:moveTo>
                  <a:cubicBezTo>
                    <a:pt x="307" y="74"/>
                    <a:pt x="154" y="380"/>
                    <a:pt x="74" y="686"/>
                  </a:cubicBezTo>
                  <a:cubicBezTo>
                    <a:pt x="1" y="840"/>
                    <a:pt x="1" y="1072"/>
                    <a:pt x="74" y="1225"/>
                  </a:cubicBezTo>
                  <a:cubicBezTo>
                    <a:pt x="227" y="1378"/>
                    <a:pt x="380" y="1531"/>
                    <a:pt x="613" y="1531"/>
                  </a:cubicBezTo>
                  <a:cubicBezTo>
                    <a:pt x="766" y="1531"/>
                    <a:pt x="919" y="1452"/>
                    <a:pt x="1072" y="1299"/>
                  </a:cubicBezTo>
                  <a:cubicBezTo>
                    <a:pt x="1225" y="1146"/>
                    <a:pt x="1299" y="919"/>
                    <a:pt x="1299" y="766"/>
                  </a:cubicBezTo>
                  <a:cubicBezTo>
                    <a:pt x="1299" y="533"/>
                    <a:pt x="686" y="15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3643343" y="1450542"/>
              <a:ext cx="27930" cy="33463"/>
            </a:xfrm>
            <a:custGeom>
              <a:avLst/>
              <a:gdLst/>
              <a:ahLst/>
              <a:cxnLst/>
              <a:rect l="l" t="t" r="r" b="b"/>
              <a:pathLst>
                <a:path w="535" h="641" extrusionOk="0">
                  <a:moveTo>
                    <a:pt x="398" y="1"/>
                  </a:moveTo>
                  <a:cubicBezTo>
                    <a:pt x="394" y="1"/>
                    <a:pt x="390" y="3"/>
                    <a:pt x="386" y="7"/>
                  </a:cubicBezTo>
                  <a:cubicBezTo>
                    <a:pt x="233" y="7"/>
                    <a:pt x="0" y="160"/>
                    <a:pt x="80" y="393"/>
                  </a:cubicBezTo>
                  <a:cubicBezTo>
                    <a:pt x="80" y="517"/>
                    <a:pt x="229" y="641"/>
                    <a:pt x="367" y="641"/>
                  </a:cubicBezTo>
                  <a:cubicBezTo>
                    <a:pt x="399" y="641"/>
                    <a:pt x="430" y="634"/>
                    <a:pt x="459" y="619"/>
                  </a:cubicBezTo>
                  <a:cubicBezTo>
                    <a:pt x="534" y="550"/>
                    <a:pt x="46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3695444" y="1478994"/>
              <a:ext cx="71938" cy="53406"/>
            </a:xfrm>
            <a:custGeom>
              <a:avLst/>
              <a:gdLst/>
              <a:ahLst/>
              <a:cxnLst/>
              <a:rect l="l" t="t" r="r" b="b"/>
              <a:pathLst>
                <a:path w="1378" h="1023" extrusionOk="0">
                  <a:moveTo>
                    <a:pt x="380" y="1"/>
                  </a:moveTo>
                  <a:cubicBezTo>
                    <a:pt x="153" y="74"/>
                    <a:pt x="0" y="380"/>
                    <a:pt x="74" y="613"/>
                  </a:cubicBezTo>
                  <a:cubicBezTo>
                    <a:pt x="153" y="839"/>
                    <a:pt x="459" y="992"/>
                    <a:pt x="686" y="992"/>
                  </a:cubicBezTo>
                  <a:cubicBezTo>
                    <a:pt x="744" y="1012"/>
                    <a:pt x="808" y="1022"/>
                    <a:pt x="871" y="1022"/>
                  </a:cubicBezTo>
                  <a:cubicBezTo>
                    <a:pt x="1058" y="1022"/>
                    <a:pt x="1243" y="935"/>
                    <a:pt x="1298" y="766"/>
                  </a:cubicBezTo>
                  <a:cubicBezTo>
                    <a:pt x="1377" y="533"/>
                    <a:pt x="1298" y="380"/>
                    <a:pt x="1145" y="227"/>
                  </a:cubicBezTo>
                  <a:cubicBezTo>
                    <a:pt x="992" y="154"/>
                    <a:pt x="765" y="74"/>
                    <a:pt x="612" y="74"/>
                  </a:cubicBezTo>
                  <a:cubicBezTo>
                    <a:pt x="533" y="1"/>
                    <a:pt x="459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3747179" y="1445322"/>
              <a:ext cx="24014" cy="24693"/>
            </a:xfrm>
            <a:custGeom>
              <a:avLst/>
              <a:gdLst/>
              <a:ahLst/>
              <a:cxnLst/>
              <a:rect l="l" t="t" r="r" b="b"/>
              <a:pathLst>
                <a:path w="460" h="473" extrusionOk="0">
                  <a:moveTo>
                    <a:pt x="164" y="0"/>
                  </a:moveTo>
                  <a:cubicBezTo>
                    <a:pt x="110" y="0"/>
                    <a:pt x="57" y="55"/>
                    <a:pt x="1" y="107"/>
                  </a:cubicBezTo>
                  <a:lnTo>
                    <a:pt x="1" y="413"/>
                  </a:lnTo>
                  <a:cubicBezTo>
                    <a:pt x="41" y="453"/>
                    <a:pt x="99" y="473"/>
                    <a:pt x="156" y="473"/>
                  </a:cubicBezTo>
                  <a:cubicBezTo>
                    <a:pt x="214" y="473"/>
                    <a:pt x="270" y="453"/>
                    <a:pt x="307" y="413"/>
                  </a:cubicBezTo>
                  <a:cubicBezTo>
                    <a:pt x="460" y="339"/>
                    <a:pt x="460" y="186"/>
                    <a:pt x="307" y="107"/>
                  </a:cubicBezTo>
                  <a:cubicBezTo>
                    <a:pt x="307" y="33"/>
                    <a:pt x="307" y="33"/>
                    <a:pt x="233" y="33"/>
                  </a:cubicBezTo>
                  <a:cubicBezTo>
                    <a:pt x="210" y="10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3771141" y="1506819"/>
              <a:ext cx="79978" cy="87913"/>
            </a:xfrm>
            <a:custGeom>
              <a:avLst/>
              <a:gdLst/>
              <a:ahLst/>
              <a:cxnLst/>
              <a:rect l="l" t="t" r="r" b="b"/>
              <a:pathLst>
                <a:path w="1532" h="1684" extrusionOk="0">
                  <a:moveTo>
                    <a:pt x="919" y="0"/>
                  </a:moveTo>
                  <a:cubicBezTo>
                    <a:pt x="846" y="0"/>
                    <a:pt x="693" y="0"/>
                    <a:pt x="613" y="80"/>
                  </a:cubicBezTo>
                  <a:cubicBezTo>
                    <a:pt x="234" y="233"/>
                    <a:pt x="1" y="612"/>
                    <a:pt x="1" y="1072"/>
                  </a:cubicBezTo>
                  <a:cubicBezTo>
                    <a:pt x="1" y="1151"/>
                    <a:pt x="1" y="1304"/>
                    <a:pt x="81" y="1378"/>
                  </a:cubicBezTo>
                  <a:cubicBezTo>
                    <a:pt x="154" y="1531"/>
                    <a:pt x="307" y="1610"/>
                    <a:pt x="460" y="1684"/>
                  </a:cubicBezTo>
                  <a:cubicBezTo>
                    <a:pt x="613" y="1684"/>
                    <a:pt x="846" y="1684"/>
                    <a:pt x="999" y="1610"/>
                  </a:cubicBezTo>
                  <a:cubicBezTo>
                    <a:pt x="1305" y="1378"/>
                    <a:pt x="1531" y="998"/>
                    <a:pt x="1458" y="612"/>
                  </a:cubicBezTo>
                  <a:cubicBezTo>
                    <a:pt x="1458" y="459"/>
                    <a:pt x="1378" y="306"/>
                    <a:pt x="1225" y="233"/>
                  </a:cubicBezTo>
                  <a:cubicBezTo>
                    <a:pt x="1152" y="80"/>
                    <a:pt x="1072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3731204" y="1550932"/>
              <a:ext cx="24014" cy="29966"/>
            </a:xfrm>
            <a:custGeom>
              <a:avLst/>
              <a:gdLst/>
              <a:ahLst/>
              <a:cxnLst/>
              <a:rect l="l" t="t" r="r" b="b"/>
              <a:pathLst>
                <a:path w="460" h="574" extrusionOk="0">
                  <a:moveTo>
                    <a:pt x="233" y="0"/>
                  </a:moveTo>
                  <a:cubicBezTo>
                    <a:pt x="154" y="0"/>
                    <a:pt x="154" y="0"/>
                    <a:pt x="80" y="73"/>
                  </a:cubicBezTo>
                  <a:cubicBezTo>
                    <a:pt x="1" y="153"/>
                    <a:pt x="1" y="306"/>
                    <a:pt x="80" y="459"/>
                  </a:cubicBezTo>
                  <a:cubicBezTo>
                    <a:pt x="117" y="536"/>
                    <a:pt x="174" y="574"/>
                    <a:pt x="231" y="574"/>
                  </a:cubicBezTo>
                  <a:cubicBezTo>
                    <a:pt x="288" y="574"/>
                    <a:pt x="347" y="536"/>
                    <a:pt x="386" y="459"/>
                  </a:cubicBezTo>
                  <a:cubicBezTo>
                    <a:pt x="460" y="459"/>
                    <a:pt x="460" y="380"/>
                    <a:pt x="460" y="306"/>
                  </a:cubicBezTo>
                  <a:cubicBezTo>
                    <a:pt x="460" y="227"/>
                    <a:pt x="386" y="227"/>
                    <a:pt x="386" y="153"/>
                  </a:cubicBezTo>
                  <a:cubicBezTo>
                    <a:pt x="386" y="73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3671429" y="1388001"/>
              <a:ext cx="51840" cy="48498"/>
            </a:xfrm>
            <a:custGeom>
              <a:avLst/>
              <a:gdLst/>
              <a:ahLst/>
              <a:cxnLst/>
              <a:rect l="l" t="t" r="r" b="b"/>
              <a:pathLst>
                <a:path w="993" h="929" extrusionOk="0">
                  <a:moveTo>
                    <a:pt x="384" y="0"/>
                  </a:moveTo>
                  <a:cubicBezTo>
                    <a:pt x="307" y="0"/>
                    <a:pt x="230" y="20"/>
                    <a:pt x="154" y="60"/>
                  </a:cubicBezTo>
                  <a:cubicBezTo>
                    <a:pt x="74" y="134"/>
                    <a:pt x="74" y="213"/>
                    <a:pt x="74" y="287"/>
                  </a:cubicBezTo>
                  <a:cubicBezTo>
                    <a:pt x="1" y="519"/>
                    <a:pt x="154" y="746"/>
                    <a:pt x="307" y="899"/>
                  </a:cubicBezTo>
                  <a:cubicBezTo>
                    <a:pt x="364" y="919"/>
                    <a:pt x="426" y="929"/>
                    <a:pt x="489" y="929"/>
                  </a:cubicBezTo>
                  <a:cubicBezTo>
                    <a:pt x="674" y="929"/>
                    <a:pt x="860" y="842"/>
                    <a:pt x="919" y="672"/>
                  </a:cubicBezTo>
                  <a:cubicBezTo>
                    <a:pt x="993" y="593"/>
                    <a:pt x="993" y="519"/>
                    <a:pt x="993" y="366"/>
                  </a:cubicBezTo>
                  <a:cubicBezTo>
                    <a:pt x="993" y="287"/>
                    <a:pt x="993" y="213"/>
                    <a:pt x="919" y="134"/>
                  </a:cubicBezTo>
                  <a:cubicBezTo>
                    <a:pt x="919" y="134"/>
                    <a:pt x="840" y="134"/>
                    <a:pt x="840" y="60"/>
                  </a:cubicBezTo>
                  <a:lnTo>
                    <a:pt x="613" y="60"/>
                  </a:lnTo>
                  <a:cubicBezTo>
                    <a:pt x="537" y="20"/>
                    <a:pt x="460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3555430" y="1403975"/>
              <a:ext cx="32002" cy="22970"/>
            </a:xfrm>
            <a:custGeom>
              <a:avLst/>
              <a:gdLst/>
              <a:ahLst/>
              <a:cxnLst/>
              <a:rect l="l" t="t" r="r" b="b"/>
              <a:pathLst>
                <a:path w="613" h="440" extrusionOk="0">
                  <a:moveTo>
                    <a:pt x="231" y="0"/>
                  </a:moveTo>
                  <a:cubicBezTo>
                    <a:pt x="174" y="0"/>
                    <a:pt x="117" y="20"/>
                    <a:pt x="80" y="60"/>
                  </a:cubicBezTo>
                  <a:cubicBezTo>
                    <a:pt x="1" y="134"/>
                    <a:pt x="1" y="287"/>
                    <a:pt x="80" y="366"/>
                  </a:cubicBezTo>
                  <a:cubicBezTo>
                    <a:pt x="233" y="440"/>
                    <a:pt x="307" y="440"/>
                    <a:pt x="460" y="440"/>
                  </a:cubicBezTo>
                  <a:cubicBezTo>
                    <a:pt x="460" y="366"/>
                    <a:pt x="539" y="366"/>
                    <a:pt x="539" y="366"/>
                  </a:cubicBezTo>
                  <a:cubicBezTo>
                    <a:pt x="613" y="287"/>
                    <a:pt x="613" y="213"/>
                    <a:pt x="539" y="134"/>
                  </a:cubicBezTo>
                  <a:cubicBezTo>
                    <a:pt x="539" y="134"/>
                    <a:pt x="460" y="60"/>
                    <a:pt x="386" y="60"/>
                  </a:cubicBezTo>
                  <a:cubicBezTo>
                    <a:pt x="347" y="20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3495655" y="1474870"/>
              <a:ext cx="32054" cy="32002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227" y="0"/>
                  </a:moveTo>
                  <a:cubicBezTo>
                    <a:pt x="154" y="0"/>
                    <a:pt x="1" y="153"/>
                    <a:pt x="74" y="306"/>
                  </a:cubicBezTo>
                  <a:cubicBezTo>
                    <a:pt x="74" y="459"/>
                    <a:pt x="227" y="612"/>
                    <a:pt x="460" y="612"/>
                  </a:cubicBezTo>
                  <a:cubicBezTo>
                    <a:pt x="613" y="539"/>
                    <a:pt x="380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3819117" y="1423082"/>
              <a:ext cx="76115" cy="61967"/>
            </a:xfrm>
            <a:custGeom>
              <a:avLst/>
              <a:gdLst/>
              <a:ahLst/>
              <a:cxnLst/>
              <a:rect l="l" t="t" r="r" b="b"/>
              <a:pathLst>
                <a:path w="1458" h="1187" extrusionOk="0">
                  <a:moveTo>
                    <a:pt x="459" y="0"/>
                  </a:moveTo>
                  <a:cubicBezTo>
                    <a:pt x="386" y="0"/>
                    <a:pt x="306" y="0"/>
                    <a:pt x="233" y="74"/>
                  </a:cubicBezTo>
                  <a:cubicBezTo>
                    <a:pt x="153" y="74"/>
                    <a:pt x="153" y="153"/>
                    <a:pt x="80" y="227"/>
                  </a:cubicBezTo>
                  <a:cubicBezTo>
                    <a:pt x="0" y="533"/>
                    <a:pt x="153" y="919"/>
                    <a:pt x="459" y="1072"/>
                  </a:cubicBezTo>
                  <a:cubicBezTo>
                    <a:pt x="576" y="1148"/>
                    <a:pt x="710" y="1186"/>
                    <a:pt x="844" y="1186"/>
                  </a:cubicBezTo>
                  <a:cubicBezTo>
                    <a:pt x="978" y="1186"/>
                    <a:pt x="1111" y="1148"/>
                    <a:pt x="1225" y="1072"/>
                  </a:cubicBezTo>
                  <a:cubicBezTo>
                    <a:pt x="1457" y="919"/>
                    <a:pt x="1457" y="533"/>
                    <a:pt x="1304" y="380"/>
                  </a:cubicBezTo>
                  <a:cubicBezTo>
                    <a:pt x="1225" y="306"/>
                    <a:pt x="1151" y="227"/>
                    <a:pt x="1072" y="227"/>
                  </a:cubicBezTo>
                  <a:cubicBezTo>
                    <a:pt x="918" y="74"/>
                    <a:pt x="692" y="74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3879205" y="1533183"/>
              <a:ext cx="43800" cy="33777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62" y="1"/>
                  </a:moveTo>
                  <a:cubicBezTo>
                    <a:pt x="336" y="1"/>
                    <a:pt x="205" y="56"/>
                    <a:pt x="153" y="107"/>
                  </a:cubicBezTo>
                  <a:cubicBezTo>
                    <a:pt x="0" y="260"/>
                    <a:pt x="0" y="493"/>
                    <a:pt x="153" y="567"/>
                  </a:cubicBezTo>
                  <a:cubicBezTo>
                    <a:pt x="227" y="646"/>
                    <a:pt x="306" y="646"/>
                    <a:pt x="380" y="646"/>
                  </a:cubicBezTo>
                  <a:cubicBezTo>
                    <a:pt x="459" y="646"/>
                    <a:pt x="612" y="567"/>
                    <a:pt x="765" y="493"/>
                  </a:cubicBezTo>
                  <a:cubicBezTo>
                    <a:pt x="839" y="413"/>
                    <a:pt x="839" y="187"/>
                    <a:pt x="765" y="107"/>
                  </a:cubicBezTo>
                  <a:cubicBezTo>
                    <a:pt x="686" y="107"/>
                    <a:pt x="686" y="34"/>
                    <a:pt x="612" y="34"/>
                  </a:cubicBezTo>
                  <a:cubicBezTo>
                    <a:pt x="567" y="10"/>
                    <a:pt x="515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3679417" y="1605121"/>
              <a:ext cx="87965" cy="80605"/>
            </a:xfrm>
            <a:custGeom>
              <a:avLst/>
              <a:gdLst/>
              <a:ahLst/>
              <a:cxnLst/>
              <a:rect l="l" t="t" r="r" b="b"/>
              <a:pathLst>
                <a:path w="1685" h="1544" extrusionOk="0">
                  <a:moveTo>
                    <a:pt x="1030" y="0"/>
                  </a:moveTo>
                  <a:cubicBezTo>
                    <a:pt x="819" y="0"/>
                    <a:pt x="620" y="55"/>
                    <a:pt x="460" y="107"/>
                  </a:cubicBezTo>
                  <a:cubicBezTo>
                    <a:pt x="227" y="260"/>
                    <a:pt x="74" y="566"/>
                    <a:pt x="74" y="799"/>
                  </a:cubicBezTo>
                  <a:cubicBezTo>
                    <a:pt x="1" y="1105"/>
                    <a:pt x="154" y="1331"/>
                    <a:pt x="460" y="1484"/>
                  </a:cubicBezTo>
                  <a:cubicBezTo>
                    <a:pt x="573" y="1524"/>
                    <a:pt x="688" y="1544"/>
                    <a:pt x="803" y="1544"/>
                  </a:cubicBezTo>
                  <a:cubicBezTo>
                    <a:pt x="918" y="1544"/>
                    <a:pt x="1032" y="1524"/>
                    <a:pt x="1146" y="1484"/>
                  </a:cubicBezTo>
                  <a:cubicBezTo>
                    <a:pt x="1378" y="1331"/>
                    <a:pt x="1605" y="1178"/>
                    <a:pt x="1605" y="872"/>
                  </a:cubicBezTo>
                  <a:cubicBezTo>
                    <a:pt x="1684" y="799"/>
                    <a:pt x="1684" y="646"/>
                    <a:pt x="1684" y="566"/>
                  </a:cubicBezTo>
                  <a:cubicBezTo>
                    <a:pt x="1684" y="413"/>
                    <a:pt x="1605" y="260"/>
                    <a:pt x="1452" y="186"/>
                  </a:cubicBezTo>
                  <a:cubicBezTo>
                    <a:pt x="1452" y="107"/>
                    <a:pt x="1378" y="107"/>
                    <a:pt x="1299" y="33"/>
                  </a:cubicBezTo>
                  <a:cubicBezTo>
                    <a:pt x="1208" y="10"/>
                    <a:pt x="1118" y="0"/>
                    <a:pt x="1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3783305" y="1620992"/>
              <a:ext cx="35865" cy="27355"/>
            </a:xfrm>
            <a:custGeom>
              <a:avLst/>
              <a:gdLst/>
              <a:ahLst/>
              <a:cxnLst/>
              <a:rect l="l" t="t" r="r" b="b"/>
              <a:pathLst>
                <a:path w="687" h="524" extrusionOk="0">
                  <a:moveTo>
                    <a:pt x="229" y="0"/>
                  </a:moveTo>
                  <a:cubicBezTo>
                    <a:pt x="203" y="0"/>
                    <a:pt x="178" y="9"/>
                    <a:pt x="154" y="35"/>
                  </a:cubicBezTo>
                  <a:cubicBezTo>
                    <a:pt x="1" y="35"/>
                    <a:pt x="1" y="262"/>
                    <a:pt x="74" y="342"/>
                  </a:cubicBezTo>
                  <a:cubicBezTo>
                    <a:pt x="132" y="454"/>
                    <a:pt x="230" y="523"/>
                    <a:pt x="339" y="523"/>
                  </a:cubicBezTo>
                  <a:cubicBezTo>
                    <a:pt x="378" y="523"/>
                    <a:pt x="419" y="514"/>
                    <a:pt x="460" y="495"/>
                  </a:cubicBezTo>
                  <a:cubicBezTo>
                    <a:pt x="533" y="495"/>
                    <a:pt x="613" y="415"/>
                    <a:pt x="613" y="342"/>
                  </a:cubicBezTo>
                  <a:cubicBezTo>
                    <a:pt x="686" y="188"/>
                    <a:pt x="533" y="35"/>
                    <a:pt x="380" y="35"/>
                  </a:cubicBezTo>
                  <a:cubicBezTo>
                    <a:pt x="331" y="35"/>
                    <a:pt x="279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3839216" y="1605121"/>
              <a:ext cx="47454" cy="42443"/>
            </a:xfrm>
            <a:custGeom>
              <a:avLst/>
              <a:gdLst/>
              <a:ahLst/>
              <a:cxnLst/>
              <a:rect l="l" t="t" r="r" b="b"/>
              <a:pathLst>
                <a:path w="909" h="813" extrusionOk="0">
                  <a:moveTo>
                    <a:pt x="473" y="0"/>
                  </a:moveTo>
                  <a:cubicBezTo>
                    <a:pt x="471" y="0"/>
                    <a:pt x="449" y="10"/>
                    <a:pt x="380" y="33"/>
                  </a:cubicBezTo>
                  <a:cubicBezTo>
                    <a:pt x="307" y="33"/>
                    <a:pt x="227" y="107"/>
                    <a:pt x="154" y="186"/>
                  </a:cubicBezTo>
                  <a:cubicBezTo>
                    <a:pt x="1" y="413"/>
                    <a:pt x="74" y="719"/>
                    <a:pt x="380" y="799"/>
                  </a:cubicBezTo>
                  <a:cubicBezTo>
                    <a:pt x="411" y="808"/>
                    <a:pt x="443" y="813"/>
                    <a:pt x="474" y="813"/>
                  </a:cubicBezTo>
                  <a:cubicBezTo>
                    <a:pt x="687" y="813"/>
                    <a:pt x="909" y="615"/>
                    <a:pt x="840" y="413"/>
                  </a:cubicBezTo>
                  <a:cubicBezTo>
                    <a:pt x="840" y="339"/>
                    <a:pt x="840" y="260"/>
                    <a:pt x="766" y="260"/>
                  </a:cubicBezTo>
                  <a:cubicBezTo>
                    <a:pt x="766" y="186"/>
                    <a:pt x="613" y="107"/>
                    <a:pt x="533" y="107"/>
                  </a:cubicBezTo>
                  <a:cubicBezTo>
                    <a:pt x="374" y="55"/>
                    <a:pt x="479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3595367" y="1610655"/>
              <a:ext cx="56016" cy="54659"/>
            </a:xfrm>
            <a:custGeom>
              <a:avLst/>
              <a:gdLst/>
              <a:ahLst/>
              <a:cxnLst/>
              <a:rect l="l" t="t" r="r" b="b"/>
              <a:pathLst>
                <a:path w="1073" h="1047" extrusionOk="0">
                  <a:moveTo>
                    <a:pt x="234" y="1"/>
                  </a:moveTo>
                  <a:cubicBezTo>
                    <a:pt x="80" y="80"/>
                    <a:pt x="1" y="307"/>
                    <a:pt x="1" y="460"/>
                  </a:cubicBezTo>
                  <a:cubicBezTo>
                    <a:pt x="1" y="693"/>
                    <a:pt x="154" y="919"/>
                    <a:pt x="387" y="999"/>
                  </a:cubicBezTo>
                  <a:cubicBezTo>
                    <a:pt x="449" y="1029"/>
                    <a:pt x="524" y="1046"/>
                    <a:pt x="601" y="1046"/>
                  </a:cubicBezTo>
                  <a:cubicBezTo>
                    <a:pt x="713" y="1046"/>
                    <a:pt x="829" y="1009"/>
                    <a:pt x="919" y="919"/>
                  </a:cubicBezTo>
                  <a:cubicBezTo>
                    <a:pt x="1072" y="766"/>
                    <a:pt x="1072" y="540"/>
                    <a:pt x="999" y="307"/>
                  </a:cubicBezTo>
                  <a:cubicBezTo>
                    <a:pt x="846" y="154"/>
                    <a:pt x="693" y="8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3898991" y="1574895"/>
              <a:ext cx="60140" cy="46932"/>
            </a:xfrm>
            <a:custGeom>
              <a:avLst/>
              <a:gdLst/>
              <a:ahLst/>
              <a:cxnLst/>
              <a:rect l="l" t="t" r="r" b="b"/>
              <a:pathLst>
                <a:path w="1152" h="899" extrusionOk="0">
                  <a:moveTo>
                    <a:pt x="766" y="0"/>
                  </a:moveTo>
                  <a:cubicBezTo>
                    <a:pt x="613" y="0"/>
                    <a:pt x="460" y="0"/>
                    <a:pt x="307" y="74"/>
                  </a:cubicBezTo>
                  <a:cubicBezTo>
                    <a:pt x="154" y="74"/>
                    <a:pt x="80" y="227"/>
                    <a:pt x="80" y="380"/>
                  </a:cubicBezTo>
                  <a:cubicBezTo>
                    <a:pt x="1" y="612"/>
                    <a:pt x="154" y="765"/>
                    <a:pt x="307" y="839"/>
                  </a:cubicBezTo>
                  <a:cubicBezTo>
                    <a:pt x="383" y="879"/>
                    <a:pt x="480" y="899"/>
                    <a:pt x="576" y="899"/>
                  </a:cubicBezTo>
                  <a:cubicBezTo>
                    <a:pt x="673" y="899"/>
                    <a:pt x="769" y="879"/>
                    <a:pt x="845" y="839"/>
                  </a:cubicBezTo>
                  <a:cubicBezTo>
                    <a:pt x="1072" y="686"/>
                    <a:pt x="1152" y="459"/>
                    <a:pt x="1072" y="227"/>
                  </a:cubicBezTo>
                  <a:cubicBezTo>
                    <a:pt x="999" y="153"/>
                    <a:pt x="919" y="74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3559606" y="1642604"/>
              <a:ext cx="19838" cy="17802"/>
            </a:xfrm>
            <a:custGeom>
              <a:avLst/>
              <a:gdLst/>
              <a:ahLst/>
              <a:cxnLst/>
              <a:rect l="l" t="t" r="r" b="b"/>
              <a:pathLst>
                <a:path w="380" h="341" extrusionOk="0">
                  <a:moveTo>
                    <a:pt x="227" y="1"/>
                  </a:moveTo>
                  <a:cubicBezTo>
                    <a:pt x="74" y="1"/>
                    <a:pt x="0" y="81"/>
                    <a:pt x="0" y="234"/>
                  </a:cubicBezTo>
                  <a:cubicBezTo>
                    <a:pt x="0" y="285"/>
                    <a:pt x="113" y="340"/>
                    <a:pt x="207" y="340"/>
                  </a:cubicBezTo>
                  <a:cubicBezTo>
                    <a:pt x="247" y="340"/>
                    <a:pt x="283" y="331"/>
                    <a:pt x="306" y="307"/>
                  </a:cubicBezTo>
                  <a:cubicBezTo>
                    <a:pt x="380" y="234"/>
                    <a:pt x="306" y="8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3783305" y="1666619"/>
              <a:ext cx="55964" cy="44113"/>
            </a:xfrm>
            <a:custGeom>
              <a:avLst/>
              <a:gdLst/>
              <a:ahLst/>
              <a:cxnLst/>
              <a:rect l="l" t="t" r="r" b="b"/>
              <a:pathLst>
                <a:path w="1072" h="845" extrusionOk="0">
                  <a:moveTo>
                    <a:pt x="686" y="0"/>
                  </a:moveTo>
                  <a:cubicBezTo>
                    <a:pt x="460" y="0"/>
                    <a:pt x="307" y="80"/>
                    <a:pt x="154" y="233"/>
                  </a:cubicBezTo>
                  <a:cubicBezTo>
                    <a:pt x="1" y="306"/>
                    <a:pt x="1" y="459"/>
                    <a:pt x="1" y="612"/>
                  </a:cubicBezTo>
                  <a:cubicBezTo>
                    <a:pt x="1" y="692"/>
                    <a:pt x="74" y="692"/>
                    <a:pt x="74" y="765"/>
                  </a:cubicBezTo>
                  <a:cubicBezTo>
                    <a:pt x="74" y="765"/>
                    <a:pt x="154" y="765"/>
                    <a:pt x="154" y="845"/>
                  </a:cubicBezTo>
                  <a:cubicBezTo>
                    <a:pt x="307" y="845"/>
                    <a:pt x="460" y="845"/>
                    <a:pt x="613" y="765"/>
                  </a:cubicBezTo>
                  <a:cubicBezTo>
                    <a:pt x="766" y="692"/>
                    <a:pt x="919" y="539"/>
                    <a:pt x="992" y="386"/>
                  </a:cubicBezTo>
                  <a:cubicBezTo>
                    <a:pt x="992" y="306"/>
                    <a:pt x="1072" y="153"/>
                    <a:pt x="992" y="80"/>
                  </a:cubicBezTo>
                  <a:cubicBezTo>
                    <a:pt x="919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3851067" y="1665105"/>
              <a:ext cx="76115" cy="63220"/>
            </a:xfrm>
            <a:custGeom>
              <a:avLst/>
              <a:gdLst/>
              <a:ahLst/>
              <a:cxnLst/>
              <a:rect l="l" t="t" r="r" b="b"/>
              <a:pathLst>
                <a:path w="1458" h="1211" extrusionOk="0">
                  <a:moveTo>
                    <a:pt x="703" y="0"/>
                  </a:moveTo>
                  <a:cubicBezTo>
                    <a:pt x="623" y="0"/>
                    <a:pt x="541" y="10"/>
                    <a:pt x="460" y="29"/>
                  </a:cubicBezTo>
                  <a:cubicBezTo>
                    <a:pt x="233" y="109"/>
                    <a:pt x="0" y="415"/>
                    <a:pt x="0" y="721"/>
                  </a:cubicBezTo>
                  <a:cubicBezTo>
                    <a:pt x="0" y="874"/>
                    <a:pt x="80" y="1100"/>
                    <a:pt x="233" y="1180"/>
                  </a:cubicBezTo>
                  <a:cubicBezTo>
                    <a:pt x="299" y="1201"/>
                    <a:pt x="365" y="1210"/>
                    <a:pt x="430" y="1210"/>
                  </a:cubicBezTo>
                  <a:cubicBezTo>
                    <a:pt x="588" y="1210"/>
                    <a:pt x="737" y="1157"/>
                    <a:pt x="845" y="1100"/>
                  </a:cubicBezTo>
                  <a:lnTo>
                    <a:pt x="1304" y="874"/>
                  </a:lnTo>
                  <a:cubicBezTo>
                    <a:pt x="1378" y="794"/>
                    <a:pt x="1457" y="568"/>
                    <a:pt x="1457" y="415"/>
                  </a:cubicBezTo>
                  <a:cubicBezTo>
                    <a:pt x="1378" y="335"/>
                    <a:pt x="1378" y="262"/>
                    <a:pt x="1304" y="182"/>
                  </a:cubicBezTo>
                  <a:cubicBezTo>
                    <a:pt x="1134" y="70"/>
                    <a:pt x="923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3919142" y="1641038"/>
              <a:ext cx="27825" cy="22814"/>
            </a:xfrm>
            <a:custGeom>
              <a:avLst/>
              <a:gdLst/>
              <a:ahLst/>
              <a:cxnLst/>
              <a:rect l="l" t="t" r="r" b="b"/>
              <a:pathLst>
                <a:path w="533" h="437" extrusionOk="0">
                  <a:moveTo>
                    <a:pt x="238" y="1"/>
                  </a:moveTo>
                  <a:cubicBezTo>
                    <a:pt x="184" y="1"/>
                    <a:pt x="130" y="54"/>
                    <a:pt x="74" y="111"/>
                  </a:cubicBezTo>
                  <a:cubicBezTo>
                    <a:pt x="0" y="184"/>
                    <a:pt x="74" y="417"/>
                    <a:pt x="227" y="417"/>
                  </a:cubicBezTo>
                  <a:cubicBezTo>
                    <a:pt x="242" y="430"/>
                    <a:pt x="261" y="436"/>
                    <a:pt x="284" y="436"/>
                  </a:cubicBezTo>
                  <a:cubicBezTo>
                    <a:pt x="383" y="436"/>
                    <a:pt x="533" y="323"/>
                    <a:pt x="533" y="264"/>
                  </a:cubicBezTo>
                  <a:cubicBezTo>
                    <a:pt x="533" y="111"/>
                    <a:pt x="459" y="31"/>
                    <a:pt x="306" y="31"/>
                  </a:cubicBezTo>
                  <a:cubicBezTo>
                    <a:pt x="283" y="10"/>
                    <a:pt x="261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3699255" y="1701648"/>
              <a:ext cx="47976" cy="47663"/>
            </a:xfrm>
            <a:custGeom>
              <a:avLst/>
              <a:gdLst/>
              <a:ahLst/>
              <a:cxnLst/>
              <a:rect l="l" t="t" r="r" b="b"/>
              <a:pathLst>
                <a:path w="919" h="913" extrusionOk="0">
                  <a:moveTo>
                    <a:pt x="305" y="0"/>
                  </a:moveTo>
                  <a:cubicBezTo>
                    <a:pt x="230" y="0"/>
                    <a:pt x="155" y="19"/>
                    <a:pt x="80" y="94"/>
                  </a:cubicBezTo>
                  <a:cubicBezTo>
                    <a:pt x="1" y="174"/>
                    <a:pt x="1" y="247"/>
                    <a:pt x="1" y="327"/>
                  </a:cubicBezTo>
                  <a:cubicBezTo>
                    <a:pt x="1" y="553"/>
                    <a:pt x="80" y="707"/>
                    <a:pt x="233" y="860"/>
                  </a:cubicBezTo>
                  <a:cubicBezTo>
                    <a:pt x="328" y="893"/>
                    <a:pt x="410" y="912"/>
                    <a:pt x="485" y="912"/>
                  </a:cubicBezTo>
                  <a:cubicBezTo>
                    <a:pt x="588" y="912"/>
                    <a:pt x="677" y="875"/>
                    <a:pt x="766" y="786"/>
                  </a:cubicBezTo>
                  <a:cubicBezTo>
                    <a:pt x="919" y="707"/>
                    <a:pt x="919" y="480"/>
                    <a:pt x="919" y="327"/>
                  </a:cubicBezTo>
                  <a:cubicBezTo>
                    <a:pt x="845" y="247"/>
                    <a:pt x="845" y="174"/>
                    <a:pt x="766" y="174"/>
                  </a:cubicBezTo>
                  <a:cubicBezTo>
                    <a:pt x="692" y="94"/>
                    <a:pt x="613" y="21"/>
                    <a:pt x="539" y="21"/>
                  </a:cubicBezTo>
                  <a:cubicBezTo>
                    <a:pt x="461" y="21"/>
                    <a:pt x="38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3607531" y="1685517"/>
              <a:ext cx="51840" cy="45053"/>
            </a:xfrm>
            <a:custGeom>
              <a:avLst/>
              <a:gdLst/>
              <a:ahLst/>
              <a:cxnLst/>
              <a:rect l="l" t="t" r="r" b="b"/>
              <a:pathLst>
                <a:path w="993" h="863" extrusionOk="0">
                  <a:moveTo>
                    <a:pt x="608" y="1"/>
                  </a:moveTo>
                  <a:cubicBezTo>
                    <a:pt x="527" y="1"/>
                    <a:pt x="502" y="97"/>
                    <a:pt x="380" y="97"/>
                  </a:cubicBezTo>
                  <a:cubicBezTo>
                    <a:pt x="307" y="177"/>
                    <a:pt x="154" y="250"/>
                    <a:pt x="74" y="403"/>
                  </a:cubicBezTo>
                  <a:cubicBezTo>
                    <a:pt x="74" y="403"/>
                    <a:pt x="1" y="483"/>
                    <a:pt x="1" y="556"/>
                  </a:cubicBezTo>
                  <a:cubicBezTo>
                    <a:pt x="1" y="709"/>
                    <a:pt x="154" y="789"/>
                    <a:pt x="227" y="862"/>
                  </a:cubicBezTo>
                  <a:cubicBezTo>
                    <a:pt x="380" y="862"/>
                    <a:pt x="533" y="789"/>
                    <a:pt x="686" y="789"/>
                  </a:cubicBezTo>
                  <a:cubicBezTo>
                    <a:pt x="839" y="709"/>
                    <a:pt x="919" y="556"/>
                    <a:pt x="992" y="403"/>
                  </a:cubicBezTo>
                  <a:cubicBezTo>
                    <a:pt x="992" y="250"/>
                    <a:pt x="839" y="97"/>
                    <a:pt x="686" y="24"/>
                  </a:cubicBezTo>
                  <a:cubicBezTo>
                    <a:pt x="655" y="7"/>
                    <a:pt x="630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3487668" y="1629658"/>
              <a:ext cx="35865" cy="30644"/>
            </a:xfrm>
            <a:custGeom>
              <a:avLst/>
              <a:gdLst/>
              <a:ahLst/>
              <a:cxnLst/>
              <a:rect l="l" t="t" r="r" b="b"/>
              <a:pathLst>
                <a:path w="687" h="587" extrusionOk="0">
                  <a:moveTo>
                    <a:pt x="288" y="1"/>
                  </a:moveTo>
                  <a:cubicBezTo>
                    <a:pt x="150" y="1"/>
                    <a:pt x="1" y="125"/>
                    <a:pt x="1" y="249"/>
                  </a:cubicBezTo>
                  <a:cubicBezTo>
                    <a:pt x="1" y="329"/>
                    <a:pt x="1" y="402"/>
                    <a:pt x="74" y="402"/>
                  </a:cubicBezTo>
                  <a:cubicBezTo>
                    <a:pt x="74" y="482"/>
                    <a:pt x="154" y="555"/>
                    <a:pt x="154" y="555"/>
                  </a:cubicBezTo>
                  <a:cubicBezTo>
                    <a:pt x="195" y="577"/>
                    <a:pt x="242" y="586"/>
                    <a:pt x="289" y="586"/>
                  </a:cubicBezTo>
                  <a:cubicBezTo>
                    <a:pt x="418" y="586"/>
                    <a:pt x="555" y="514"/>
                    <a:pt x="613" y="402"/>
                  </a:cubicBezTo>
                  <a:cubicBezTo>
                    <a:pt x="686" y="249"/>
                    <a:pt x="533" y="22"/>
                    <a:pt x="380" y="22"/>
                  </a:cubicBezTo>
                  <a:cubicBezTo>
                    <a:pt x="351" y="7"/>
                    <a:pt x="320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3539455" y="1680871"/>
              <a:ext cx="36178" cy="25737"/>
            </a:xfrm>
            <a:custGeom>
              <a:avLst/>
              <a:gdLst/>
              <a:ahLst/>
              <a:cxnLst/>
              <a:rect l="l" t="t" r="r" b="b"/>
              <a:pathLst>
                <a:path w="693" h="493" extrusionOk="0">
                  <a:moveTo>
                    <a:pt x="232" y="1"/>
                  </a:moveTo>
                  <a:cubicBezTo>
                    <a:pt x="206" y="1"/>
                    <a:pt x="180" y="9"/>
                    <a:pt x="154" y="33"/>
                  </a:cubicBezTo>
                  <a:cubicBezTo>
                    <a:pt x="1" y="113"/>
                    <a:pt x="1" y="339"/>
                    <a:pt x="154" y="419"/>
                  </a:cubicBezTo>
                  <a:cubicBezTo>
                    <a:pt x="233" y="492"/>
                    <a:pt x="386" y="492"/>
                    <a:pt x="539" y="492"/>
                  </a:cubicBezTo>
                  <a:cubicBezTo>
                    <a:pt x="613" y="492"/>
                    <a:pt x="613" y="492"/>
                    <a:pt x="692" y="419"/>
                  </a:cubicBezTo>
                  <a:cubicBezTo>
                    <a:pt x="692" y="419"/>
                    <a:pt x="692" y="266"/>
                    <a:pt x="613" y="186"/>
                  </a:cubicBezTo>
                  <a:cubicBezTo>
                    <a:pt x="539" y="186"/>
                    <a:pt x="460" y="113"/>
                    <a:pt x="386" y="33"/>
                  </a:cubicBezTo>
                  <a:cubicBezTo>
                    <a:pt x="333" y="33"/>
                    <a:pt x="283" y="1"/>
                    <a:pt x="2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811130" y="1373279"/>
              <a:ext cx="28138" cy="17906"/>
            </a:xfrm>
            <a:custGeom>
              <a:avLst/>
              <a:gdLst/>
              <a:ahLst/>
              <a:cxnLst/>
              <a:rect l="l" t="t" r="r" b="b"/>
              <a:pathLst>
                <a:path w="539" h="343" extrusionOk="0">
                  <a:moveTo>
                    <a:pt x="234" y="1"/>
                  </a:moveTo>
                  <a:cubicBezTo>
                    <a:pt x="206" y="1"/>
                    <a:pt x="180" y="9"/>
                    <a:pt x="153" y="36"/>
                  </a:cubicBezTo>
                  <a:cubicBezTo>
                    <a:pt x="80" y="109"/>
                    <a:pt x="0" y="189"/>
                    <a:pt x="80" y="263"/>
                  </a:cubicBezTo>
                  <a:cubicBezTo>
                    <a:pt x="153" y="263"/>
                    <a:pt x="233" y="342"/>
                    <a:pt x="306" y="342"/>
                  </a:cubicBezTo>
                  <a:cubicBezTo>
                    <a:pt x="386" y="342"/>
                    <a:pt x="386" y="263"/>
                    <a:pt x="459" y="263"/>
                  </a:cubicBezTo>
                  <a:cubicBezTo>
                    <a:pt x="539" y="189"/>
                    <a:pt x="539" y="109"/>
                    <a:pt x="459" y="109"/>
                  </a:cubicBezTo>
                  <a:lnTo>
                    <a:pt x="459" y="36"/>
                  </a:lnTo>
                  <a:cubicBezTo>
                    <a:pt x="357" y="36"/>
                    <a:pt x="291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3919142" y="1458843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227" y="1"/>
                  </a:moveTo>
                  <a:cubicBezTo>
                    <a:pt x="74" y="154"/>
                    <a:pt x="0" y="307"/>
                    <a:pt x="0" y="460"/>
                  </a:cubicBezTo>
                  <a:cubicBezTo>
                    <a:pt x="37" y="500"/>
                    <a:pt x="94" y="520"/>
                    <a:pt x="151" y="520"/>
                  </a:cubicBezTo>
                  <a:cubicBezTo>
                    <a:pt x="209" y="520"/>
                    <a:pt x="267" y="500"/>
                    <a:pt x="306" y="460"/>
                  </a:cubicBezTo>
                  <a:cubicBezTo>
                    <a:pt x="380" y="460"/>
                    <a:pt x="459" y="307"/>
                    <a:pt x="380" y="234"/>
                  </a:cubicBezTo>
                  <a:cubicBezTo>
                    <a:pt x="380" y="154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3595367" y="1359131"/>
              <a:ext cx="28191" cy="19890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80" y="1"/>
                  </a:moveTo>
                  <a:cubicBezTo>
                    <a:pt x="1" y="74"/>
                    <a:pt x="1" y="154"/>
                    <a:pt x="80" y="227"/>
                  </a:cubicBezTo>
                  <a:cubicBezTo>
                    <a:pt x="154" y="307"/>
                    <a:pt x="234" y="380"/>
                    <a:pt x="307" y="380"/>
                  </a:cubicBezTo>
                  <a:cubicBezTo>
                    <a:pt x="387" y="307"/>
                    <a:pt x="540" y="307"/>
                    <a:pt x="540" y="154"/>
                  </a:cubicBezTo>
                  <a:cubicBezTo>
                    <a:pt x="540" y="74"/>
                    <a:pt x="460" y="74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3463706" y="1510943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54" y="1"/>
                  </a:moveTo>
                  <a:cubicBezTo>
                    <a:pt x="74" y="74"/>
                    <a:pt x="1" y="227"/>
                    <a:pt x="74" y="307"/>
                  </a:cubicBezTo>
                  <a:cubicBezTo>
                    <a:pt x="154" y="460"/>
                    <a:pt x="307" y="460"/>
                    <a:pt x="380" y="460"/>
                  </a:cubicBezTo>
                  <a:cubicBezTo>
                    <a:pt x="460" y="380"/>
                    <a:pt x="460" y="307"/>
                    <a:pt x="380" y="22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3595367" y="1217447"/>
              <a:ext cx="36178" cy="65674"/>
            </a:xfrm>
            <a:custGeom>
              <a:avLst/>
              <a:gdLst/>
              <a:ahLst/>
              <a:cxnLst/>
              <a:rect l="l" t="t" r="r" b="b"/>
              <a:pathLst>
                <a:path w="693" h="1258" extrusionOk="0">
                  <a:moveTo>
                    <a:pt x="153" y="1"/>
                  </a:moveTo>
                  <a:cubicBezTo>
                    <a:pt x="130" y="1"/>
                    <a:pt x="105" y="9"/>
                    <a:pt x="80" y="34"/>
                  </a:cubicBezTo>
                  <a:cubicBezTo>
                    <a:pt x="1" y="34"/>
                    <a:pt x="1" y="113"/>
                    <a:pt x="1" y="187"/>
                  </a:cubicBezTo>
                  <a:cubicBezTo>
                    <a:pt x="234" y="493"/>
                    <a:pt x="387" y="878"/>
                    <a:pt x="460" y="1184"/>
                  </a:cubicBezTo>
                  <a:cubicBezTo>
                    <a:pt x="460" y="1258"/>
                    <a:pt x="540" y="1258"/>
                    <a:pt x="540" y="1258"/>
                  </a:cubicBezTo>
                  <a:lnTo>
                    <a:pt x="613" y="1258"/>
                  </a:lnTo>
                  <a:cubicBezTo>
                    <a:pt x="693" y="1258"/>
                    <a:pt x="693" y="1184"/>
                    <a:pt x="693" y="1184"/>
                  </a:cubicBezTo>
                  <a:cubicBezTo>
                    <a:pt x="613" y="799"/>
                    <a:pt x="460" y="419"/>
                    <a:pt x="234" y="34"/>
                  </a:cubicBezTo>
                  <a:cubicBezTo>
                    <a:pt x="234" y="34"/>
                    <a:pt x="198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3543632" y="1466830"/>
              <a:ext cx="24014" cy="32054"/>
            </a:xfrm>
            <a:custGeom>
              <a:avLst/>
              <a:gdLst/>
              <a:ahLst/>
              <a:cxnLst/>
              <a:rect l="l" t="t" r="r" b="b"/>
              <a:pathLst>
                <a:path w="460" h="614" extrusionOk="0">
                  <a:moveTo>
                    <a:pt x="380" y="1"/>
                  </a:moveTo>
                  <a:cubicBezTo>
                    <a:pt x="306" y="1"/>
                    <a:pt x="227" y="1"/>
                    <a:pt x="227" y="81"/>
                  </a:cubicBezTo>
                  <a:lnTo>
                    <a:pt x="0" y="460"/>
                  </a:lnTo>
                  <a:cubicBezTo>
                    <a:pt x="0" y="540"/>
                    <a:pt x="0" y="613"/>
                    <a:pt x="74" y="613"/>
                  </a:cubicBezTo>
                  <a:cubicBezTo>
                    <a:pt x="153" y="613"/>
                    <a:pt x="153" y="613"/>
                    <a:pt x="227" y="540"/>
                  </a:cubicBezTo>
                  <a:lnTo>
                    <a:pt x="380" y="154"/>
                  </a:lnTo>
                  <a:cubicBezTo>
                    <a:pt x="459" y="154"/>
                    <a:pt x="380" y="8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3635356" y="1606844"/>
              <a:ext cx="20151" cy="63951"/>
            </a:xfrm>
            <a:custGeom>
              <a:avLst/>
              <a:gdLst/>
              <a:ahLst/>
              <a:cxnLst/>
              <a:rect l="l" t="t" r="r" b="b"/>
              <a:pathLst>
                <a:path w="386" h="1225" extrusionOk="0">
                  <a:moveTo>
                    <a:pt x="233" y="0"/>
                  </a:moveTo>
                  <a:cubicBezTo>
                    <a:pt x="153" y="0"/>
                    <a:pt x="153" y="0"/>
                    <a:pt x="153" y="74"/>
                  </a:cubicBezTo>
                  <a:lnTo>
                    <a:pt x="0" y="1145"/>
                  </a:lnTo>
                  <a:cubicBezTo>
                    <a:pt x="0" y="1225"/>
                    <a:pt x="0" y="1225"/>
                    <a:pt x="80" y="1225"/>
                  </a:cubicBezTo>
                  <a:cubicBezTo>
                    <a:pt x="153" y="1225"/>
                    <a:pt x="233" y="1225"/>
                    <a:pt x="233" y="1145"/>
                  </a:cubicBezTo>
                  <a:lnTo>
                    <a:pt x="386" y="153"/>
                  </a:lnTo>
                  <a:cubicBezTo>
                    <a:pt x="38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3767330" y="1581159"/>
              <a:ext cx="24014" cy="45523"/>
            </a:xfrm>
            <a:custGeom>
              <a:avLst/>
              <a:gdLst/>
              <a:ahLst/>
              <a:cxnLst/>
              <a:rect l="l" t="t" r="r" b="b"/>
              <a:pathLst>
                <a:path w="460" h="872" extrusionOk="0">
                  <a:moveTo>
                    <a:pt x="169" y="0"/>
                  </a:moveTo>
                  <a:cubicBezTo>
                    <a:pt x="160" y="0"/>
                    <a:pt x="154" y="10"/>
                    <a:pt x="154" y="33"/>
                  </a:cubicBezTo>
                  <a:cubicBezTo>
                    <a:pt x="74" y="33"/>
                    <a:pt x="0" y="107"/>
                    <a:pt x="74" y="107"/>
                  </a:cubicBezTo>
                  <a:lnTo>
                    <a:pt x="227" y="798"/>
                  </a:lnTo>
                  <a:cubicBezTo>
                    <a:pt x="227" y="798"/>
                    <a:pt x="227" y="872"/>
                    <a:pt x="307" y="872"/>
                  </a:cubicBezTo>
                  <a:cubicBezTo>
                    <a:pt x="380" y="872"/>
                    <a:pt x="460" y="798"/>
                    <a:pt x="380" y="719"/>
                  </a:cubicBezTo>
                  <a:lnTo>
                    <a:pt x="227" y="107"/>
                  </a:lnTo>
                  <a:cubicBezTo>
                    <a:pt x="227" y="55"/>
                    <a:pt x="190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3919142" y="1485259"/>
              <a:ext cx="47976" cy="45575"/>
            </a:xfrm>
            <a:custGeom>
              <a:avLst/>
              <a:gdLst/>
              <a:ahLst/>
              <a:cxnLst/>
              <a:rect l="l" t="t" r="r" b="b"/>
              <a:pathLst>
                <a:path w="919" h="873" extrusionOk="0">
                  <a:moveTo>
                    <a:pt x="86" y="1"/>
                  </a:moveTo>
                  <a:cubicBezTo>
                    <a:pt x="37" y="1"/>
                    <a:pt x="0" y="55"/>
                    <a:pt x="0" y="107"/>
                  </a:cubicBezTo>
                  <a:cubicBezTo>
                    <a:pt x="0" y="107"/>
                    <a:pt x="0" y="187"/>
                    <a:pt x="74" y="187"/>
                  </a:cubicBezTo>
                  <a:cubicBezTo>
                    <a:pt x="306" y="340"/>
                    <a:pt x="533" y="566"/>
                    <a:pt x="686" y="799"/>
                  </a:cubicBezTo>
                  <a:cubicBezTo>
                    <a:pt x="686" y="872"/>
                    <a:pt x="766" y="872"/>
                    <a:pt x="766" y="872"/>
                  </a:cubicBezTo>
                  <a:lnTo>
                    <a:pt x="839" y="872"/>
                  </a:lnTo>
                  <a:cubicBezTo>
                    <a:pt x="919" y="799"/>
                    <a:pt x="919" y="799"/>
                    <a:pt x="839" y="719"/>
                  </a:cubicBezTo>
                  <a:cubicBezTo>
                    <a:pt x="686" y="413"/>
                    <a:pt x="459" y="187"/>
                    <a:pt x="153" y="34"/>
                  </a:cubicBezTo>
                  <a:cubicBezTo>
                    <a:pt x="130" y="10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3807267" y="1183357"/>
              <a:ext cx="39989" cy="67814"/>
            </a:xfrm>
            <a:custGeom>
              <a:avLst/>
              <a:gdLst/>
              <a:ahLst/>
              <a:cxnLst/>
              <a:rect l="l" t="t" r="r" b="b"/>
              <a:pathLst>
                <a:path w="766" h="1299" extrusionOk="0">
                  <a:moveTo>
                    <a:pt x="686" y="1"/>
                  </a:moveTo>
                  <a:cubicBezTo>
                    <a:pt x="613" y="1"/>
                    <a:pt x="533" y="1"/>
                    <a:pt x="533" y="74"/>
                  </a:cubicBezTo>
                  <a:cubicBezTo>
                    <a:pt x="307" y="380"/>
                    <a:pt x="154" y="766"/>
                    <a:pt x="1" y="1146"/>
                  </a:cubicBezTo>
                  <a:cubicBezTo>
                    <a:pt x="1" y="1225"/>
                    <a:pt x="74" y="1299"/>
                    <a:pt x="154" y="1299"/>
                  </a:cubicBezTo>
                  <a:cubicBezTo>
                    <a:pt x="227" y="1299"/>
                    <a:pt x="227" y="1299"/>
                    <a:pt x="227" y="1225"/>
                  </a:cubicBezTo>
                  <a:cubicBezTo>
                    <a:pt x="307" y="840"/>
                    <a:pt x="533" y="460"/>
                    <a:pt x="686" y="154"/>
                  </a:cubicBezTo>
                  <a:cubicBezTo>
                    <a:pt x="766" y="154"/>
                    <a:pt x="766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3967066" y="1260151"/>
              <a:ext cx="39989" cy="38945"/>
            </a:xfrm>
            <a:custGeom>
              <a:avLst/>
              <a:gdLst/>
              <a:ahLst/>
              <a:cxnLst/>
              <a:rect l="l" t="t" r="r" b="b"/>
              <a:pathLst>
                <a:path w="766" h="746" extrusionOk="0">
                  <a:moveTo>
                    <a:pt x="640" y="1"/>
                  </a:moveTo>
                  <a:cubicBezTo>
                    <a:pt x="611" y="1"/>
                    <a:pt x="573" y="21"/>
                    <a:pt x="533" y="60"/>
                  </a:cubicBezTo>
                  <a:cubicBezTo>
                    <a:pt x="307" y="134"/>
                    <a:pt x="154" y="366"/>
                    <a:pt x="1" y="519"/>
                  </a:cubicBezTo>
                  <a:lnTo>
                    <a:pt x="1" y="673"/>
                  </a:lnTo>
                  <a:cubicBezTo>
                    <a:pt x="74" y="673"/>
                    <a:pt x="74" y="746"/>
                    <a:pt x="74" y="746"/>
                  </a:cubicBezTo>
                  <a:cubicBezTo>
                    <a:pt x="154" y="746"/>
                    <a:pt x="154" y="673"/>
                    <a:pt x="227" y="673"/>
                  </a:cubicBezTo>
                  <a:cubicBezTo>
                    <a:pt x="307" y="519"/>
                    <a:pt x="460" y="366"/>
                    <a:pt x="686" y="213"/>
                  </a:cubicBezTo>
                  <a:cubicBezTo>
                    <a:pt x="686" y="213"/>
                    <a:pt x="766" y="134"/>
                    <a:pt x="686" y="60"/>
                  </a:cubicBezTo>
                  <a:cubicBezTo>
                    <a:pt x="686" y="21"/>
                    <a:pt x="668" y="1"/>
                    <a:pt x="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4082753" y="1415095"/>
              <a:ext cx="52153" cy="11851"/>
            </a:xfrm>
            <a:custGeom>
              <a:avLst/>
              <a:gdLst/>
              <a:ahLst/>
              <a:cxnLst/>
              <a:rect l="l" t="t" r="r" b="b"/>
              <a:pathLst>
                <a:path w="999" h="227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1" y="227"/>
                    <a:pt x="80" y="227"/>
                    <a:pt x="154" y="227"/>
                  </a:cubicBezTo>
                  <a:lnTo>
                    <a:pt x="919" y="227"/>
                  </a:lnTo>
                  <a:cubicBezTo>
                    <a:pt x="919" y="227"/>
                    <a:pt x="999" y="227"/>
                    <a:pt x="999" y="153"/>
                  </a:cubicBezTo>
                  <a:cubicBezTo>
                    <a:pt x="999" y="74"/>
                    <a:pt x="919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4082753" y="1562731"/>
              <a:ext cx="12216" cy="36178"/>
            </a:xfrm>
            <a:custGeom>
              <a:avLst/>
              <a:gdLst/>
              <a:ahLst/>
              <a:cxnLst/>
              <a:rect l="l" t="t" r="r" b="b"/>
              <a:pathLst>
                <a:path w="234" h="693" extrusionOk="0">
                  <a:moveTo>
                    <a:pt x="80" y="1"/>
                  </a:moveTo>
                  <a:cubicBezTo>
                    <a:pt x="1" y="1"/>
                    <a:pt x="1" y="80"/>
                    <a:pt x="1" y="154"/>
                  </a:cubicBezTo>
                  <a:cubicBezTo>
                    <a:pt x="1" y="307"/>
                    <a:pt x="1" y="460"/>
                    <a:pt x="80" y="613"/>
                  </a:cubicBezTo>
                  <a:cubicBezTo>
                    <a:pt x="80" y="692"/>
                    <a:pt x="80" y="692"/>
                    <a:pt x="154" y="692"/>
                  </a:cubicBezTo>
                  <a:cubicBezTo>
                    <a:pt x="233" y="692"/>
                    <a:pt x="233" y="692"/>
                    <a:pt x="233" y="613"/>
                  </a:cubicBezTo>
                  <a:lnTo>
                    <a:pt x="233" y="80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3930940" y="1666619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1" y="0"/>
                  </a:moveTo>
                  <a:lnTo>
                    <a:pt x="1" y="233"/>
                  </a:lnTo>
                  <a:cubicBezTo>
                    <a:pt x="154" y="306"/>
                    <a:pt x="233" y="386"/>
                    <a:pt x="233" y="539"/>
                  </a:cubicBezTo>
                  <a:cubicBezTo>
                    <a:pt x="233" y="612"/>
                    <a:pt x="233" y="612"/>
                    <a:pt x="307" y="612"/>
                  </a:cubicBezTo>
                  <a:cubicBezTo>
                    <a:pt x="387" y="612"/>
                    <a:pt x="460" y="612"/>
                    <a:pt x="460" y="539"/>
                  </a:cubicBezTo>
                  <a:cubicBezTo>
                    <a:pt x="387" y="306"/>
                    <a:pt x="307" y="153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3863231" y="1724827"/>
              <a:ext cx="32002" cy="41868"/>
            </a:xfrm>
            <a:custGeom>
              <a:avLst/>
              <a:gdLst/>
              <a:ahLst/>
              <a:cxnLst/>
              <a:rect l="l" t="t" r="r" b="b"/>
              <a:pathLst>
                <a:path w="613" h="802" extrusionOk="0">
                  <a:moveTo>
                    <a:pt x="151" y="1"/>
                  </a:moveTo>
                  <a:cubicBezTo>
                    <a:pt x="101" y="1"/>
                    <a:pt x="49" y="36"/>
                    <a:pt x="0" y="36"/>
                  </a:cubicBezTo>
                  <a:cubicBezTo>
                    <a:pt x="0" y="109"/>
                    <a:pt x="0" y="189"/>
                    <a:pt x="73" y="189"/>
                  </a:cubicBezTo>
                  <a:cubicBezTo>
                    <a:pt x="227" y="342"/>
                    <a:pt x="306" y="495"/>
                    <a:pt x="380" y="722"/>
                  </a:cubicBezTo>
                  <a:cubicBezTo>
                    <a:pt x="380" y="801"/>
                    <a:pt x="459" y="801"/>
                    <a:pt x="459" y="801"/>
                  </a:cubicBezTo>
                  <a:lnTo>
                    <a:pt x="533" y="801"/>
                  </a:lnTo>
                  <a:cubicBezTo>
                    <a:pt x="612" y="801"/>
                    <a:pt x="612" y="722"/>
                    <a:pt x="612" y="648"/>
                  </a:cubicBezTo>
                  <a:cubicBezTo>
                    <a:pt x="533" y="416"/>
                    <a:pt x="380" y="189"/>
                    <a:pt x="227" y="36"/>
                  </a:cubicBezTo>
                  <a:cubicBezTo>
                    <a:pt x="202" y="9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3719406" y="1734694"/>
              <a:ext cx="27825" cy="51787"/>
            </a:xfrm>
            <a:custGeom>
              <a:avLst/>
              <a:gdLst/>
              <a:ahLst/>
              <a:cxnLst/>
              <a:rect l="l" t="t" r="r" b="b"/>
              <a:pathLst>
                <a:path w="533" h="992" extrusionOk="0">
                  <a:moveTo>
                    <a:pt x="459" y="0"/>
                  </a:moveTo>
                  <a:cubicBezTo>
                    <a:pt x="380" y="0"/>
                    <a:pt x="306" y="0"/>
                    <a:pt x="306" y="74"/>
                  </a:cubicBezTo>
                  <a:lnTo>
                    <a:pt x="0" y="839"/>
                  </a:lnTo>
                  <a:cubicBezTo>
                    <a:pt x="0" y="918"/>
                    <a:pt x="0" y="992"/>
                    <a:pt x="74" y="992"/>
                  </a:cubicBezTo>
                  <a:cubicBezTo>
                    <a:pt x="153" y="992"/>
                    <a:pt x="153" y="992"/>
                    <a:pt x="227" y="918"/>
                  </a:cubicBezTo>
                  <a:lnTo>
                    <a:pt x="533" y="153"/>
                  </a:lnTo>
                  <a:cubicBezTo>
                    <a:pt x="533" y="74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3499518" y="1622819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cubicBezTo>
                    <a:pt x="80" y="227"/>
                    <a:pt x="80" y="380"/>
                    <a:pt x="0" y="460"/>
                  </a:cubicBezTo>
                  <a:cubicBezTo>
                    <a:pt x="0" y="533"/>
                    <a:pt x="0" y="613"/>
                    <a:pt x="80" y="613"/>
                  </a:cubicBezTo>
                  <a:cubicBezTo>
                    <a:pt x="80" y="613"/>
                    <a:pt x="80" y="686"/>
                    <a:pt x="153" y="686"/>
                  </a:cubicBezTo>
                  <a:lnTo>
                    <a:pt x="233" y="613"/>
                  </a:lnTo>
                  <a:cubicBezTo>
                    <a:pt x="306" y="460"/>
                    <a:pt x="306" y="227"/>
                    <a:pt x="306" y="74"/>
                  </a:cubicBezTo>
                  <a:cubicBezTo>
                    <a:pt x="30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3415782" y="1362994"/>
              <a:ext cx="43852" cy="28191"/>
            </a:xfrm>
            <a:custGeom>
              <a:avLst/>
              <a:gdLst/>
              <a:ahLst/>
              <a:cxnLst/>
              <a:rect l="l" t="t" r="r" b="b"/>
              <a:pathLst>
                <a:path w="840" h="540" extrusionOk="0">
                  <a:moveTo>
                    <a:pt x="153" y="0"/>
                  </a:moveTo>
                  <a:cubicBezTo>
                    <a:pt x="74" y="0"/>
                    <a:pt x="0" y="0"/>
                    <a:pt x="0" y="80"/>
                  </a:cubicBezTo>
                  <a:cubicBezTo>
                    <a:pt x="0" y="153"/>
                    <a:pt x="0" y="153"/>
                    <a:pt x="74" y="233"/>
                  </a:cubicBezTo>
                  <a:lnTo>
                    <a:pt x="686" y="539"/>
                  </a:lnTo>
                  <a:lnTo>
                    <a:pt x="766" y="539"/>
                  </a:lnTo>
                  <a:lnTo>
                    <a:pt x="839" y="460"/>
                  </a:lnTo>
                  <a:cubicBezTo>
                    <a:pt x="839" y="386"/>
                    <a:pt x="839" y="306"/>
                    <a:pt x="766" y="30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3463706" y="1267094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227" y="1"/>
                  </a:moveTo>
                  <a:cubicBezTo>
                    <a:pt x="154" y="1"/>
                    <a:pt x="74" y="80"/>
                    <a:pt x="74" y="80"/>
                  </a:cubicBezTo>
                  <a:cubicBezTo>
                    <a:pt x="1" y="233"/>
                    <a:pt x="74" y="386"/>
                    <a:pt x="74" y="540"/>
                  </a:cubicBezTo>
                  <a:cubicBezTo>
                    <a:pt x="154" y="540"/>
                    <a:pt x="154" y="613"/>
                    <a:pt x="227" y="613"/>
                  </a:cubicBezTo>
                  <a:cubicBezTo>
                    <a:pt x="307" y="540"/>
                    <a:pt x="307" y="460"/>
                    <a:pt x="307" y="460"/>
                  </a:cubicBezTo>
                  <a:cubicBezTo>
                    <a:pt x="307" y="307"/>
                    <a:pt x="227" y="233"/>
                    <a:pt x="307" y="154"/>
                  </a:cubicBezTo>
                  <a:cubicBezTo>
                    <a:pt x="307" y="80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3719406" y="1099307"/>
              <a:ext cx="11851" cy="36178"/>
            </a:xfrm>
            <a:custGeom>
              <a:avLst/>
              <a:gdLst/>
              <a:ahLst/>
              <a:cxnLst/>
              <a:rect l="l" t="t" r="r" b="b"/>
              <a:pathLst>
                <a:path w="227" h="693" extrusionOk="0">
                  <a:moveTo>
                    <a:pt x="74" y="1"/>
                  </a:moveTo>
                  <a:cubicBezTo>
                    <a:pt x="0" y="80"/>
                    <a:pt x="0" y="80"/>
                    <a:pt x="0" y="154"/>
                  </a:cubicBezTo>
                  <a:lnTo>
                    <a:pt x="0" y="613"/>
                  </a:lnTo>
                  <a:cubicBezTo>
                    <a:pt x="74" y="693"/>
                    <a:pt x="74" y="693"/>
                    <a:pt x="153" y="693"/>
                  </a:cubicBezTo>
                  <a:cubicBezTo>
                    <a:pt x="227" y="693"/>
                    <a:pt x="227" y="613"/>
                    <a:pt x="227" y="613"/>
                  </a:cubicBezTo>
                  <a:lnTo>
                    <a:pt x="227" y="154"/>
                  </a:lnTo>
                  <a:cubicBezTo>
                    <a:pt x="227" y="80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3731204" y="1367119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80" y="1"/>
                  </a:moveTo>
                  <a:cubicBezTo>
                    <a:pt x="1" y="74"/>
                    <a:pt x="1" y="154"/>
                    <a:pt x="1" y="154"/>
                  </a:cubicBezTo>
                  <a:lnTo>
                    <a:pt x="154" y="534"/>
                  </a:lnTo>
                  <a:cubicBezTo>
                    <a:pt x="154" y="613"/>
                    <a:pt x="233" y="613"/>
                    <a:pt x="233" y="613"/>
                  </a:cubicBezTo>
                  <a:lnTo>
                    <a:pt x="307" y="613"/>
                  </a:lnTo>
                  <a:cubicBezTo>
                    <a:pt x="386" y="613"/>
                    <a:pt x="386" y="534"/>
                    <a:pt x="386" y="460"/>
                  </a:cubicBezTo>
                  <a:lnTo>
                    <a:pt x="233" y="74"/>
                  </a:lnTo>
                  <a:cubicBezTo>
                    <a:pt x="154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3655455" y="1447045"/>
              <a:ext cx="48029" cy="39989"/>
            </a:xfrm>
            <a:custGeom>
              <a:avLst/>
              <a:gdLst/>
              <a:ahLst/>
              <a:cxnLst/>
              <a:rect l="l" t="t" r="r" b="b"/>
              <a:pathLst>
                <a:path w="920" h="766" extrusionOk="0">
                  <a:moveTo>
                    <a:pt x="766" y="0"/>
                  </a:moveTo>
                  <a:cubicBezTo>
                    <a:pt x="533" y="153"/>
                    <a:pt x="227" y="380"/>
                    <a:pt x="74" y="533"/>
                  </a:cubicBezTo>
                  <a:cubicBezTo>
                    <a:pt x="1" y="613"/>
                    <a:pt x="1" y="686"/>
                    <a:pt x="74" y="766"/>
                  </a:cubicBezTo>
                  <a:lnTo>
                    <a:pt x="227" y="766"/>
                  </a:lnTo>
                  <a:cubicBezTo>
                    <a:pt x="380" y="533"/>
                    <a:pt x="613" y="380"/>
                    <a:pt x="840" y="227"/>
                  </a:cubicBezTo>
                  <a:cubicBezTo>
                    <a:pt x="919" y="227"/>
                    <a:pt x="919" y="153"/>
                    <a:pt x="919" y="74"/>
                  </a:cubicBezTo>
                  <a:cubicBezTo>
                    <a:pt x="919" y="0"/>
                    <a:pt x="840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3835092" y="1437178"/>
              <a:ext cx="20151" cy="25894"/>
            </a:xfrm>
            <a:custGeom>
              <a:avLst/>
              <a:gdLst/>
              <a:ahLst/>
              <a:cxnLst/>
              <a:rect l="l" t="t" r="r" b="b"/>
              <a:pathLst>
                <a:path w="386" h="496" extrusionOk="0">
                  <a:moveTo>
                    <a:pt x="284" y="1"/>
                  </a:moveTo>
                  <a:cubicBezTo>
                    <a:pt x="257" y="1"/>
                    <a:pt x="206" y="36"/>
                    <a:pt x="153" y="36"/>
                  </a:cubicBezTo>
                  <a:lnTo>
                    <a:pt x="0" y="342"/>
                  </a:lnTo>
                  <a:cubicBezTo>
                    <a:pt x="0" y="416"/>
                    <a:pt x="0" y="495"/>
                    <a:pt x="80" y="495"/>
                  </a:cubicBezTo>
                  <a:lnTo>
                    <a:pt x="233" y="495"/>
                  </a:lnTo>
                  <a:lnTo>
                    <a:pt x="386" y="189"/>
                  </a:lnTo>
                  <a:cubicBezTo>
                    <a:pt x="386" y="110"/>
                    <a:pt x="386" y="36"/>
                    <a:pt x="306" y="36"/>
                  </a:cubicBezTo>
                  <a:cubicBezTo>
                    <a:pt x="306" y="10"/>
                    <a:pt x="298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3938928" y="1115282"/>
              <a:ext cx="12216" cy="40041"/>
            </a:xfrm>
            <a:custGeom>
              <a:avLst/>
              <a:gdLst/>
              <a:ahLst/>
              <a:cxnLst/>
              <a:rect l="l" t="t" r="r" b="b"/>
              <a:pathLst>
                <a:path w="234" h="767" extrusionOk="0">
                  <a:moveTo>
                    <a:pt x="80" y="1"/>
                  </a:moveTo>
                  <a:cubicBezTo>
                    <a:pt x="80" y="1"/>
                    <a:pt x="1" y="81"/>
                    <a:pt x="1" y="154"/>
                  </a:cubicBezTo>
                  <a:lnTo>
                    <a:pt x="1" y="613"/>
                  </a:lnTo>
                  <a:cubicBezTo>
                    <a:pt x="1" y="693"/>
                    <a:pt x="80" y="766"/>
                    <a:pt x="80" y="766"/>
                  </a:cubicBezTo>
                  <a:cubicBezTo>
                    <a:pt x="154" y="766"/>
                    <a:pt x="234" y="693"/>
                    <a:pt x="234" y="613"/>
                  </a:cubicBezTo>
                  <a:lnTo>
                    <a:pt x="234" y="154"/>
                  </a:lnTo>
                  <a:cubicBezTo>
                    <a:pt x="234" y="8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4086929" y="1276125"/>
              <a:ext cx="35813" cy="43121"/>
            </a:xfrm>
            <a:custGeom>
              <a:avLst/>
              <a:gdLst/>
              <a:ahLst/>
              <a:cxnLst/>
              <a:rect l="l" t="t" r="r" b="b"/>
              <a:pathLst>
                <a:path w="686" h="826" extrusionOk="0">
                  <a:moveTo>
                    <a:pt x="506" y="1"/>
                  </a:moveTo>
                  <a:cubicBezTo>
                    <a:pt x="478" y="1"/>
                    <a:pt x="459" y="21"/>
                    <a:pt x="459" y="60"/>
                  </a:cubicBezTo>
                  <a:cubicBezTo>
                    <a:pt x="306" y="213"/>
                    <a:pt x="153" y="440"/>
                    <a:pt x="0" y="673"/>
                  </a:cubicBezTo>
                  <a:cubicBezTo>
                    <a:pt x="0" y="673"/>
                    <a:pt x="0" y="746"/>
                    <a:pt x="74" y="826"/>
                  </a:cubicBezTo>
                  <a:lnTo>
                    <a:pt x="153" y="826"/>
                  </a:lnTo>
                  <a:lnTo>
                    <a:pt x="227" y="746"/>
                  </a:lnTo>
                  <a:cubicBezTo>
                    <a:pt x="306" y="520"/>
                    <a:pt x="459" y="367"/>
                    <a:pt x="613" y="213"/>
                  </a:cubicBezTo>
                  <a:cubicBezTo>
                    <a:pt x="686" y="134"/>
                    <a:pt x="686" y="60"/>
                    <a:pt x="613" y="60"/>
                  </a:cubicBezTo>
                  <a:cubicBezTo>
                    <a:pt x="573" y="21"/>
                    <a:pt x="534" y="1"/>
                    <a:pt x="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4014991" y="1620992"/>
              <a:ext cx="35865" cy="41816"/>
            </a:xfrm>
            <a:custGeom>
              <a:avLst/>
              <a:gdLst/>
              <a:ahLst/>
              <a:cxnLst/>
              <a:rect l="l" t="t" r="r" b="b"/>
              <a:pathLst>
                <a:path w="687" h="801" extrusionOk="0">
                  <a:moveTo>
                    <a:pt x="98" y="0"/>
                  </a:moveTo>
                  <a:cubicBezTo>
                    <a:pt x="83" y="0"/>
                    <a:pt x="74" y="9"/>
                    <a:pt x="74" y="35"/>
                  </a:cubicBezTo>
                  <a:cubicBezTo>
                    <a:pt x="1" y="109"/>
                    <a:pt x="1" y="109"/>
                    <a:pt x="74" y="188"/>
                  </a:cubicBezTo>
                  <a:lnTo>
                    <a:pt x="534" y="721"/>
                  </a:lnTo>
                  <a:cubicBezTo>
                    <a:pt x="534" y="721"/>
                    <a:pt x="534" y="801"/>
                    <a:pt x="613" y="801"/>
                  </a:cubicBezTo>
                  <a:cubicBezTo>
                    <a:pt x="613" y="801"/>
                    <a:pt x="613" y="721"/>
                    <a:pt x="687" y="721"/>
                  </a:cubicBezTo>
                  <a:lnTo>
                    <a:pt x="687" y="568"/>
                  </a:lnTo>
                  <a:lnTo>
                    <a:pt x="227" y="35"/>
                  </a:lnTo>
                  <a:cubicBezTo>
                    <a:pt x="178" y="35"/>
                    <a:pt x="127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3627368" y="1742681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386" y="0"/>
                  </a:moveTo>
                  <a:cubicBezTo>
                    <a:pt x="306" y="0"/>
                    <a:pt x="233" y="0"/>
                    <a:pt x="233" y="74"/>
                  </a:cubicBezTo>
                  <a:lnTo>
                    <a:pt x="0" y="459"/>
                  </a:lnTo>
                  <a:cubicBezTo>
                    <a:pt x="0" y="533"/>
                    <a:pt x="0" y="533"/>
                    <a:pt x="80" y="612"/>
                  </a:cubicBezTo>
                  <a:lnTo>
                    <a:pt x="153" y="612"/>
                  </a:lnTo>
                  <a:cubicBezTo>
                    <a:pt x="153" y="612"/>
                    <a:pt x="233" y="612"/>
                    <a:pt x="233" y="533"/>
                  </a:cubicBezTo>
                  <a:lnTo>
                    <a:pt x="459" y="153"/>
                  </a:lnTo>
                  <a:cubicBezTo>
                    <a:pt x="459" y="153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3851067" y="1573172"/>
              <a:ext cx="28191" cy="29548"/>
            </a:xfrm>
            <a:custGeom>
              <a:avLst/>
              <a:gdLst/>
              <a:ahLst/>
              <a:cxnLst/>
              <a:rect l="l" t="t" r="r" b="b"/>
              <a:pathLst>
                <a:path w="540" h="566" extrusionOk="0">
                  <a:moveTo>
                    <a:pt x="166" y="0"/>
                  </a:moveTo>
                  <a:cubicBezTo>
                    <a:pt x="116" y="0"/>
                    <a:pt x="80" y="55"/>
                    <a:pt x="80" y="107"/>
                  </a:cubicBezTo>
                  <a:cubicBezTo>
                    <a:pt x="0" y="107"/>
                    <a:pt x="80" y="186"/>
                    <a:pt x="153" y="186"/>
                  </a:cubicBezTo>
                  <a:cubicBezTo>
                    <a:pt x="233" y="260"/>
                    <a:pt x="306" y="339"/>
                    <a:pt x="306" y="492"/>
                  </a:cubicBezTo>
                  <a:lnTo>
                    <a:pt x="386" y="566"/>
                  </a:lnTo>
                  <a:lnTo>
                    <a:pt x="460" y="566"/>
                  </a:lnTo>
                  <a:cubicBezTo>
                    <a:pt x="460" y="566"/>
                    <a:pt x="539" y="492"/>
                    <a:pt x="539" y="413"/>
                  </a:cubicBezTo>
                  <a:cubicBezTo>
                    <a:pt x="539" y="260"/>
                    <a:pt x="386" y="107"/>
                    <a:pt x="233" y="33"/>
                  </a:cubicBezTo>
                  <a:cubicBezTo>
                    <a:pt x="210" y="10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5193362" y="1251119"/>
              <a:ext cx="731288" cy="2572767"/>
            </a:xfrm>
            <a:custGeom>
              <a:avLst/>
              <a:gdLst/>
              <a:ahLst/>
              <a:cxnLst/>
              <a:rect l="l" t="t" r="r" b="b"/>
              <a:pathLst>
                <a:path w="14008" h="49282" extrusionOk="0">
                  <a:moveTo>
                    <a:pt x="539" y="1"/>
                  </a:moveTo>
                  <a:lnTo>
                    <a:pt x="80" y="80"/>
                  </a:lnTo>
                  <a:cubicBezTo>
                    <a:pt x="692" y="2603"/>
                    <a:pt x="2296" y="4439"/>
                    <a:pt x="4518" y="5284"/>
                  </a:cubicBezTo>
                  <a:lnTo>
                    <a:pt x="4518" y="5204"/>
                  </a:lnTo>
                  <a:cubicBezTo>
                    <a:pt x="5051" y="6276"/>
                    <a:pt x="5663" y="7273"/>
                    <a:pt x="6355" y="8265"/>
                  </a:cubicBezTo>
                  <a:cubicBezTo>
                    <a:pt x="6661" y="8651"/>
                    <a:pt x="6814" y="9183"/>
                    <a:pt x="6814" y="9643"/>
                  </a:cubicBezTo>
                  <a:cubicBezTo>
                    <a:pt x="6814" y="10714"/>
                    <a:pt x="6887" y="11785"/>
                    <a:pt x="7040" y="12704"/>
                  </a:cubicBezTo>
                  <a:cubicBezTo>
                    <a:pt x="7120" y="13316"/>
                    <a:pt x="7120" y="13928"/>
                    <a:pt x="6967" y="14467"/>
                  </a:cubicBezTo>
                  <a:cubicBezTo>
                    <a:pt x="6508" y="16224"/>
                    <a:pt x="6122" y="17987"/>
                    <a:pt x="5969" y="19744"/>
                  </a:cubicBezTo>
                  <a:cubicBezTo>
                    <a:pt x="5920" y="19949"/>
                    <a:pt x="5766" y="20052"/>
                    <a:pt x="5600" y="20052"/>
                  </a:cubicBezTo>
                  <a:cubicBezTo>
                    <a:pt x="5519" y="20052"/>
                    <a:pt x="5434" y="20027"/>
                    <a:pt x="5357" y="19976"/>
                  </a:cubicBezTo>
                  <a:cubicBezTo>
                    <a:pt x="4977" y="19517"/>
                    <a:pt x="4518" y="19131"/>
                    <a:pt x="3979" y="18752"/>
                  </a:cubicBezTo>
                  <a:lnTo>
                    <a:pt x="4059" y="18752"/>
                  </a:lnTo>
                  <a:cubicBezTo>
                    <a:pt x="3447" y="17374"/>
                    <a:pt x="3141" y="15917"/>
                    <a:pt x="3061" y="14387"/>
                  </a:cubicBezTo>
                  <a:lnTo>
                    <a:pt x="2602" y="14467"/>
                  </a:lnTo>
                  <a:cubicBezTo>
                    <a:pt x="2682" y="15764"/>
                    <a:pt x="2988" y="17068"/>
                    <a:pt x="3367" y="18293"/>
                  </a:cubicBezTo>
                  <a:cubicBezTo>
                    <a:pt x="3367" y="18293"/>
                    <a:pt x="3294" y="18213"/>
                    <a:pt x="3214" y="18213"/>
                  </a:cubicBezTo>
                  <a:cubicBezTo>
                    <a:pt x="2143" y="17448"/>
                    <a:pt x="998" y="16683"/>
                    <a:pt x="386" y="15538"/>
                  </a:cubicBezTo>
                  <a:lnTo>
                    <a:pt x="0" y="15691"/>
                  </a:lnTo>
                  <a:cubicBezTo>
                    <a:pt x="612" y="16989"/>
                    <a:pt x="1837" y="17834"/>
                    <a:pt x="2988" y="18599"/>
                  </a:cubicBezTo>
                  <a:cubicBezTo>
                    <a:pt x="4212" y="19364"/>
                    <a:pt x="5130" y="20203"/>
                    <a:pt x="5816" y="21201"/>
                  </a:cubicBezTo>
                  <a:cubicBezTo>
                    <a:pt x="5743" y="21813"/>
                    <a:pt x="5663" y="24721"/>
                    <a:pt x="5663" y="28314"/>
                  </a:cubicBezTo>
                  <a:cubicBezTo>
                    <a:pt x="5436" y="27855"/>
                    <a:pt x="5051" y="27396"/>
                    <a:pt x="4671" y="26937"/>
                  </a:cubicBezTo>
                  <a:cubicBezTo>
                    <a:pt x="4286" y="26631"/>
                    <a:pt x="4286" y="26557"/>
                    <a:pt x="3906" y="26251"/>
                  </a:cubicBezTo>
                  <a:cubicBezTo>
                    <a:pt x="3520" y="25333"/>
                    <a:pt x="3367" y="24108"/>
                    <a:pt x="3447" y="23190"/>
                  </a:cubicBezTo>
                  <a:cubicBezTo>
                    <a:pt x="3367" y="23190"/>
                    <a:pt x="3061" y="23111"/>
                    <a:pt x="2908" y="23111"/>
                  </a:cubicBezTo>
                  <a:cubicBezTo>
                    <a:pt x="2908" y="23955"/>
                    <a:pt x="2988" y="24721"/>
                    <a:pt x="3061" y="25559"/>
                  </a:cubicBezTo>
                  <a:cubicBezTo>
                    <a:pt x="2296" y="24947"/>
                    <a:pt x="1531" y="24415"/>
                    <a:pt x="692" y="24029"/>
                  </a:cubicBezTo>
                  <a:cubicBezTo>
                    <a:pt x="612" y="24108"/>
                    <a:pt x="459" y="24415"/>
                    <a:pt x="459" y="24488"/>
                  </a:cubicBezTo>
                  <a:cubicBezTo>
                    <a:pt x="2835" y="25865"/>
                    <a:pt x="4745" y="27855"/>
                    <a:pt x="5663" y="30457"/>
                  </a:cubicBezTo>
                  <a:lnTo>
                    <a:pt x="5663" y="49281"/>
                  </a:lnTo>
                  <a:lnTo>
                    <a:pt x="6814" y="49208"/>
                  </a:lnTo>
                  <a:cubicBezTo>
                    <a:pt x="6661" y="46374"/>
                    <a:pt x="6734" y="20435"/>
                    <a:pt x="7120" y="17681"/>
                  </a:cubicBezTo>
                  <a:cubicBezTo>
                    <a:pt x="7193" y="17528"/>
                    <a:pt x="7273" y="17448"/>
                    <a:pt x="7346" y="17374"/>
                  </a:cubicBezTo>
                  <a:cubicBezTo>
                    <a:pt x="7579" y="17068"/>
                    <a:pt x="7885" y="16762"/>
                    <a:pt x="8191" y="16530"/>
                  </a:cubicBezTo>
                  <a:cubicBezTo>
                    <a:pt x="8418" y="16377"/>
                    <a:pt x="8571" y="16224"/>
                    <a:pt x="8803" y="16071"/>
                  </a:cubicBezTo>
                  <a:cubicBezTo>
                    <a:pt x="9256" y="16179"/>
                    <a:pt x="9691" y="16227"/>
                    <a:pt x="10112" y="16227"/>
                  </a:cubicBezTo>
                  <a:cubicBezTo>
                    <a:pt x="11185" y="16227"/>
                    <a:pt x="12174" y="15920"/>
                    <a:pt x="13162" y="15538"/>
                  </a:cubicBezTo>
                  <a:cubicBezTo>
                    <a:pt x="13089" y="15458"/>
                    <a:pt x="12936" y="15232"/>
                    <a:pt x="12856" y="15152"/>
                  </a:cubicBezTo>
                  <a:cubicBezTo>
                    <a:pt x="12163" y="15528"/>
                    <a:pt x="11319" y="15717"/>
                    <a:pt x="10482" y="15717"/>
                  </a:cubicBezTo>
                  <a:cubicBezTo>
                    <a:pt x="10121" y="15717"/>
                    <a:pt x="9761" y="15682"/>
                    <a:pt x="9416" y="15611"/>
                  </a:cubicBezTo>
                  <a:lnTo>
                    <a:pt x="10560" y="14926"/>
                  </a:lnTo>
                  <a:cubicBezTo>
                    <a:pt x="10560" y="14773"/>
                    <a:pt x="10487" y="14693"/>
                    <a:pt x="10487" y="14540"/>
                  </a:cubicBezTo>
                  <a:cubicBezTo>
                    <a:pt x="9336" y="15079"/>
                    <a:pt x="8265" y="15844"/>
                    <a:pt x="7273" y="16683"/>
                  </a:cubicBezTo>
                  <a:cubicBezTo>
                    <a:pt x="7499" y="15152"/>
                    <a:pt x="7806" y="13701"/>
                    <a:pt x="8265" y="12244"/>
                  </a:cubicBezTo>
                  <a:cubicBezTo>
                    <a:pt x="8571" y="11865"/>
                    <a:pt x="8877" y="11479"/>
                    <a:pt x="9336" y="11173"/>
                  </a:cubicBezTo>
                  <a:cubicBezTo>
                    <a:pt x="9642" y="10867"/>
                    <a:pt x="10028" y="10714"/>
                    <a:pt x="10407" y="10487"/>
                  </a:cubicBezTo>
                  <a:cubicBezTo>
                    <a:pt x="11099" y="10028"/>
                    <a:pt x="11711" y="9416"/>
                    <a:pt x="12170" y="8724"/>
                  </a:cubicBezTo>
                  <a:cubicBezTo>
                    <a:pt x="12244" y="8571"/>
                    <a:pt x="12324" y="8498"/>
                    <a:pt x="12397" y="8418"/>
                  </a:cubicBezTo>
                  <a:lnTo>
                    <a:pt x="12630" y="8192"/>
                  </a:lnTo>
                  <a:cubicBezTo>
                    <a:pt x="13468" y="7500"/>
                    <a:pt x="14007" y="6429"/>
                    <a:pt x="13927" y="5357"/>
                  </a:cubicBezTo>
                  <a:cubicBezTo>
                    <a:pt x="13854" y="5284"/>
                    <a:pt x="13774" y="5284"/>
                    <a:pt x="13621" y="5284"/>
                  </a:cubicBezTo>
                  <a:cubicBezTo>
                    <a:pt x="13621" y="6202"/>
                    <a:pt x="13162" y="7120"/>
                    <a:pt x="12477" y="7733"/>
                  </a:cubicBezTo>
                  <a:cubicBezTo>
                    <a:pt x="12630" y="7120"/>
                    <a:pt x="12783" y="6429"/>
                    <a:pt x="12856" y="5743"/>
                  </a:cubicBezTo>
                  <a:lnTo>
                    <a:pt x="12477" y="5743"/>
                  </a:lnTo>
                  <a:cubicBezTo>
                    <a:pt x="12397" y="6661"/>
                    <a:pt x="12244" y="7653"/>
                    <a:pt x="11711" y="8418"/>
                  </a:cubicBezTo>
                  <a:cubicBezTo>
                    <a:pt x="11252" y="9030"/>
                    <a:pt x="10487" y="9416"/>
                    <a:pt x="9795" y="9875"/>
                  </a:cubicBezTo>
                  <a:cubicBezTo>
                    <a:pt x="9416" y="10028"/>
                    <a:pt x="9110" y="10255"/>
                    <a:pt x="8803" y="10487"/>
                  </a:cubicBezTo>
                  <a:cubicBezTo>
                    <a:pt x="9336" y="8877"/>
                    <a:pt x="10101" y="7273"/>
                    <a:pt x="10946" y="5743"/>
                  </a:cubicBezTo>
                  <a:lnTo>
                    <a:pt x="10560" y="5510"/>
                  </a:lnTo>
                  <a:cubicBezTo>
                    <a:pt x="9489" y="7347"/>
                    <a:pt x="8650" y="9263"/>
                    <a:pt x="7959" y="11253"/>
                  </a:cubicBezTo>
                  <a:cubicBezTo>
                    <a:pt x="7887" y="11397"/>
                    <a:pt x="7746" y="11473"/>
                    <a:pt x="7618" y="11473"/>
                  </a:cubicBezTo>
                  <a:cubicBezTo>
                    <a:pt x="7475" y="11473"/>
                    <a:pt x="7346" y="11377"/>
                    <a:pt x="7346" y="11173"/>
                  </a:cubicBezTo>
                  <a:cubicBezTo>
                    <a:pt x="7193" y="8957"/>
                    <a:pt x="7426" y="6355"/>
                    <a:pt x="8191" y="4366"/>
                  </a:cubicBezTo>
                  <a:lnTo>
                    <a:pt x="7806" y="4213"/>
                  </a:lnTo>
                  <a:cubicBezTo>
                    <a:pt x="7426" y="5051"/>
                    <a:pt x="7193" y="5970"/>
                    <a:pt x="7040" y="7041"/>
                  </a:cubicBezTo>
                  <a:cubicBezTo>
                    <a:pt x="6997" y="7271"/>
                    <a:pt x="6788" y="7418"/>
                    <a:pt x="6578" y="7418"/>
                  </a:cubicBezTo>
                  <a:cubicBezTo>
                    <a:pt x="6436" y="7418"/>
                    <a:pt x="6293" y="7350"/>
                    <a:pt x="6202" y="7194"/>
                  </a:cubicBezTo>
                  <a:cubicBezTo>
                    <a:pt x="4671" y="4898"/>
                    <a:pt x="3600" y="2449"/>
                    <a:pt x="3141" y="80"/>
                  </a:cubicBezTo>
                  <a:lnTo>
                    <a:pt x="2755" y="154"/>
                  </a:lnTo>
                  <a:cubicBezTo>
                    <a:pt x="2988" y="1458"/>
                    <a:pt x="3367" y="2756"/>
                    <a:pt x="3979" y="3980"/>
                  </a:cubicBezTo>
                  <a:cubicBezTo>
                    <a:pt x="4049" y="4182"/>
                    <a:pt x="3882" y="4380"/>
                    <a:pt x="3688" y="4380"/>
                  </a:cubicBezTo>
                  <a:cubicBezTo>
                    <a:pt x="3659" y="4380"/>
                    <a:pt x="3629" y="4375"/>
                    <a:pt x="3600" y="4366"/>
                  </a:cubicBezTo>
                  <a:cubicBezTo>
                    <a:pt x="2069" y="3447"/>
                    <a:pt x="998" y="1917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4785850" y="799128"/>
              <a:ext cx="867125" cy="563918"/>
            </a:xfrm>
            <a:custGeom>
              <a:avLst/>
              <a:gdLst/>
              <a:ahLst/>
              <a:cxnLst/>
              <a:rect l="l" t="t" r="r" b="b"/>
              <a:pathLst>
                <a:path w="16610" h="10802" extrusionOk="0">
                  <a:moveTo>
                    <a:pt x="8424" y="1"/>
                  </a:moveTo>
                  <a:cubicBezTo>
                    <a:pt x="8295" y="1"/>
                    <a:pt x="8167" y="24"/>
                    <a:pt x="8039" y="88"/>
                  </a:cubicBezTo>
                  <a:cubicBezTo>
                    <a:pt x="7838" y="157"/>
                    <a:pt x="7696" y="335"/>
                    <a:pt x="7464" y="335"/>
                  </a:cubicBezTo>
                  <a:cubicBezTo>
                    <a:pt x="7428" y="335"/>
                    <a:pt x="7389" y="331"/>
                    <a:pt x="7347" y="321"/>
                  </a:cubicBezTo>
                  <a:cubicBezTo>
                    <a:pt x="7177" y="321"/>
                    <a:pt x="6916" y="189"/>
                    <a:pt x="6732" y="189"/>
                  </a:cubicBezTo>
                  <a:cubicBezTo>
                    <a:pt x="6672" y="189"/>
                    <a:pt x="6620" y="203"/>
                    <a:pt x="6582" y="241"/>
                  </a:cubicBezTo>
                  <a:cubicBezTo>
                    <a:pt x="6355" y="321"/>
                    <a:pt x="6276" y="547"/>
                    <a:pt x="6202" y="700"/>
                  </a:cubicBezTo>
                  <a:cubicBezTo>
                    <a:pt x="6111" y="881"/>
                    <a:pt x="6008" y="943"/>
                    <a:pt x="5895" y="943"/>
                  </a:cubicBezTo>
                  <a:cubicBezTo>
                    <a:pt x="5718" y="943"/>
                    <a:pt x="5515" y="793"/>
                    <a:pt x="5284" y="700"/>
                  </a:cubicBezTo>
                  <a:cubicBezTo>
                    <a:pt x="5230" y="687"/>
                    <a:pt x="5180" y="681"/>
                    <a:pt x="5134" y="681"/>
                  </a:cubicBezTo>
                  <a:cubicBezTo>
                    <a:pt x="4923" y="681"/>
                    <a:pt x="4798" y="807"/>
                    <a:pt x="4672" y="933"/>
                  </a:cubicBezTo>
                  <a:cubicBezTo>
                    <a:pt x="4519" y="1159"/>
                    <a:pt x="4366" y="1313"/>
                    <a:pt x="4133" y="1392"/>
                  </a:cubicBezTo>
                  <a:cubicBezTo>
                    <a:pt x="3827" y="1466"/>
                    <a:pt x="3600" y="1545"/>
                    <a:pt x="3368" y="1619"/>
                  </a:cubicBezTo>
                  <a:cubicBezTo>
                    <a:pt x="3141" y="1698"/>
                    <a:pt x="2835" y="1698"/>
                    <a:pt x="2682" y="1925"/>
                  </a:cubicBezTo>
                  <a:cubicBezTo>
                    <a:pt x="2450" y="2463"/>
                    <a:pt x="2603" y="2770"/>
                    <a:pt x="1917" y="2770"/>
                  </a:cubicBezTo>
                  <a:cubicBezTo>
                    <a:pt x="1305" y="2770"/>
                    <a:pt x="1378" y="3302"/>
                    <a:pt x="999" y="3688"/>
                  </a:cubicBezTo>
                  <a:cubicBezTo>
                    <a:pt x="846" y="3841"/>
                    <a:pt x="540" y="3994"/>
                    <a:pt x="460" y="4220"/>
                  </a:cubicBezTo>
                  <a:cubicBezTo>
                    <a:pt x="460" y="4526"/>
                    <a:pt x="613" y="4680"/>
                    <a:pt x="613" y="4912"/>
                  </a:cubicBezTo>
                  <a:cubicBezTo>
                    <a:pt x="613" y="5218"/>
                    <a:pt x="460" y="5371"/>
                    <a:pt x="387" y="5677"/>
                  </a:cubicBezTo>
                  <a:cubicBezTo>
                    <a:pt x="387" y="5904"/>
                    <a:pt x="307" y="6057"/>
                    <a:pt x="233" y="6290"/>
                  </a:cubicBezTo>
                  <a:cubicBezTo>
                    <a:pt x="1" y="6902"/>
                    <a:pt x="766" y="6822"/>
                    <a:pt x="919" y="7208"/>
                  </a:cubicBezTo>
                  <a:cubicBezTo>
                    <a:pt x="1072" y="7434"/>
                    <a:pt x="1305" y="7667"/>
                    <a:pt x="1458" y="7893"/>
                  </a:cubicBezTo>
                  <a:cubicBezTo>
                    <a:pt x="1611" y="8126"/>
                    <a:pt x="1611" y="8432"/>
                    <a:pt x="1837" y="8585"/>
                  </a:cubicBezTo>
                  <a:cubicBezTo>
                    <a:pt x="2143" y="8738"/>
                    <a:pt x="2450" y="8812"/>
                    <a:pt x="2603" y="9118"/>
                  </a:cubicBezTo>
                  <a:cubicBezTo>
                    <a:pt x="2756" y="9350"/>
                    <a:pt x="2988" y="9424"/>
                    <a:pt x="3141" y="9657"/>
                  </a:cubicBezTo>
                  <a:cubicBezTo>
                    <a:pt x="3600" y="9963"/>
                    <a:pt x="4133" y="10189"/>
                    <a:pt x="4672" y="10189"/>
                  </a:cubicBezTo>
                  <a:cubicBezTo>
                    <a:pt x="4978" y="10189"/>
                    <a:pt x="5284" y="10189"/>
                    <a:pt x="5590" y="10342"/>
                  </a:cubicBezTo>
                  <a:cubicBezTo>
                    <a:pt x="5817" y="10495"/>
                    <a:pt x="6123" y="10575"/>
                    <a:pt x="6355" y="10648"/>
                  </a:cubicBezTo>
                  <a:cubicBezTo>
                    <a:pt x="7041" y="10801"/>
                    <a:pt x="7653" y="10801"/>
                    <a:pt x="8265" y="10801"/>
                  </a:cubicBezTo>
                  <a:cubicBezTo>
                    <a:pt x="8498" y="10801"/>
                    <a:pt x="8724" y="10648"/>
                    <a:pt x="8957" y="10648"/>
                  </a:cubicBezTo>
                  <a:cubicBezTo>
                    <a:pt x="9184" y="10575"/>
                    <a:pt x="9416" y="10575"/>
                    <a:pt x="9722" y="10575"/>
                  </a:cubicBezTo>
                  <a:cubicBezTo>
                    <a:pt x="10255" y="10495"/>
                    <a:pt x="10714" y="10422"/>
                    <a:pt x="11253" y="10269"/>
                  </a:cubicBezTo>
                  <a:cubicBezTo>
                    <a:pt x="11479" y="10189"/>
                    <a:pt x="11712" y="10189"/>
                    <a:pt x="12018" y="10189"/>
                  </a:cubicBezTo>
                  <a:cubicBezTo>
                    <a:pt x="12245" y="10116"/>
                    <a:pt x="12551" y="10116"/>
                    <a:pt x="12783" y="10036"/>
                  </a:cubicBezTo>
                  <a:cubicBezTo>
                    <a:pt x="13242" y="9883"/>
                    <a:pt x="13316" y="9424"/>
                    <a:pt x="13775" y="9350"/>
                  </a:cubicBezTo>
                  <a:cubicBezTo>
                    <a:pt x="14314" y="9197"/>
                    <a:pt x="14467" y="9118"/>
                    <a:pt x="14846" y="8738"/>
                  </a:cubicBezTo>
                  <a:cubicBezTo>
                    <a:pt x="15079" y="8432"/>
                    <a:pt x="15079" y="7973"/>
                    <a:pt x="15305" y="7820"/>
                  </a:cubicBezTo>
                  <a:cubicBezTo>
                    <a:pt x="15612" y="7587"/>
                    <a:pt x="16071" y="7667"/>
                    <a:pt x="16071" y="7208"/>
                  </a:cubicBezTo>
                  <a:cubicBezTo>
                    <a:pt x="16071" y="6749"/>
                    <a:pt x="15997" y="6516"/>
                    <a:pt x="16303" y="6137"/>
                  </a:cubicBezTo>
                  <a:cubicBezTo>
                    <a:pt x="16530" y="5830"/>
                    <a:pt x="16609" y="5292"/>
                    <a:pt x="16530" y="4912"/>
                  </a:cubicBezTo>
                  <a:cubicBezTo>
                    <a:pt x="16456" y="4526"/>
                    <a:pt x="15918" y="4453"/>
                    <a:pt x="15844" y="3994"/>
                  </a:cubicBezTo>
                  <a:cubicBezTo>
                    <a:pt x="15844" y="3608"/>
                    <a:pt x="15844" y="3302"/>
                    <a:pt x="15385" y="3229"/>
                  </a:cubicBezTo>
                  <a:cubicBezTo>
                    <a:pt x="14926" y="3229"/>
                    <a:pt x="14773" y="3229"/>
                    <a:pt x="14540" y="2843"/>
                  </a:cubicBezTo>
                  <a:cubicBezTo>
                    <a:pt x="14234" y="2463"/>
                    <a:pt x="13855" y="2231"/>
                    <a:pt x="13549" y="1925"/>
                  </a:cubicBezTo>
                  <a:cubicBezTo>
                    <a:pt x="13316" y="1772"/>
                    <a:pt x="13163" y="1619"/>
                    <a:pt x="13010" y="1466"/>
                  </a:cubicBezTo>
                  <a:cubicBezTo>
                    <a:pt x="12783" y="1392"/>
                    <a:pt x="12551" y="1392"/>
                    <a:pt x="12324" y="1313"/>
                  </a:cubicBezTo>
                  <a:cubicBezTo>
                    <a:pt x="11865" y="1239"/>
                    <a:pt x="11712" y="780"/>
                    <a:pt x="11253" y="700"/>
                  </a:cubicBezTo>
                  <a:lnTo>
                    <a:pt x="10561" y="700"/>
                  </a:lnTo>
                  <a:cubicBezTo>
                    <a:pt x="10335" y="700"/>
                    <a:pt x="10181" y="780"/>
                    <a:pt x="9949" y="780"/>
                  </a:cubicBezTo>
                  <a:cubicBezTo>
                    <a:pt x="9490" y="780"/>
                    <a:pt x="9416" y="88"/>
                    <a:pt x="8957" y="88"/>
                  </a:cubicBezTo>
                  <a:cubicBezTo>
                    <a:pt x="8779" y="45"/>
                    <a:pt x="8601" y="1"/>
                    <a:pt x="8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5341311" y="1191344"/>
              <a:ext cx="59827" cy="53510"/>
            </a:xfrm>
            <a:custGeom>
              <a:avLst/>
              <a:gdLst/>
              <a:ahLst/>
              <a:cxnLst/>
              <a:rect l="l" t="t" r="r" b="b"/>
              <a:pathLst>
                <a:path w="1146" h="1025" extrusionOk="0">
                  <a:moveTo>
                    <a:pt x="686" y="1"/>
                  </a:moveTo>
                  <a:cubicBezTo>
                    <a:pt x="533" y="1"/>
                    <a:pt x="380" y="74"/>
                    <a:pt x="227" y="227"/>
                  </a:cubicBezTo>
                  <a:cubicBezTo>
                    <a:pt x="74" y="380"/>
                    <a:pt x="1" y="534"/>
                    <a:pt x="74" y="687"/>
                  </a:cubicBezTo>
                  <a:cubicBezTo>
                    <a:pt x="74" y="766"/>
                    <a:pt x="154" y="840"/>
                    <a:pt x="154" y="840"/>
                  </a:cubicBezTo>
                  <a:cubicBezTo>
                    <a:pt x="319" y="951"/>
                    <a:pt x="488" y="1024"/>
                    <a:pt x="626" y="1024"/>
                  </a:cubicBezTo>
                  <a:cubicBezTo>
                    <a:pt x="678" y="1024"/>
                    <a:pt x="725" y="1014"/>
                    <a:pt x="766" y="993"/>
                  </a:cubicBezTo>
                  <a:cubicBezTo>
                    <a:pt x="992" y="919"/>
                    <a:pt x="1145" y="687"/>
                    <a:pt x="1145" y="460"/>
                  </a:cubicBezTo>
                  <a:cubicBezTo>
                    <a:pt x="1072" y="227"/>
                    <a:pt x="919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5317349" y="1179233"/>
              <a:ext cx="35865" cy="19159"/>
            </a:xfrm>
            <a:custGeom>
              <a:avLst/>
              <a:gdLst/>
              <a:ahLst/>
              <a:cxnLst/>
              <a:rect l="l" t="t" r="r" b="b"/>
              <a:pathLst>
                <a:path w="687" h="367" extrusionOk="0">
                  <a:moveTo>
                    <a:pt x="380" y="0"/>
                  </a:moveTo>
                  <a:cubicBezTo>
                    <a:pt x="227" y="0"/>
                    <a:pt x="154" y="80"/>
                    <a:pt x="0" y="153"/>
                  </a:cubicBezTo>
                  <a:lnTo>
                    <a:pt x="0" y="233"/>
                  </a:lnTo>
                  <a:cubicBezTo>
                    <a:pt x="74" y="306"/>
                    <a:pt x="74" y="306"/>
                    <a:pt x="154" y="306"/>
                  </a:cubicBezTo>
                  <a:cubicBezTo>
                    <a:pt x="190" y="346"/>
                    <a:pt x="247" y="366"/>
                    <a:pt x="313" y="366"/>
                  </a:cubicBezTo>
                  <a:cubicBezTo>
                    <a:pt x="380" y="366"/>
                    <a:pt x="457" y="346"/>
                    <a:pt x="533" y="306"/>
                  </a:cubicBezTo>
                  <a:cubicBezTo>
                    <a:pt x="613" y="306"/>
                    <a:pt x="68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5325336" y="1126297"/>
              <a:ext cx="39989" cy="33150"/>
            </a:xfrm>
            <a:custGeom>
              <a:avLst/>
              <a:gdLst/>
              <a:ahLst/>
              <a:cxnLst/>
              <a:rect l="l" t="t" r="r" b="b"/>
              <a:pathLst>
                <a:path w="766" h="635" extrusionOk="0">
                  <a:moveTo>
                    <a:pt x="523" y="0"/>
                  </a:moveTo>
                  <a:cubicBezTo>
                    <a:pt x="400" y="0"/>
                    <a:pt x="277" y="112"/>
                    <a:pt x="154" y="176"/>
                  </a:cubicBezTo>
                  <a:cubicBezTo>
                    <a:pt x="74" y="249"/>
                    <a:pt x="1" y="482"/>
                    <a:pt x="154" y="555"/>
                  </a:cubicBezTo>
                  <a:cubicBezTo>
                    <a:pt x="154" y="635"/>
                    <a:pt x="307" y="635"/>
                    <a:pt x="380" y="635"/>
                  </a:cubicBezTo>
                  <a:cubicBezTo>
                    <a:pt x="533" y="635"/>
                    <a:pt x="686" y="555"/>
                    <a:pt x="686" y="402"/>
                  </a:cubicBezTo>
                  <a:cubicBezTo>
                    <a:pt x="766" y="249"/>
                    <a:pt x="686" y="96"/>
                    <a:pt x="613" y="23"/>
                  </a:cubicBezTo>
                  <a:cubicBezTo>
                    <a:pt x="583" y="7"/>
                    <a:pt x="553" y="0"/>
                    <a:pt x="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5249273" y="1171246"/>
              <a:ext cx="52153" cy="63951"/>
            </a:xfrm>
            <a:custGeom>
              <a:avLst/>
              <a:gdLst/>
              <a:ahLst/>
              <a:cxnLst/>
              <a:rect l="l" t="t" r="r" b="b"/>
              <a:pathLst>
                <a:path w="999" h="1225" extrusionOk="0">
                  <a:moveTo>
                    <a:pt x="539" y="0"/>
                  </a:moveTo>
                  <a:cubicBezTo>
                    <a:pt x="460" y="153"/>
                    <a:pt x="1" y="459"/>
                    <a:pt x="1" y="612"/>
                  </a:cubicBezTo>
                  <a:cubicBezTo>
                    <a:pt x="1" y="765"/>
                    <a:pt x="1" y="919"/>
                    <a:pt x="154" y="1072"/>
                  </a:cubicBezTo>
                  <a:cubicBezTo>
                    <a:pt x="233" y="1151"/>
                    <a:pt x="386" y="1225"/>
                    <a:pt x="539" y="1225"/>
                  </a:cubicBezTo>
                  <a:cubicBezTo>
                    <a:pt x="692" y="1225"/>
                    <a:pt x="845" y="1151"/>
                    <a:pt x="919" y="998"/>
                  </a:cubicBezTo>
                  <a:cubicBezTo>
                    <a:pt x="998" y="919"/>
                    <a:pt x="998" y="692"/>
                    <a:pt x="919" y="539"/>
                  </a:cubicBezTo>
                  <a:cubicBezTo>
                    <a:pt x="919" y="386"/>
                    <a:pt x="766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5269424" y="1119458"/>
              <a:ext cx="19838" cy="25528"/>
            </a:xfrm>
            <a:custGeom>
              <a:avLst/>
              <a:gdLst/>
              <a:ahLst/>
              <a:cxnLst/>
              <a:rect l="l" t="t" r="r" b="b"/>
              <a:pathLst>
                <a:path w="380" h="489" extrusionOk="0">
                  <a:moveTo>
                    <a:pt x="153" y="1"/>
                  </a:moveTo>
                  <a:cubicBezTo>
                    <a:pt x="74" y="1"/>
                    <a:pt x="0" y="460"/>
                    <a:pt x="74" y="460"/>
                  </a:cubicBezTo>
                  <a:cubicBezTo>
                    <a:pt x="114" y="479"/>
                    <a:pt x="155" y="488"/>
                    <a:pt x="193" y="488"/>
                  </a:cubicBezTo>
                  <a:cubicBezTo>
                    <a:pt x="297" y="488"/>
                    <a:pt x="380" y="419"/>
                    <a:pt x="380" y="307"/>
                  </a:cubicBezTo>
                  <a:cubicBezTo>
                    <a:pt x="380" y="154"/>
                    <a:pt x="30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5193362" y="1143420"/>
              <a:ext cx="55964" cy="41451"/>
            </a:xfrm>
            <a:custGeom>
              <a:avLst/>
              <a:gdLst/>
              <a:ahLst/>
              <a:cxnLst/>
              <a:rect l="l" t="t" r="r" b="b"/>
              <a:pathLst>
                <a:path w="1072" h="794" extrusionOk="0">
                  <a:moveTo>
                    <a:pt x="612" y="1"/>
                  </a:moveTo>
                  <a:cubicBezTo>
                    <a:pt x="459" y="1"/>
                    <a:pt x="386" y="74"/>
                    <a:pt x="233" y="154"/>
                  </a:cubicBezTo>
                  <a:cubicBezTo>
                    <a:pt x="80" y="227"/>
                    <a:pt x="0" y="380"/>
                    <a:pt x="80" y="533"/>
                  </a:cubicBezTo>
                  <a:cubicBezTo>
                    <a:pt x="135" y="708"/>
                    <a:pt x="281" y="793"/>
                    <a:pt x="414" y="793"/>
                  </a:cubicBezTo>
                  <a:cubicBezTo>
                    <a:pt x="458" y="793"/>
                    <a:pt x="501" y="784"/>
                    <a:pt x="539" y="766"/>
                  </a:cubicBezTo>
                  <a:cubicBezTo>
                    <a:pt x="765" y="766"/>
                    <a:pt x="998" y="613"/>
                    <a:pt x="1072" y="460"/>
                  </a:cubicBezTo>
                  <a:cubicBezTo>
                    <a:pt x="1072" y="307"/>
                    <a:pt x="998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5193362" y="1115282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153" y="1"/>
                  </a:moveTo>
                  <a:cubicBezTo>
                    <a:pt x="80" y="1"/>
                    <a:pt x="80" y="81"/>
                    <a:pt x="80" y="81"/>
                  </a:cubicBezTo>
                  <a:cubicBezTo>
                    <a:pt x="0" y="154"/>
                    <a:pt x="0" y="234"/>
                    <a:pt x="80" y="307"/>
                  </a:cubicBezTo>
                  <a:cubicBezTo>
                    <a:pt x="117" y="347"/>
                    <a:pt x="155" y="367"/>
                    <a:pt x="193" y="367"/>
                  </a:cubicBezTo>
                  <a:cubicBezTo>
                    <a:pt x="231" y="367"/>
                    <a:pt x="270" y="347"/>
                    <a:pt x="306" y="307"/>
                  </a:cubicBezTo>
                  <a:lnTo>
                    <a:pt x="306" y="81"/>
                  </a:lnTo>
                  <a:cubicBezTo>
                    <a:pt x="306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5129411" y="1163258"/>
              <a:ext cx="64003" cy="68128"/>
            </a:xfrm>
            <a:custGeom>
              <a:avLst/>
              <a:gdLst/>
              <a:ahLst/>
              <a:cxnLst/>
              <a:rect l="l" t="t" r="r" b="b"/>
              <a:pathLst>
                <a:path w="1226" h="1305" extrusionOk="0">
                  <a:moveTo>
                    <a:pt x="460" y="0"/>
                  </a:moveTo>
                  <a:cubicBezTo>
                    <a:pt x="387" y="0"/>
                    <a:pt x="307" y="80"/>
                    <a:pt x="233" y="153"/>
                  </a:cubicBezTo>
                  <a:cubicBezTo>
                    <a:pt x="154" y="233"/>
                    <a:pt x="80" y="386"/>
                    <a:pt x="80" y="459"/>
                  </a:cubicBezTo>
                  <a:cubicBezTo>
                    <a:pt x="1" y="765"/>
                    <a:pt x="154" y="1072"/>
                    <a:pt x="460" y="1225"/>
                  </a:cubicBezTo>
                  <a:cubicBezTo>
                    <a:pt x="540" y="1304"/>
                    <a:pt x="693" y="1304"/>
                    <a:pt x="846" y="1304"/>
                  </a:cubicBezTo>
                  <a:cubicBezTo>
                    <a:pt x="999" y="1304"/>
                    <a:pt x="1072" y="1225"/>
                    <a:pt x="1152" y="1072"/>
                  </a:cubicBezTo>
                  <a:cubicBezTo>
                    <a:pt x="1225" y="998"/>
                    <a:pt x="1225" y="918"/>
                    <a:pt x="1225" y="845"/>
                  </a:cubicBezTo>
                  <a:cubicBezTo>
                    <a:pt x="1225" y="539"/>
                    <a:pt x="999" y="233"/>
                    <a:pt x="766" y="80"/>
                  </a:cubicBezTo>
                  <a:cubicBezTo>
                    <a:pt x="613" y="0"/>
                    <a:pt x="54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5205473" y="1199332"/>
              <a:ext cx="19890" cy="23022"/>
            </a:xfrm>
            <a:custGeom>
              <a:avLst/>
              <a:gdLst/>
              <a:ahLst/>
              <a:cxnLst/>
              <a:rect l="l" t="t" r="r" b="b"/>
              <a:pathLst>
                <a:path w="381" h="441" extrusionOk="0">
                  <a:moveTo>
                    <a:pt x="154" y="1"/>
                  </a:moveTo>
                  <a:cubicBezTo>
                    <a:pt x="74" y="1"/>
                    <a:pt x="74" y="1"/>
                    <a:pt x="74" y="74"/>
                  </a:cubicBezTo>
                  <a:cubicBezTo>
                    <a:pt x="1" y="154"/>
                    <a:pt x="1" y="154"/>
                    <a:pt x="1" y="227"/>
                  </a:cubicBezTo>
                  <a:lnTo>
                    <a:pt x="1" y="381"/>
                  </a:lnTo>
                  <a:cubicBezTo>
                    <a:pt x="38" y="420"/>
                    <a:pt x="94" y="440"/>
                    <a:pt x="152" y="440"/>
                  </a:cubicBezTo>
                  <a:cubicBezTo>
                    <a:pt x="209" y="440"/>
                    <a:pt x="267" y="420"/>
                    <a:pt x="307" y="381"/>
                  </a:cubicBezTo>
                  <a:cubicBezTo>
                    <a:pt x="380" y="227"/>
                    <a:pt x="307" y="154"/>
                    <a:pt x="227" y="74"/>
                  </a:cubicBezTo>
                  <a:cubicBezTo>
                    <a:pt x="22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5229435" y="1069655"/>
              <a:ext cx="40041" cy="39363"/>
            </a:xfrm>
            <a:custGeom>
              <a:avLst/>
              <a:gdLst/>
              <a:ahLst/>
              <a:cxnLst/>
              <a:rect l="l" t="t" r="r" b="b"/>
              <a:pathLst>
                <a:path w="767" h="754" extrusionOk="0">
                  <a:moveTo>
                    <a:pt x="515" y="1"/>
                  </a:moveTo>
                  <a:cubicBezTo>
                    <a:pt x="440" y="1"/>
                    <a:pt x="356" y="36"/>
                    <a:pt x="307" y="36"/>
                  </a:cubicBezTo>
                  <a:cubicBezTo>
                    <a:pt x="227" y="36"/>
                    <a:pt x="227" y="110"/>
                    <a:pt x="154" y="110"/>
                  </a:cubicBezTo>
                  <a:lnTo>
                    <a:pt x="74" y="110"/>
                  </a:lnTo>
                  <a:cubicBezTo>
                    <a:pt x="1" y="189"/>
                    <a:pt x="1" y="263"/>
                    <a:pt x="1" y="342"/>
                  </a:cubicBezTo>
                  <a:lnTo>
                    <a:pt x="1" y="569"/>
                  </a:lnTo>
                  <a:cubicBezTo>
                    <a:pt x="55" y="681"/>
                    <a:pt x="232" y="753"/>
                    <a:pt x="384" y="753"/>
                  </a:cubicBezTo>
                  <a:cubicBezTo>
                    <a:pt x="440" y="753"/>
                    <a:pt x="492" y="743"/>
                    <a:pt x="534" y="722"/>
                  </a:cubicBezTo>
                  <a:cubicBezTo>
                    <a:pt x="687" y="648"/>
                    <a:pt x="766" y="416"/>
                    <a:pt x="766" y="263"/>
                  </a:cubicBezTo>
                  <a:cubicBezTo>
                    <a:pt x="766" y="189"/>
                    <a:pt x="687" y="110"/>
                    <a:pt x="613" y="36"/>
                  </a:cubicBezTo>
                  <a:cubicBezTo>
                    <a:pt x="587" y="10"/>
                    <a:pt x="552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5337187" y="1083332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153" y="1"/>
                  </a:moveTo>
                  <a:lnTo>
                    <a:pt x="0" y="154"/>
                  </a:lnTo>
                  <a:lnTo>
                    <a:pt x="0" y="233"/>
                  </a:lnTo>
                  <a:cubicBezTo>
                    <a:pt x="0" y="307"/>
                    <a:pt x="80" y="307"/>
                    <a:pt x="80" y="307"/>
                  </a:cubicBezTo>
                  <a:lnTo>
                    <a:pt x="386" y="307"/>
                  </a:lnTo>
                  <a:cubicBezTo>
                    <a:pt x="459" y="233"/>
                    <a:pt x="459" y="80"/>
                    <a:pt x="386" y="80"/>
                  </a:cubicBezTo>
                  <a:cubicBezTo>
                    <a:pt x="306" y="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5381248" y="1139296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07" y="0"/>
                  </a:moveTo>
                  <a:cubicBezTo>
                    <a:pt x="227" y="80"/>
                    <a:pt x="1" y="386"/>
                    <a:pt x="154" y="459"/>
                  </a:cubicBezTo>
                  <a:cubicBezTo>
                    <a:pt x="307" y="459"/>
                    <a:pt x="460" y="386"/>
                    <a:pt x="460" y="233"/>
                  </a:cubicBezTo>
                  <a:cubicBezTo>
                    <a:pt x="460" y="80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5093650" y="1099307"/>
              <a:ext cx="59775" cy="47037"/>
            </a:xfrm>
            <a:custGeom>
              <a:avLst/>
              <a:gdLst/>
              <a:ahLst/>
              <a:cxnLst/>
              <a:rect l="l" t="t" r="r" b="b"/>
              <a:pathLst>
                <a:path w="1145" h="901" extrusionOk="0">
                  <a:moveTo>
                    <a:pt x="839" y="1"/>
                  </a:moveTo>
                  <a:cubicBezTo>
                    <a:pt x="612" y="1"/>
                    <a:pt x="459" y="80"/>
                    <a:pt x="306" y="154"/>
                  </a:cubicBezTo>
                  <a:cubicBezTo>
                    <a:pt x="227" y="154"/>
                    <a:pt x="153" y="233"/>
                    <a:pt x="153" y="233"/>
                  </a:cubicBezTo>
                  <a:cubicBezTo>
                    <a:pt x="0" y="387"/>
                    <a:pt x="74" y="693"/>
                    <a:pt x="227" y="846"/>
                  </a:cubicBezTo>
                  <a:cubicBezTo>
                    <a:pt x="303" y="882"/>
                    <a:pt x="400" y="901"/>
                    <a:pt x="496" y="901"/>
                  </a:cubicBezTo>
                  <a:cubicBezTo>
                    <a:pt x="592" y="901"/>
                    <a:pt x="689" y="882"/>
                    <a:pt x="765" y="846"/>
                  </a:cubicBezTo>
                  <a:cubicBezTo>
                    <a:pt x="992" y="693"/>
                    <a:pt x="1145" y="387"/>
                    <a:pt x="1072" y="154"/>
                  </a:cubicBezTo>
                  <a:cubicBezTo>
                    <a:pt x="1072" y="80"/>
                    <a:pt x="1072" y="80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5073499" y="1184349"/>
              <a:ext cx="32002" cy="26886"/>
            </a:xfrm>
            <a:custGeom>
              <a:avLst/>
              <a:gdLst/>
              <a:ahLst/>
              <a:cxnLst/>
              <a:rect l="l" t="t" r="r" b="b"/>
              <a:pathLst>
                <a:path w="613" h="515" extrusionOk="0">
                  <a:moveTo>
                    <a:pt x="374" y="0"/>
                  </a:moveTo>
                  <a:cubicBezTo>
                    <a:pt x="307" y="0"/>
                    <a:pt x="230" y="19"/>
                    <a:pt x="154" y="55"/>
                  </a:cubicBezTo>
                  <a:lnTo>
                    <a:pt x="80" y="55"/>
                  </a:lnTo>
                  <a:cubicBezTo>
                    <a:pt x="1" y="135"/>
                    <a:pt x="1" y="288"/>
                    <a:pt x="80" y="361"/>
                  </a:cubicBezTo>
                  <a:cubicBezTo>
                    <a:pt x="154" y="441"/>
                    <a:pt x="233" y="514"/>
                    <a:pt x="386" y="514"/>
                  </a:cubicBezTo>
                  <a:cubicBezTo>
                    <a:pt x="460" y="514"/>
                    <a:pt x="460" y="514"/>
                    <a:pt x="539" y="441"/>
                  </a:cubicBezTo>
                  <a:cubicBezTo>
                    <a:pt x="613" y="361"/>
                    <a:pt x="613" y="208"/>
                    <a:pt x="539" y="55"/>
                  </a:cubicBezTo>
                  <a:cubicBezTo>
                    <a:pt x="499" y="19"/>
                    <a:pt x="44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5193362" y="1240626"/>
              <a:ext cx="68128" cy="64212"/>
            </a:xfrm>
            <a:custGeom>
              <a:avLst/>
              <a:gdLst/>
              <a:ahLst/>
              <a:cxnLst/>
              <a:rect l="l" t="t" r="r" b="b"/>
              <a:pathLst>
                <a:path w="1305" h="1230" extrusionOk="0">
                  <a:moveTo>
                    <a:pt x="606" y="1"/>
                  </a:moveTo>
                  <a:cubicBezTo>
                    <a:pt x="523" y="1"/>
                    <a:pt x="449" y="19"/>
                    <a:pt x="386" y="49"/>
                  </a:cubicBezTo>
                  <a:cubicBezTo>
                    <a:pt x="306" y="49"/>
                    <a:pt x="233" y="128"/>
                    <a:pt x="153" y="128"/>
                  </a:cubicBezTo>
                  <a:cubicBezTo>
                    <a:pt x="80" y="202"/>
                    <a:pt x="80" y="355"/>
                    <a:pt x="80" y="434"/>
                  </a:cubicBezTo>
                  <a:cubicBezTo>
                    <a:pt x="0" y="508"/>
                    <a:pt x="0" y="587"/>
                    <a:pt x="80" y="740"/>
                  </a:cubicBezTo>
                  <a:cubicBezTo>
                    <a:pt x="80" y="893"/>
                    <a:pt x="233" y="1047"/>
                    <a:pt x="459" y="1120"/>
                  </a:cubicBezTo>
                  <a:cubicBezTo>
                    <a:pt x="568" y="1176"/>
                    <a:pt x="717" y="1230"/>
                    <a:pt x="848" y="1230"/>
                  </a:cubicBezTo>
                  <a:cubicBezTo>
                    <a:pt x="902" y="1230"/>
                    <a:pt x="954" y="1221"/>
                    <a:pt x="998" y="1200"/>
                  </a:cubicBezTo>
                  <a:cubicBezTo>
                    <a:pt x="1225" y="1047"/>
                    <a:pt x="1304" y="814"/>
                    <a:pt x="1304" y="661"/>
                  </a:cubicBezTo>
                  <a:cubicBezTo>
                    <a:pt x="1304" y="434"/>
                    <a:pt x="1151" y="202"/>
                    <a:pt x="998" y="128"/>
                  </a:cubicBezTo>
                  <a:cubicBezTo>
                    <a:pt x="861" y="38"/>
                    <a:pt x="725" y="1"/>
                    <a:pt x="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5157549" y="1253416"/>
              <a:ext cx="27877" cy="20412"/>
            </a:xfrm>
            <a:custGeom>
              <a:avLst/>
              <a:gdLst/>
              <a:ahLst/>
              <a:cxnLst/>
              <a:rect l="l" t="t" r="r" b="b"/>
              <a:pathLst>
                <a:path w="534" h="391" extrusionOk="0">
                  <a:moveTo>
                    <a:pt x="308" y="1"/>
                  </a:moveTo>
                  <a:cubicBezTo>
                    <a:pt x="262" y="1"/>
                    <a:pt x="227" y="36"/>
                    <a:pt x="227" y="36"/>
                  </a:cubicBezTo>
                  <a:cubicBezTo>
                    <a:pt x="74" y="36"/>
                    <a:pt x="1" y="110"/>
                    <a:pt x="1" y="263"/>
                  </a:cubicBezTo>
                  <a:cubicBezTo>
                    <a:pt x="1" y="342"/>
                    <a:pt x="74" y="342"/>
                    <a:pt x="154" y="342"/>
                  </a:cubicBezTo>
                  <a:cubicBezTo>
                    <a:pt x="184" y="372"/>
                    <a:pt x="227" y="390"/>
                    <a:pt x="273" y="390"/>
                  </a:cubicBezTo>
                  <a:cubicBezTo>
                    <a:pt x="340" y="390"/>
                    <a:pt x="413" y="353"/>
                    <a:pt x="460" y="263"/>
                  </a:cubicBezTo>
                  <a:cubicBezTo>
                    <a:pt x="533" y="189"/>
                    <a:pt x="460" y="36"/>
                    <a:pt x="380" y="36"/>
                  </a:cubicBezTo>
                  <a:cubicBezTo>
                    <a:pt x="356" y="10"/>
                    <a:pt x="330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5102160" y="1241566"/>
              <a:ext cx="35291" cy="34403"/>
            </a:xfrm>
            <a:custGeom>
              <a:avLst/>
              <a:gdLst/>
              <a:ahLst/>
              <a:cxnLst/>
              <a:rect l="l" t="t" r="r" b="b"/>
              <a:pathLst>
                <a:path w="676" h="659" extrusionOk="0">
                  <a:moveTo>
                    <a:pt x="315" y="0"/>
                  </a:moveTo>
                  <a:cubicBezTo>
                    <a:pt x="314" y="0"/>
                    <a:pt x="318" y="4"/>
                    <a:pt x="330" y="10"/>
                  </a:cubicBezTo>
                  <a:lnTo>
                    <a:pt x="330" y="10"/>
                  </a:lnTo>
                  <a:cubicBezTo>
                    <a:pt x="323" y="4"/>
                    <a:pt x="316" y="0"/>
                    <a:pt x="315" y="0"/>
                  </a:cubicBezTo>
                  <a:close/>
                  <a:moveTo>
                    <a:pt x="330" y="10"/>
                  </a:moveTo>
                  <a:cubicBezTo>
                    <a:pt x="351" y="28"/>
                    <a:pt x="377" y="69"/>
                    <a:pt x="296" y="110"/>
                  </a:cubicBezTo>
                  <a:cubicBezTo>
                    <a:pt x="217" y="110"/>
                    <a:pt x="143" y="110"/>
                    <a:pt x="64" y="184"/>
                  </a:cubicBezTo>
                  <a:lnTo>
                    <a:pt x="64" y="263"/>
                  </a:lnTo>
                  <a:cubicBezTo>
                    <a:pt x="0" y="459"/>
                    <a:pt x="160" y="659"/>
                    <a:pt x="355" y="659"/>
                  </a:cubicBezTo>
                  <a:cubicBezTo>
                    <a:pt x="386" y="659"/>
                    <a:pt x="417" y="654"/>
                    <a:pt x="449" y="643"/>
                  </a:cubicBezTo>
                  <a:cubicBezTo>
                    <a:pt x="602" y="569"/>
                    <a:pt x="676" y="263"/>
                    <a:pt x="602" y="110"/>
                  </a:cubicBezTo>
                  <a:cubicBezTo>
                    <a:pt x="523" y="110"/>
                    <a:pt x="449" y="31"/>
                    <a:pt x="370" y="31"/>
                  </a:cubicBezTo>
                  <a:cubicBezTo>
                    <a:pt x="352" y="22"/>
                    <a:pt x="339" y="15"/>
                    <a:pt x="33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5285399" y="1247308"/>
              <a:ext cx="43800" cy="41555"/>
            </a:xfrm>
            <a:custGeom>
              <a:avLst/>
              <a:gdLst/>
              <a:ahLst/>
              <a:cxnLst/>
              <a:rect l="l" t="t" r="r" b="b"/>
              <a:pathLst>
                <a:path w="839" h="796" extrusionOk="0">
                  <a:moveTo>
                    <a:pt x="459" y="0"/>
                  </a:moveTo>
                  <a:cubicBezTo>
                    <a:pt x="306" y="0"/>
                    <a:pt x="153" y="74"/>
                    <a:pt x="74" y="227"/>
                  </a:cubicBezTo>
                  <a:cubicBezTo>
                    <a:pt x="0" y="380"/>
                    <a:pt x="0" y="533"/>
                    <a:pt x="74" y="686"/>
                  </a:cubicBezTo>
                  <a:cubicBezTo>
                    <a:pt x="182" y="742"/>
                    <a:pt x="291" y="796"/>
                    <a:pt x="400" y="796"/>
                  </a:cubicBezTo>
                  <a:cubicBezTo>
                    <a:pt x="444" y="796"/>
                    <a:pt x="488" y="787"/>
                    <a:pt x="533" y="765"/>
                  </a:cubicBezTo>
                  <a:cubicBezTo>
                    <a:pt x="686" y="686"/>
                    <a:pt x="839" y="533"/>
                    <a:pt x="839" y="306"/>
                  </a:cubicBezTo>
                  <a:cubicBezTo>
                    <a:pt x="839" y="153"/>
                    <a:pt x="766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5045674" y="1216298"/>
              <a:ext cx="43852" cy="38005"/>
            </a:xfrm>
            <a:custGeom>
              <a:avLst/>
              <a:gdLst/>
              <a:ahLst/>
              <a:cxnLst/>
              <a:rect l="l" t="t" r="r" b="b"/>
              <a:pathLst>
                <a:path w="840" h="728" extrusionOk="0">
                  <a:moveTo>
                    <a:pt x="458" y="0"/>
                  </a:moveTo>
                  <a:cubicBezTo>
                    <a:pt x="400" y="0"/>
                    <a:pt x="344" y="19"/>
                    <a:pt x="307" y="56"/>
                  </a:cubicBezTo>
                  <a:cubicBezTo>
                    <a:pt x="227" y="56"/>
                    <a:pt x="74" y="135"/>
                    <a:pt x="74" y="209"/>
                  </a:cubicBezTo>
                  <a:cubicBezTo>
                    <a:pt x="1" y="362"/>
                    <a:pt x="74" y="594"/>
                    <a:pt x="227" y="668"/>
                  </a:cubicBezTo>
                  <a:cubicBezTo>
                    <a:pt x="267" y="708"/>
                    <a:pt x="344" y="727"/>
                    <a:pt x="420" y="727"/>
                  </a:cubicBezTo>
                  <a:cubicBezTo>
                    <a:pt x="497" y="727"/>
                    <a:pt x="573" y="708"/>
                    <a:pt x="613" y="668"/>
                  </a:cubicBezTo>
                  <a:cubicBezTo>
                    <a:pt x="766" y="594"/>
                    <a:pt x="840" y="441"/>
                    <a:pt x="840" y="288"/>
                  </a:cubicBezTo>
                  <a:cubicBezTo>
                    <a:pt x="840" y="209"/>
                    <a:pt x="766" y="135"/>
                    <a:pt x="613" y="56"/>
                  </a:cubicBezTo>
                  <a:cubicBezTo>
                    <a:pt x="573" y="19"/>
                    <a:pt x="515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5341311" y="1270122"/>
              <a:ext cx="16027" cy="14774"/>
            </a:xfrm>
            <a:custGeom>
              <a:avLst/>
              <a:gdLst/>
              <a:ahLst/>
              <a:cxnLst/>
              <a:rect l="l" t="t" r="r" b="b"/>
              <a:pathLst>
                <a:path w="307" h="283" extrusionOk="0">
                  <a:moveTo>
                    <a:pt x="197" y="0"/>
                  </a:moveTo>
                  <a:cubicBezTo>
                    <a:pt x="183" y="0"/>
                    <a:pt x="168" y="7"/>
                    <a:pt x="154" y="22"/>
                  </a:cubicBezTo>
                  <a:cubicBezTo>
                    <a:pt x="74" y="22"/>
                    <a:pt x="1" y="175"/>
                    <a:pt x="74" y="249"/>
                  </a:cubicBezTo>
                  <a:cubicBezTo>
                    <a:pt x="98" y="272"/>
                    <a:pt x="127" y="282"/>
                    <a:pt x="158" y="282"/>
                  </a:cubicBezTo>
                  <a:cubicBezTo>
                    <a:pt x="231" y="282"/>
                    <a:pt x="307" y="227"/>
                    <a:pt x="307" y="175"/>
                  </a:cubicBezTo>
                  <a:cubicBezTo>
                    <a:pt x="307" y="111"/>
                    <a:pt x="255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5137398" y="1287245"/>
              <a:ext cx="44165" cy="35865"/>
            </a:xfrm>
            <a:custGeom>
              <a:avLst/>
              <a:gdLst/>
              <a:ahLst/>
              <a:cxnLst/>
              <a:rect l="l" t="t" r="r" b="b"/>
              <a:pathLst>
                <a:path w="846" h="687" extrusionOk="0">
                  <a:moveTo>
                    <a:pt x="307" y="0"/>
                  </a:moveTo>
                  <a:cubicBezTo>
                    <a:pt x="234" y="0"/>
                    <a:pt x="154" y="0"/>
                    <a:pt x="80" y="74"/>
                  </a:cubicBezTo>
                  <a:cubicBezTo>
                    <a:pt x="1" y="154"/>
                    <a:pt x="80" y="227"/>
                    <a:pt x="80" y="307"/>
                  </a:cubicBezTo>
                  <a:cubicBezTo>
                    <a:pt x="154" y="460"/>
                    <a:pt x="234" y="533"/>
                    <a:pt x="387" y="613"/>
                  </a:cubicBezTo>
                  <a:cubicBezTo>
                    <a:pt x="460" y="686"/>
                    <a:pt x="613" y="686"/>
                    <a:pt x="766" y="686"/>
                  </a:cubicBezTo>
                  <a:lnTo>
                    <a:pt x="766" y="613"/>
                  </a:lnTo>
                  <a:cubicBezTo>
                    <a:pt x="846" y="613"/>
                    <a:pt x="846" y="533"/>
                    <a:pt x="846" y="533"/>
                  </a:cubicBezTo>
                  <a:cubicBezTo>
                    <a:pt x="846" y="380"/>
                    <a:pt x="846" y="307"/>
                    <a:pt x="766" y="227"/>
                  </a:cubicBezTo>
                  <a:cubicBezTo>
                    <a:pt x="613" y="74"/>
                    <a:pt x="46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5069688" y="1285627"/>
              <a:ext cx="59775" cy="51318"/>
            </a:xfrm>
            <a:custGeom>
              <a:avLst/>
              <a:gdLst/>
              <a:ahLst/>
              <a:cxnLst/>
              <a:rect l="l" t="t" r="r" b="b"/>
              <a:pathLst>
                <a:path w="1145" h="983" extrusionOk="0">
                  <a:moveTo>
                    <a:pt x="580" y="0"/>
                  </a:moveTo>
                  <a:cubicBezTo>
                    <a:pt x="416" y="0"/>
                    <a:pt x="265" y="73"/>
                    <a:pt x="153" y="185"/>
                  </a:cubicBezTo>
                  <a:cubicBezTo>
                    <a:pt x="74" y="258"/>
                    <a:pt x="74" y="338"/>
                    <a:pt x="0" y="411"/>
                  </a:cubicBezTo>
                  <a:cubicBezTo>
                    <a:pt x="0" y="491"/>
                    <a:pt x="74" y="644"/>
                    <a:pt x="153" y="717"/>
                  </a:cubicBezTo>
                  <a:cubicBezTo>
                    <a:pt x="227" y="797"/>
                    <a:pt x="380" y="870"/>
                    <a:pt x="459" y="950"/>
                  </a:cubicBezTo>
                  <a:cubicBezTo>
                    <a:pt x="561" y="950"/>
                    <a:pt x="696" y="982"/>
                    <a:pt x="820" y="982"/>
                  </a:cubicBezTo>
                  <a:cubicBezTo>
                    <a:pt x="882" y="982"/>
                    <a:pt x="941" y="974"/>
                    <a:pt x="992" y="950"/>
                  </a:cubicBezTo>
                  <a:cubicBezTo>
                    <a:pt x="1071" y="870"/>
                    <a:pt x="1145" y="717"/>
                    <a:pt x="1145" y="564"/>
                  </a:cubicBezTo>
                  <a:cubicBezTo>
                    <a:pt x="1145" y="338"/>
                    <a:pt x="992" y="105"/>
                    <a:pt x="765" y="31"/>
                  </a:cubicBezTo>
                  <a:cubicBezTo>
                    <a:pt x="703" y="10"/>
                    <a:pt x="64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5053661" y="1267094"/>
              <a:ext cx="19890" cy="20203"/>
            </a:xfrm>
            <a:custGeom>
              <a:avLst/>
              <a:gdLst/>
              <a:ahLst/>
              <a:cxnLst/>
              <a:rect l="l" t="t" r="r" b="b"/>
              <a:pathLst>
                <a:path w="381" h="387" extrusionOk="0">
                  <a:moveTo>
                    <a:pt x="154" y="1"/>
                  </a:moveTo>
                  <a:cubicBezTo>
                    <a:pt x="74" y="80"/>
                    <a:pt x="1" y="154"/>
                    <a:pt x="1" y="233"/>
                  </a:cubicBezTo>
                  <a:cubicBezTo>
                    <a:pt x="74" y="307"/>
                    <a:pt x="154" y="386"/>
                    <a:pt x="307" y="386"/>
                  </a:cubicBezTo>
                  <a:cubicBezTo>
                    <a:pt x="381" y="307"/>
                    <a:pt x="381" y="154"/>
                    <a:pt x="307" y="80"/>
                  </a:cubicBezTo>
                  <a:cubicBezTo>
                    <a:pt x="307" y="80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5209337" y="1316062"/>
              <a:ext cx="39989" cy="37640"/>
            </a:xfrm>
            <a:custGeom>
              <a:avLst/>
              <a:gdLst/>
              <a:ahLst/>
              <a:cxnLst/>
              <a:rect l="l" t="t" r="r" b="b"/>
              <a:pathLst>
                <a:path w="766" h="721" extrusionOk="0">
                  <a:moveTo>
                    <a:pt x="499" y="1"/>
                  </a:moveTo>
                  <a:cubicBezTo>
                    <a:pt x="441" y="1"/>
                    <a:pt x="383" y="21"/>
                    <a:pt x="306" y="61"/>
                  </a:cubicBezTo>
                  <a:cubicBezTo>
                    <a:pt x="233" y="61"/>
                    <a:pt x="153" y="61"/>
                    <a:pt x="153" y="134"/>
                  </a:cubicBezTo>
                  <a:cubicBezTo>
                    <a:pt x="80" y="134"/>
                    <a:pt x="80" y="214"/>
                    <a:pt x="80" y="287"/>
                  </a:cubicBezTo>
                  <a:cubicBezTo>
                    <a:pt x="0" y="367"/>
                    <a:pt x="0" y="520"/>
                    <a:pt x="153" y="593"/>
                  </a:cubicBezTo>
                  <a:cubicBezTo>
                    <a:pt x="200" y="684"/>
                    <a:pt x="273" y="721"/>
                    <a:pt x="356" y="721"/>
                  </a:cubicBezTo>
                  <a:cubicBezTo>
                    <a:pt x="414" y="721"/>
                    <a:pt x="476" y="703"/>
                    <a:pt x="539" y="673"/>
                  </a:cubicBezTo>
                  <a:cubicBezTo>
                    <a:pt x="692" y="593"/>
                    <a:pt x="692" y="440"/>
                    <a:pt x="766" y="287"/>
                  </a:cubicBezTo>
                  <a:cubicBezTo>
                    <a:pt x="766" y="214"/>
                    <a:pt x="692" y="134"/>
                    <a:pt x="692" y="61"/>
                  </a:cubicBezTo>
                  <a:cubicBezTo>
                    <a:pt x="616" y="21"/>
                    <a:pt x="557" y="1"/>
                    <a:pt x="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5281223" y="1305465"/>
              <a:ext cx="39989" cy="33620"/>
            </a:xfrm>
            <a:custGeom>
              <a:avLst/>
              <a:gdLst/>
              <a:ahLst/>
              <a:cxnLst/>
              <a:rect l="l" t="t" r="r" b="b"/>
              <a:pathLst>
                <a:path w="766" h="644" extrusionOk="0">
                  <a:moveTo>
                    <a:pt x="284" y="1"/>
                  </a:moveTo>
                  <a:cubicBezTo>
                    <a:pt x="270" y="1"/>
                    <a:pt x="255" y="10"/>
                    <a:pt x="233" y="31"/>
                  </a:cubicBezTo>
                  <a:cubicBezTo>
                    <a:pt x="80" y="31"/>
                    <a:pt x="1" y="184"/>
                    <a:pt x="1" y="337"/>
                  </a:cubicBezTo>
                  <a:cubicBezTo>
                    <a:pt x="1" y="417"/>
                    <a:pt x="80" y="490"/>
                    <a:pt x="233" y="570"/>
                  </a:cubicBezTo>
                  <a:cubicBezTo>
                    <a:pt x="307" y="570"/>
                    <a:pt x="460" y="643"/>
                    <a:pt x="539" y="643"/>
                  </a:cubicBezTo>
                  <a:cubicBezTo>
                    <a:pt x="613" y="570"/>
                    <a:pt x="766" y="490"/>
                    <a:pt x="692" y="417"/>
                  </a:cubicBezTo>
                  <a:lnTo>
                    <a:pt x="692" y="264"/>
                  </a:lnTo>
                  <a:cubicBezTo>
                    <a:pt x="613" y="184"/>
                    <a:pt x="539" y="111"/>
                    <a:pt x="460" y="111"/>
                  </a:cubicBezTo>
                  <a:cubicBezTo>
                    <a:pt x="351" y="54"/>
                    <a:pt x="32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5385111" y="1259107"/>
              <a:ext cx="28191" cy="25685"/>
            </a:xfrm>
            <a:custGeom>
              <a:avLst/>
              <a:gdLst/>
              <a:ahLst/>
              <a:cxnLst/>
              <a:rect l="l" t="t" r="r" b="b"/>
              <a:pathLst>
                <a:path w="540" h="492" extrusionOk="0">
                  <a:moveTo>
                    <a:pt x="233" y="1"/>
                  </a:moveTo>
                  <a:cubicBezTo>
                    <a:pt x="80" y="80"/>
                    <a:pt x="0" y="233"/>
                    <a:pt x="80" y="307"/>
                  </a:cubicBezTo>
                  <a:cubicBezTo>
                    <a:pt x="80" y="419"/>
                    <a:pt x="201" y="491"/>
                    <a:pt x="297" y="491"/>
                  </a:cubicBezTo>
                  <a:cubicBezTo>
                    <a:pt x="332" y="491"/>
                    <a:pt x="365" y="481"/>
                    <a:pt x="386" y="460"/>
                  </a:cubicBezTo>
                  <a:cubicBezTo>
                    <a:pt x="459" y="460"/>
                    <a:pt x="459" y="386"/>
                    <a:pt x="539" y="386"/>
                  </a:cubicBezTo>
                  <a:lnTo>
                    <a:pt x="539" y="233"/>
                  </a:lnTo>
                  <a:cubicBezTo>
                    <a:pt x="539" y="80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5345174" y="1300087"/>
              <a:ext cx="28138" cy="20882"/>
            </a:xfrm>
            <a:custGeom>
              <a:avLst/>
              <a:gdLst/>
              <a:ahLst/>
              <a:cxnLst/>
              <a:rect l="l" t="t" r="r" b="b"/>
              <a:pathLst>
                <a:path w="539" h="400" extrusionOk="0">
                  <a:moveTo>
                    <a:pt x="346" y="1"/>
                  </a:moveTo>
                  <a:cubicBezTo>
                    <a:pt x="308" y="1"/>
                    <a:pt x="269" y="21"/>
                    <a:pt x="233" y="61"/>
                  </a:cubicBezTo>
                  <a:cubicBezTo>
                    <a:pt x="153" y="61"/>
                    <a:pt x="80" y="134"/>
                    <a:pt x="80" y="214"/>
                  </a:cubicBezTo>
                  <a:cubicBezTo>
                    <a:pt x="0" y="214"/>
                    <a:pt x="0" y="287"/>
                    <a:pt x="0" y="367"/>
                  </a:cubicBezTo>
                  <a:lnTo>
                    <a:pt x="80" y="367"/>
                  </a:lnTo>
                  <a:cubicBezTo>
                    <a:pt x="131" y="391"/>
                    <a:pt x="173" y="399"/>
                    <a:pt x="212" y="399"/>
                  </a:cubicBezTo>
                  <a:cubicBezTo>
                    <a:pt x="291" y="399"/>
                    <a:pt x="357" y="367"/>
                    <a:pt x="459" y="367"/>
                  </a:cubicBezTo>
                  <a:cubicBezTo>
                    <a:pt x="539" y="287"/>
                    <a:pt x="539" y="134"/>
                    <a:pt x="459" y="61"/>
                  </a:cubicBezTo>
                  <a:cubicBezTo>
                    <a:pt x="422" y="21"/>
                    <a:pt x="384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5137398" y="1059370"/>
              <a:ext cx="24067" cy="12216"/>
            </a:xfrm>
            <a:custGeom>
              <a:avLst/>
              <a:gdLst/>
              <a:ahLst/>
              <a:cxnLst/>
              <a:rect l="l" t="t" r="r" b="b"/>
              <a:pathLst>
                <a:path w="461" h="234" extrusionOk="0">
                  <a:moveTo>
                    <a:pt x="80" y="1"/>
                  </a:moveTo>
                  <a:lnTo>
                    <a:pt x="80" y="80"/>
                  </a:lnTo>
                  <a:cubicBezTo>
                    <a:pt x="1" y="80"/>
                    <a:pt x="80" y="154"/>
                    <a:pt x="80" y="233"/>
                  </a:cubicBezTo>
                  <a:lnTo>
                    <a:pt x="387" y="233"/>
                  </a:lnTo>
                  <a:cubicBezTo>
                    <a:pt x="460" y="154"/>
                    <a:pt x="387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5057524" y="1127446"/>
              <a:ext cx="16027" cy="19890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153" y="1"/>
                  </a:moveTo>
                  <a:lnTo>
                    <a:pt x="0" y="154"/>
                  </a:lnTo>
                  <a:cubicBezTo>
                    <a:pt x="0" y="227"/>
                    <a:pt x="0" y="307"/>
                    <a:pt x="80" y="380"/>
                  </a:cubicBezTo>
                  <a:cubicBezTo>
                    <a:pt x="153" y="380"/>
                    <a:pt x="307" y="380"/>
                    <a:pt x="307" y="307"/>
                  </a:cubicBezTo>
                  <a:cubicBezTo>
                    <a:pt x="307" y="227"/>
                    <a:pt x="307" y="7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5309361" y="1047572"/>
              <a:ext cx="19838" cy="16027"/>
            </a:xfrm>
            <a:custGeom>
              <a:avLst/>
              <a:gdLst/>
              <a:ahLst/>
              <a:cxnLst/>
              <a:rect l="l" t="t" r="r" b="b"/>
              <a:pathLst>
                <a:path w="380" h="307" extrusionOk="0">
                  <a:moveTo>
                    <a:pt x="74" y="0"/>
                  </a:moveTo>
                  <a:cubicBezTo>
                    <a:pt x="0" y="74"/>
                    <a:pt x="0" y="74"/>
                    <a:pt x="0" y="153"/>
                  </a:cubicBezTo>
                  <a:cubicBezTo>
                    <a:pt x="0" y="227"/>
                    <a:pt x="74" y="306"/>
                    <a:pt x="153" y="306"/>
                  </a:cubicBezTo>
                  <a:cubicBezTo>
                    <a:pt x="227" y="306"/>
                    <a:pt x="307" y="227"/>
                    <a:pt x="307" y="227"/>
                  </a:cubicBezTo>
                  <a:cubicBezTo>
                    <a:pt x="380" y="153"/>
                    <a:pt x="38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5413249" y="1167382"/>
              <a:ext cx="19838" cy="18533"/>
            </a:xfrm>
            <a:custGeom>
              <a:avLst/>
              <a:gdLst/>
              <a:ahLst/>
              <a:cxnLst/>
              <a:rect l="l" t="t" r="r" b="b"/>
              <a:pathLst>
                <a:path w="380" h="355" extrusionOk="0">
                  <a:moveTo>
                    <a:pt x="227" y="1"/>
                  </a:moveTo>
                  <a:cubicBezTo>
                    <a:pt x="153" y="74"/>
                    <a:pt x="74" y="74"/>
                    <a:pt x="74" y="154"/>
                  </a:cubicBezTo>
                  <a:cubicBezTo>
                    <a:pt x="0" y="227"/>
                    <a:pt x="0" y="307"/>
                    <a:pt x="74" y="307"/>
                  </a:cubicBezTo>
                  <a:cubicBezTo>
                    <a:pt x="106" y="337"/>
                    <a:pt x="151" y="355"/>
                    <a:pt x="193" y="355"/>
                  </a:cubicBezTo>
                  <a:cubicBezTo>
                    <a:pt x="253" y="355"/>
                    <a:pt x="306" y="318"/>
                    <a:pt x="306" y="227"/>
                  </a:cubicBezTo>
                  <a:cubicBezTo>
                    <a:pt x="380" y="154"/>
                    <a:pt x="306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5309361" y="935697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460" y="0"/>
                  </a:moveTo>
                  <a:cubicBezTo>
                    <a:pt x="380" y="0"/>
                    <a:pt x="307" y="0"/>
                    <a:pt x="307" y="74"/>
                  </a:cubicBezTo>
                  <a:cubicBezTo>
                    <a:pt x="153" y="307"/>
                    <a:pt x="74" y="533"/>
                    <a:pt x="0" y="839"/>
                  </a:cubicBezTo>
                  <a:cubicBezTo>
                    <a:pt x="0" y="839"/>
                    <a:pt x="0" y="919"/>
                    <a:pt x="74" y="919"/>
                  </a:cubicBezTo>
                  <a:cubicBezTo>
                    <a:pt x="153" y="919"/>
                    <a:pt x="153" y="919"/>
                    <a:pt x="227" y="839"/>
                  </a:cubicBezTo>
                  <a:cubicBezTo>
                    <a:pt x="227" y="613"/>
                    <a:pt x="380" y="380"/>
                    <a:pt x="460" y="154"/>
                  </a:cubicBezTo>
                  <a:cubicBezTo>
                    <a:pt x="533" y="74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5353161" y="1107294"/>
              <a:ext cx="20151" cy="28191"/>
            </a:xfrm>
            <a:custGeom>
              <a:avLst/>
              <a:gdLst/>
              <a:ahLst/>
              <a:cxnLst/>
              <a:rect l="l" t="t" r="r" b="b"/>
              <a:pathLst>
                <a:path w="386" h="540" extrusionOk="0">
                  <a:moveTo>
                    <a:pt x="80" y="1"/>
                  </a:moveTo>
                  <a:cubicBezTo>
                    <a:pt x="0" y="80"/>
                    <a:pt x="0" y="154"/>
                    <a:pt x="0" y="154"/>
                  </a:cubicBezTo>
                  <a:lnTo>
                    <a:pt x="153" y="460"/>
                  </a:lnTo>
                  <a:lnTo>
                    <a:pt x="233" y="540"/>
                  </a:lnTo>
                  <a:cubicBezTo>
                    <a:pt x="306" y="540"/>
                    <a:pt x="306" y="540"/>
                    <a:pt x="306" y="460"/>
                  </a:cubicBezTo>
                  <a:cubicBezTo>
                    <a:pt x="386" y="460"/>
                    <a:pt x="386" y="387"/>
                    <a:pt x="386" y="307"/>
                  </a:cubicBezTo>
                  <a:lnTo>
                    <a:pt x="233" y="80"/>
                  </a:lnTo>
                  <a:cubicBezTo>
                    <a:pt x="153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293387" y="1203195"/>
              <a:ext cx="16027" cy="47976"/>
            </a:xfrm>
            <a:custGeom>
              <a:avLst/>
              <a:gdLst/>
              <a:ahLst/>
              <a:cxnLst/>
              <a:rect l="l" t="t" r="r" b="b"/>
              <a:pathLst>
                <a:path w="307" h="919" extrusionOk="0">
                  <a:moveTo>
                    <a:pt x="74" y="0"/>
                  </a:moveTo>
                  <a:cubicBezTo>
                    <a:pt x="0" y="0"/>
                    <a:pt x="0" y="80"/>
                    <a:pt x="0" y="153"/>
                  </a:cubicBezTo>
                  <a:lnTo>
                    <a:pt x="74" y="845"/>
                  </a:lnTo>
                  <a:cubicBezTo>
                    <a:pt x="74" y="919"/>
                    <a:pt x="153" y="919"/>
                    <a:pt x="227" y="919"/>
                  </a:cubicBezTo>
                  <a:cubicBezTo>
                    <a:pt x="306" y="919"/>
                    <a:pt x="306" y="845"/>
                    <a:pt x="306" y="845"/>
                  </a:cubicBezTo>
                  <a:lnTo>
                    <a:pt x="227" y="80"/>
                  </a:lnTo>
                  <a:cubicBezTo>
                    <a:pt x="227" y="8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5197486" y="1185654"/>
              <a:ext cx="19890" cy="33568"/>
            </a:xfrm>
            <a:custGeom>
              <a:avLst/>
              <a:gdLst/>
              <a:ahLst/>
              <a:cxnLst/>
              <a:rect l="l" t="t" r="r" b="b"/>
              <a:pathLst>
                <a:path w="381" h="643" extrusionOk="0">
                  <a:moveTo>
                    <a:pt x="241" y="0"/>
                  </a:moveTo>
                  <a:cubicBezTo>
                    <a:pt x="191" y="0"/>
                    <a:pt x="154" y="53"/>
                    <a:pt x="154" y="110"/>
                  </a:cubicBezTo>
                  <a:lnTo>
                    <a:pt x="1" y="489"/>
                  </a:lnTo>
                  <a:cubicBezTo>
                    <a:pt x="1" y="569"/>
                    <a:pt x="74" y="643"/>
                    <a:pt x="154" y="643"/>
                  </a:cubicBezTo>
                  <a:cubicBezTo>
                    <a:pt x="227" y="643"/>
                    <a:pt x="227" y="643"/>
                    <a:pt x="227" y="569"/>
                  </a:cubicBezTo>
                  <a:lnTo>
                    <a:pt x="380" y="110"/>
                  </a:lnTo>
                  <a:lnTo>
                    <a:pt x="307" y="30"/>
                  </a:lnTo>
                  <a:cubicBezTo>
                    <a:pt x="284" y="9"/>
                    <a:pt x="261" y="0"/>
                    <a:pt x="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5077676" y="1119458"/>
              <a:ext cx="35813" cy="3586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533" y="1"/>
                  </a:moveTo>
                  <a:cubicBezTo>
                    <a:pt x="306" y="154"/>
                    <a:pt x="153" y="307"/>
                    <a:pt x="0" y="533"/>
                  </a:cubicBezTo>
                  <a:cubicBezTo>
                    <a:pt x="0" y="533"/>
                    <a:pt x="0" y="613"/>
                    <a:pt x="74" y="686"/>
                  </a:cubicBezTo>
                  <a:cubicBezTo>
                    <a:pt x="153" y="686"/>
                    <a:pt x="153" y="686"/>
                    <a:pt x="227" y="613"/>
                  </a:cubicBezTo>
                  <a:cubicBezTo>
                    <a:pt x="306" y="460"/>
                    <a:pt x="459" y="307"/>
                    <a:pt x="612" y="227"/>
                  </a:cubicBezTo>
                  <a:cubicBezTo>
                    <a:pt x="686" y="227"/>
                    <a:pt x="686" y="154"/>
                    <a:pt x="686" y="74"/>
                  </a:cubicBezTo>
                  <a:cubicBezTo>
                    <a:pt x="686" y="1"/>
                    <a:pt x="612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5157549" y="911734"/>
              <a:ext cx="32002" cy="51840"/>
            </a:xfrm>
            <a:custGeom>
              <a:avLst/>
              <a:gdLst/>
              <a:ahLst/>
              <a:cxnLst/>
              <a:rect l="l" t="t" r="r" b="b"/>
              <a:pathLst>
                <a:path w="613" h="993" extrusionOk="0">
                  <a:moveTo>
                    <a:pt x="74" y="0"/>
                  </a:moveTo>
                  <a:cubicBezTo>
                    <a:pt x="74" y="74"/>
                    <a:pt x="1" y="153"/>
                    <a:pt x="74" y="153"/>
                  </a:cubicBezTo>
                  <a:cubicBezTo>
                    <a:pt x="227" y="380"/>
                    <a:pt x="307" y="613"/>
                    <a:pt x="380" y="839"/>
                  </a:cubicBezTo>
                  <a:cubicBezTo>
                    <a:pt x="380" y="919"/>
                    <a:pt x="460" y="992"/>
                    <a:pt x="460" y="992"/>
                  </a:cubicBezTo>
                  <a:lnTo>
                    <a:pt x="533" y="992"/>
                  </a:lnTo>
                  <a:cubicBezTo>
                    <a:pt x="613" y="919"/>
                    <a:pt x="613" y="919"/>
                    <a:pt x="613" y="839"/>
                  </a:cubicBezTo>
                  <a:cubicBezTo>
                    <a:pt x="533" y="533"/>
                    <a:pt x="380" y="306"/>
                    <a:pt x="227" y="74"/>
                  </a:cubicBez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5049537" y="964514"/>
              <a:ext cx="32002" cy="31010"/>
            </a:xfrm>
            <a:custGeom>
              <a:avLst/>
              <a:gdLst/>
              <a:ahLst/>
              <a:cxnLst/>
              <a:rect l="l" t="t" r="r" b="b"/>
              <a:pathLst>
                <a:path w="613" h="594" extrusionOk="0">
                  <a:moveTo>
                    <a:pt x="117" y="1"/>
                  </a:moveTo>
                  <a:cubicBezTo>
                    <a:pt x="78" y="1"/>
                    <a:pt x="40" y="21"/>
                    <a:pt x="0" y="61"/>
                  </a:cubicBezTo>
                  <a:cubicBezTo>
                    <a:pt x="0" y="134"/>
                    <a:pt x="0" y="214"/>
                    <a:pt x="80" y="214"/>
                  </a:cubicBezTo>
                  <a:cubicBezTo>
                    <a:pt x="153" y="287"/>
                    <a:pt x="306" y="367"/>
                    <a:pt x="386" y="520"/>
                  </a:cubicBezTo>
                  <a:lnTo>
                    <a:pt x="460" y="593"/>
                  </a:lnTo>
                  <a:cubicBezTo>
                    <a:pt x="539" y="593"/>
                    <a:pt x="539" y="593"/>
                    <a:pt x="539" y="520"/>
                  </a:cubicBezTo>
                  <a:cubicBezTo>
                    <a:pt x="613" y="520"/>
                    <a:pt x="613" y="440"/>
                    <a:pt x="539" y="367"/>
                  </a:cubicBezTo>
                  <a:cubicBezTo>
                    <a:pt x="460" y="214"/>
                    <a:pt x="306" y="134"/>
                    <a:pt x="233" y="61"/>
                  </a:cubicBezTo>
                  <a:cubicBezTo>
                    <a:pt x="193" y="21"/>
                    <a:pt x="15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4961624" y="1071534"/>
              <a:ext cx="36178" cy="11851"/>
            </a:xfrm>
            <a:custGeom>
              <a:avLst/>
              <a:gdLst/>
              <a:ahLst/>
              <a:cxnLst/>
              <a:rect l="l" t="t" r="r" b="b"/>
              <a:pathLst>
                <a:path w="693" h="227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cubicBezTo>
                    <a:pt x="1" y="227"/>
                    <a:pt x="1" y="227"/>
                    <a:pt x="80" y="227"/>
                  </a:cubicBezTo>
                  <a:lnTo>
                    <a:pt x="613" y="227"/>
                  </a:lnTo>
                  <a:cubicBezTo>
                    <a:pt x="693" y="227"/>
                    <a:pt x="693" y="227"/>
                    <a:pt x="693" y="153"/>
                  </a:cubicBezTo>
                  <a:cubicBezTo>
                    <a:pt x="693" y="74"/>
                    <a:pt x="693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4985638" y="1173647"/>
              <a:ext cx="16027" cy="29600"/>
            </a:xfrm>
            <a:custGeom>
              <a:avLst/>
              <a:gdLst/>
              <a:ahLst/>
              <a:cxnLst/>
              <a:rect l="l" t="t" r="r" b="b"/>
              <a:pathLst>
                <a:path w="307" h="567" extrusionOk="0">
                  <a:moveTo>
                    <a:pt x="165" y="1"/>
                  </a:moveTo>
                  <a:cubicBezTo>
                    <a:pt x="116" y="1"/>
                    <a:pt x="80" y="56"/>
                    <a:pt x="80" y="107"/>
                  </a:cubicBezTo>
                  <a:cubicBezTo>
                    <a:pt x="80" y="187"/>
                    <a:pt x="0" y="340"/>
                    <a:pt x="0" y="413"/>
                  </a:cubicBezTo>
                  <a:cubicBezTo>
                    <a:pt x="0" y="493"/>
                    <a:pt x="80" y="566"/>
                    <a:pt x="153" y="566"/>
                  </a:cubicBezTo>
                  <a:cubicBezTo>
                    <a:pt x="233" y="566"/>
                    <a:pt x="233" y="493"/>
                    <a:pt x="233" y="413"/>
                  </a:cubicBezTo>
                  <a:cubicBezTo>
                    <a:pt x="233" y="340"/>
                    <a:pt x="233" y="260"/>
                    <a:pt x="306" y="107"/>
                  </a:cubicBezTo>
                  <a:lnTo>
                    <a:pt x="233" y="34"/>
                  </a:lnTo>
                  <a:cubicBezTo>
                    <a:pt x="209" y="10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5085663" y="1244176"/>
              <a:ext cx="19838" cy="27147"/>
            </a:xfrm>
            <a:custGeom>
              <a:avLst/>
              <a:gdLst/>
              <a:ahLst/>
              <a:cxnLst/>
              <a:rect l="l" t="t" r="r" b="b"/>
              <a:pathLst>
                <a:path w="380" h="520" extrusionOk="0">
                  <a:moveTo>
                    <a:pt x="276" y="1"/>
                  </a:moveTo>
                  <a:cubicBezTo>
                    <a:pt x="247" y="1"/>
                    <a:pt x="227" y="20"/>
                    <a:pt x="227" y="60"/>
                  </a:cubicBezTo>
                  <a:cubicBezTo>
                    <a:pt x="74" y="134"/>
                    <a:pt x="0" y="287"/>
                    <a:pt x="0" y="440"/>
                  </a:cubicBezTo>
                  <a:lnTo>
                    <a:pt x="74" y="519"/>
                  </a:lnTo>
                  <a:lnTo>
                    <a:pt x="153" y="519"/>
                  </a:lnTo>
                  <a:cubicBezTo>
                    <a:pt x="153" y="519"/>
                    <a:pt x="227" y="519"/>
                    <a:pt x="227" y="440"/>
                  </a:cubicBezTo>
                  <a:cubicBezTo>
                    <a:pt x="227" y="366"/>
                    <a:pt x="306" y="287"/>
                    <a:pt x="306" y="213"/>
                  </a:cubicBezTo>
                  <a:cubicBezTo>
                    <a:pt x="380" y="134"/>
                    <a:pt x="380" y="134"/>
                    <a:pt x="380" y="60"/>
                  </a:cubicBezTo>
                  <a:cubicBezTo>
                    <a:pt x="343" y="20"/>
                    <a:pt x="305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5125600" y="1284113"/>
              <a:ext cx="27825" cy="35134"/>
            </a:xfrm>
            <a:custGeom>
              <a:avLst/>
              <a:gdLst/>
              <a:ahLst/>
              <a:cxnLst/>
              <a:rect l="l" t="t" r="r" b="b"/>
              <a:pathLst>
                <a:path w="533" h="673" extrusionOk="0">
                  <a:moveTo>
                    <a:pt x="411" y="1"/>
                  </a:moveTo>
                  <a:cubicBezTo>
                    <a:pt x="381" y="1"/>
                    <a:pt x="343" y="21"/>
                    <a:pt x="306" y="60"/>
                  </a:cubicBezTo>
                  <a:cubicBezTo>
                    <a:pt x="153" y="134"/>
                    <a:pt x="74" y="287"/>
                    <a:pt x="0" y="520"/>
                  </a:cubicBezTo>
                  <a:cubicBezTo>
                    <a:pt x="0" y="593"/>
                    <a:pt x="0" y="593"/>
                    <a:pt x="74" y="673"/>
                  </a:cubicBezTo>
                  <a:lnTo>
                    <a:pt x="153" y="673"/>
                  </a:lnTo>
                  <a:lnTo>
                    <a:pt x="227" y="593"/>
                  </a:lnTo>
                  <a:cubicBezTo>
                    <a:pt x="306" y="440"/>
                    <a:pt x="380" y="287"/>
                    <a:pt x="460" y="214"/>
                  </a:cubicBezTo>
                  <a:cubicBezTo>
                    <a:pt x="533" y="214"/>
                    <a:pt x="533" y="134"/>
                    <a:pt x="460" y="60"/>
                  </a:cubicBezTo>
                  <a:cubicBezTo>
                    <a:pt x="460" y="21"/>
                    <a:pt x="440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5229435" y="1291056"/>
              <a:ext cx="24067" cy="40041"/>
            </a:xfrm>
            <a:custGeom>
              <a:avLst/>
              <a:gdLst/>
              <a:ahLst/>
              <a:cxnLst/>
              <a:rect l="l" t="t" r="r" b="b"/>
              <a:pathLst>
                <a:path w="461" h="767" extrusionOk="0">
                  <a:moveTo>
                    <a:pt x="74" y="1"/>
                  </a:moveTo>
                  <a:cubicBezTo>
                    <a:pt x="1" y="81"/>
                    <a:pt x="1" y="81"/>
                    <a:pt x="1" y="154"/>
                  </a:cubicBezTo>
                  <a:lnTo>
                    <a:pt x="227" y="693"/>
                  </a:lnTo>
                  <a:cubicBezTo>
                    <a:pt x="227" y="766"/>
                    <a:pt x="227" y="766"/>
                    <a:pt x="307" y="766"/>
                  </a:cubicBezTo>
                  <a:lnTo>
                    <a:pt x="381" y="766"/>
                  </a:lnTo>
                  <a:cubicBezTo>
                    <a:pt x="381" y="766"/>
                    <a:pt x="460" y="693"/>
                    <a:pt x="381" y="613"/>
                  </a:cubicBezTo>
                  <a:lnTo>
                    <a:pt x="227" y="81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5385111" y="1215359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80" y="0"/>
                    <a:pt x="0" y="0"/>
                    <a:pt x="0" y="74"/>
                  </a:cubicBezTo>
                  <a:cubicBezTo>
                    <a:pt x="0" y="227"/>
                    <a:pt x="80" y="306"/>
                    <a:pt x="80" y="459"/>
                  </a:cubicBezTo>
                  <a:cubicBezTo>
                    <a:pt x="153" y="459"/>
                    <a:pt x="153" y="533"/>
                    <a:pt x="233" y="533"/>
                  </a:cubicBezTo>
                  <a:lnTo>
                    <a:pt x="233" y="459"/>
                  </a:lnTo>
                  <a:cubicBezTo>
                    <a:pt x="306" y="459"/>
                    <a:pt x="306" y="380"/>
                    <a:pt x="306" y="380"/>
                  </a:cubicBezTo>
                  <a:cubicBezTo>
                    <a:pt x="306" y="227"/>
                    <a:pt x="233" y="153"/>
                    <a:pt x="233" y="74"/>
                  </a:cubicBezTo>
                  <a:cubicBezTo>
                    <a:pt x="233" y="0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5425048" y="1035408"/>
              <a:ext cx="36178" cy="24014"/>
            </a:xfrm>
            <a:custGeom>
              <a:avLst/>
              <a:gdLst/>
              <a:ahLst/>
              <a:cxnLst/>
              <a:rect l="l" t="t" r="r" b="b"/>
              <a:pathLst>
                <a:path w="693" h="460" extrusionOk="0">
                  <a:moveTo>
                    <a:pt x="539" y="0"/>
                  </a:moveTo>
                  <a:lnTo>
                    <a:pt x="80" y="233"/>
                  </a:lnTo>
                  <a:cubicBezTo>
                    <a:pt x="1" y="233"/>
                    <a:pt x="1" y="307"/>
                    <a:pt x="1" y="386"/>
                  </a:cubicBezTo>
                  <a:cubicBezTo>
                    <a:pt x="80" y="386"/>
                    <a:pt x="80" y="460"/>
                    <a:pt x="154" y="460"/>
                  </a:cubicBezTo>
                  <a:lnTo>
                    <a:pt x="154" y="386"/>
                  </a:lnTo>
                  <a:lnTo>
                    <a:pt x="613" y="233"/>
                  </a:lnTo>
                  <a:cubicBezTo>
                    <a:pt x="692" y="154"/>
                    <a:pt x="692" y="154"/>
                    <a:pt x="692" y="80"/>
                  </a:cubicBezTo>
                  <a:cubicBezTo>
                    <a:pt x="613" y="0"/>
                    <a:pt x="539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5409073" y="969891"/>
              <a:ext cx="16027" cy="25633"/>
            </a:xfrm>
            <a:custGeom>
              <a:avLst/>
              <a:gdLst/>
              <a:ahLst/>
              <a:cxnLst/>
              <a:rect l="l" t="t" r="r" b="b"/>
              <a:pathLst>
                <a:path w="307" h="491" extrusionOk="0">
                  <a:moveTo>
                    <a:pt x="220" y="1"/>
                  </a:moveTo>
                  <a:cubicBezTo>
                    <a:pt x="199" y="1"/>
                    <a:pt x="177" y="10"/>
                    <a:pt x="154" y="31"/>
                  </a:cubicBezTo>
                  <a:cubicBezTo>
                    <a:pt x="80" y="31"/>
                    <a:pt x="80" y="111"/>
                    <a:pt x="80" y="111"/>
                  </a:cubicBezTo>
                  <a:lnTo>
                    <a:pt x="80" y="337"/>
                  </a:lnTo>
                  <a:cubicBezTo>
                    <a:pt x="0" y="337"/>
                    <a:pt x="80" y="417"/>
                    <a:pt x="154" y="490"/>
                  </a:cubicBezTo>
                  <a:cubicBezTo>
                    <a:pt x="233" y="490"/>
                    <a:pt x="233" y="417"/>
                    <a:pt x="233" y="417"/>
                  </a:cubicBezTo>
                  <a:cubicBezTo>
                    <a:pt x="307" y="337"/>
                    <a:pt x="307" y="184"/>
                    <a:pt x="307" y="111"/>
                  </a:cubicBezTo>
                  <a:cubicBezTo>
                    <a:pt x="307" y="54"/>
                    <a:pt x="27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5237475" y="855823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73" y="0"/>
                    <a:pt x="73" y="0"/>
                    <a:pt x="0" y="73"/>
                  </a:cubicBezTo>
                  <a:lnTo>
                    <a:pt x="0" y="380"/>
                  </a:lnTo>
                  <a:cubicBezTo>
                    <a:pt x="0" y="459"/>
                    <a:pt x="73" y="533"/>
                    <a:pt x="73" y="533"/>
                  </a:cubicBezTo>
                  <a:lnTo>
                    <a:pt x="153" y="533"/>
                  </a:lnTo>
                  <a:cubicBezTo>
                    <a:pt x="153" y="533"/>
                    <a:pt x="227" y="459"/>
                    <a:pt x="227" y="380"/>
                  </a:cubicBezTo>
                  <a:lnTo>
                    <a:pt x="227" y="73"/>
                  </a:lnTo>
                  <a:cubicBezTo>
                    <a:pt x="306" y="73"/>
                    <a:pt x="227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5225311" y="1039585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306" y="0"/>
                  </a:moveTo>
                  <a:cubicBezTo>
                    <a:pt x="233" y="0"/>
                    <a:pt x="153" y="0"/>
                    <a:pt x="153" y="74"/>
                  </a:cubicBezTo>
                  <a:lnTo>
                    <a:pt x="0" y="306"/>
                  </a:lnTo>
                  <a:cubicBezTo>
                    <a:pt x="0" y="380"/>
                    <a:pt x="0" y="459"/>
                    <a:pt x="80" y="459"/>
                  </a:cubicBezTo>
                  <a:lnTo>
                    <a:pt x="153" y="459"/>
                  </a:lnTo>
                  <a:cubicBezTo>
                    <a:pt x="153" y="459"/>
                    <a:pt x="233" y="459"/>
                    <a:pt x="233" y="380"/>
                  </a:cubicBezTo>
                  <a:lnTo>
                    <a:pt x="306" y="153"/>
                  </a:lnTo>
                  <a:cubicBezTo>
                    <a:pt x="386" y="74"/>
                    <a:pt x="30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5257261" y="1093669"/>
              <a:ext cx="36178" cy="29652"/>
            </a:xfrm>
            <a:custGeom>
              <a:avLst/>
              <a:gdLst/>
              <a:ahLst/>
              <a:cxnLst/>
              <a:rect l="l" t="t" r="r" b="b"/>
              <a:pathLst>
                <a:path w="693" h="568" extrusionOk="0">
                  <a:moveTo>
                    <a:pt x="132" y="0"/>
                  </a:moveTo>
                  <a:cubicBezTo>
                    <a:pt x="104" y="0"/>
                    <a:pt x="54" y="35"/>
                    <a:pt x="1" y="35"/>
                  </a:cubicBezTo>
                  <a:cubicBezTo>
                    <a:pt x="1" y="109"/>
                    <a:pt x="1" y="188"/>
                    <a:pt x="80" y="188"/>
                  </a:cubicBezTo>
                  <a:cubicBezTo>
                    <a:pt x="233" y="341"/>
                    <a:pt x="386" y="415"/>
                    <a:pt x="539" y="568"/>
                  </a:cubicBezTo>
                  <a:lnTo>
                    <a:pt x="692" y="568"/>
                  </a:lnTo>
                  <a:lnTo>
                    <a:pt x="692" y="415"/>
                  </a:lnTo>
                  <a:cubicBezTo>
                    <a:pt x="539" y="262"/>
                    <a:pt x="386" y="109"/>
                    <a:pt x="154" y="35"/>
                  </a:cubicBezTo>
                  <a:cubicBezTo>
                    <a:pt x="154" y="9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5153373" y="1087509"/>
              <a:ext cx="16079" cy="19838"/>
            </a:xfrm>
            <a:custGeom>
              <a:avLst/>
              <a:gdLst/>
              <a:ahLst/>
              <a:cxnLst/>
              <a:rect l="l" t="t" r="r" b="b"/>
              <a:pathLst>
                <a:path w="308" h="380" extrusionOk="0">
                  <a:moveTo>
                    <a:pt x="81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81" y="380"/>
                  </a:lnTo>
                  <a:lnTo>
                    <a:pt x="234" y="380"/>
                  </a:lnTo>
                  <a:cubicBezTo>
                    <a:pt x="307" y="380"/>
                    <a:pt x="307" y="306"/>
                    <a:pt x="307" y="227"/>
                  </a:cubicBezTo>
                  <a:lnTo>
                    <a:pt x="234" y="74"/>
                  </a:lnTo>
                  <a:cubicBezTo>
                    <a:pt x="154" y="0"/>
                    <a:pt x="81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5089474" y="863810"/>
              <a:ext cx="12216" cy="32002"/>
            </a:xfrm>
            <a:custGeom>
              <a:avLst/>
              <a:gdLst/>
              <a:ahLst/>
              <a:cxnLst/>
              <a:rect l="l" t="t" r="r" b="b"/>
              <a:pathLst>
                <a:path w="234" h="613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1" y="459"/>
                  </a:lnTo>
                  <a:cubicBezTo>
                    <a:pt x="1" y="533"/>
                    <a:pt x="1" y="612"/>
                    <a:pt x="80" y="612"/>
                  </a:cubicBezTo>
                  <a:cubicBezTo>
                    <a:pt x="154" y="612"/>
                    <a:pt x="233" y="533"/>
                    <a:pt x="233" y="459"/>
                  </a:cubicBezTo>
                  <a:lnTo>
                    <a:pt x="233" y="153"/>
                  </a:lnTo>
                  <a:cubicBezTo>
                    <a:pt x="233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4969611" y="975633"/>
              <a:ext cx="28191" cy="32002"/>
            </a:xfrm>
            <a:custGeom>
              <a:avLst/>
              <a:gdLst/>
              <a:ahLst/>
              <a:cxnLst/>
              <a:rect l="l" t="t" r="r" b="b"/>
              <a:pathLst>
                <a:path w="540" h="613" extrusionOk="0">
                  <a:moveTo>
                    <a:pt x="234" y="1"/>
                  </a:moveTo>
                  <a:cubicBezTo>
                    <a:pt x="154" y="1"/>
                    <a:pt x="80" y="1"/>
                    <a:pt x="80" y="74"/>
                  </a:cubicBezTo>
                  <a:cubicBezTo>
                    <a:pt x="1" y="74"/>
                    <a:pt x="1" y="154"/>
                    <a:pt x="80" y="227"/>
                  </a:cubicBezTo>
                  <a:cubicBezTo>
                    <a:pt x="154" y="307"/>
                    <a:pt x="234" y="460"/>
                    <a:pt x="307" y="533"/>
                  </a:cubicBezTo>
                  <a:cubicBezTo>
                    <a:pt x="307" y="613"/>
                    <a:pt x="387" y="613"/>
                    <a:pt x="387" y="613"/>
                  </a:cubicBezTo>
                  <a:lnTo>
                    <a:pt x="460" y="613"/>
                  </a:lnTo>
                  <a:cubicBezTo>
                    <a:pt x="540" y="613"/>
                    <a:pt x="540" y="533"/>
                    <a:pt x="540" y="460"/>
                  </a:cubicBezTo>
                  <a:cubicBezTo>
                    <a:pt x="460" y="307"/>
                    <a:pt x="307" y="154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5017588" y="1212226"/>
              <a:ext cx="28138" cy="30958"/>
            </a:xfrm>
            <a:custGeom>
              <a:avLst/>
              <a:gdLst/>
              <a:ahLst/>
              <a:cxnLst/>
              <a:rect l="l" t="t" r="r" b="b"/>
              <a:pathLst>
                <a:path w="539" h="593" extrusionOk="0">
                  <a:moveTo>
                    <a:pt x="423" y="0"/>
                  </a:moveTo>
                  <a:cubicBezTo>
                    <a:pt x="384" y="0"/>
                    <a:pt x="346" y="20"/>
                    <a:pt x="306" y="60"/>
                  </a:cubicBezTo>
                  <a:lnTo>
                    <a:pt x="0" y="440"/>
                  </a:lnTo>
                  <a:cubicBezTo>
                    <a:pt x="0" y="519"/>
                    <a:pt x="0" y="519"/>
                    <a:pt x="80" y="593"/>
                  </a:cubicBezTo>
                  <a:lnTo>
                    <a:pt x="233" y="593"/>
                  </a:lnTo>
                  <a:lnTo>
                    <a:pt x="539" y="213"/>
                  </a:lnTo>
                  <a:lnTo>
                    <a:pt x="539" y="60"/>
                  </a:lnTo>
                  <a:cubicBezTo>
                    <a:pt x="499" y="20"/>
                    <a:pt x="461" y="0"/>
                    <a:pt x="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5293387" y="1297373"/>
              <a:ext cx="19838" cy="25737"/>
            </a:xfrm>
            <a:custGeom>
              <a:avLst/>
              <a:gdLst/>
              <a:ahLst/>
              <a:cxnLst/>
              <a:rect l="l" t="t" r="r" b="b"/>
              <a:pathLst>
                <a:path w="380" h="493" extrusionOk="0">
                  <a:moveTo>
                    <a:pt x="149" y="0"/>
                  </a:moveTo>
                  <a:cubicBezTo>
                    <a:pt x="126" y="0"/>
                    <a:pt x="100" y="9"/>
                    <a:pt x="74" y="33"/>
                  </a:cubicBezTo>
                  <a:cubicBezTo>
                    <a:pt x="0" y="33"/>
                    <a:pt x="0" y="113"/>
                    <a:pt x="0" y="186"/>
                  </a:cubicBezTo>
                  <a:lnTo>
                    <a:pt x="153" y="419"/>
                  </a:lnTo>
                  <a:cubicBezTo>
                    <a:pt x="227" y="492"/>
                    <a:pt x="227" y="492"/>
                    <a:pt x="306" y="492"/>
                  </a:cubicBezTo>
                  <a:cubicBezTo>
                    <a:pt x="380" y="419"/>
                    <a:pt x="380" y="419"/>
                    <a:pt x="380" y="339"/>
                  </a:cubicBezTo>
                  <a:lnTo>
                    <a:pt x="227" y="33"/>
                  </a:lnTo>
                  <a:cubicBezTo>
                    <a:pt x="227" y="33"/>
                    <a:pt x="194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5137398" y="1179233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234" y="0"/>
                  </a:moveTo>
                  <a:cubicBezTo>
                    <a:pt x="80" y="80"/>
                    <a:pt x="1" y="233"/>
                    <a:pt x="1" y="386"/>
                  </a:cubicBezTo>
                  <a:cubicBezTo>
                    <a:pt x="1" y="459"/>
                    <a:pt x="1" y="459"/>
                    <a:pt x="80" y="459"/>
                  </a:cubicBezTo>
                  <a:cubicBezTo>
                    <a:pt x="154" y="459"/>
                    <a:pt x="234" y="459"/>
                    <a:pt x="234" y="386"/>
                  </a:cubicBezTo>
                  <a:cubicBezTo>
                    <a:pt x="234" y="306"/>
                    <a:pt x="307" y="233"/>
                    <a:pt x="307" y="233"/>
                  </a:cubicBezTo>
                  <a:cubicBezTo>
                    <a:pt x="387" y="233"/>
                    <a:pt x="387" y="153"/>
                    <a:pt x="387" y="80"/>
                  </a:cubicBezTo>
                  <a:cubicBezTo>
                    <a:pt x="387" y="0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5373260" y="1017919"/>
              <a:ext cx="823012" cy="565380"/>
            </a:xfrm>
            <a:custGeom>
              <a:avLst/>
              <a:gdLst/>
              <a:ahLst/>
              <a:cxnLst/>
              <a:rect l="l" t="t" r="r" b="b"/>
              <a:pathLst>
                <a:path w="15765" h="10830" extrusionOk="0">
                  <a:moveTo>
                    <a:pt x="9318" y="1"/>
                  </a:moveTo>
                  <a:cubicBezTo>
                    <a:pt x="9170" y="1"/>
                    <a:pt x="9044" y="70"/>
                    <a:pt x="8878" y="182"/>
                  </a:cubicBezTo>
                  <a:cubicBezTo>
                    <a:pt x="8800" y="209"/>
                    <a:pt x="8723" y="218"/>
                    <a:pt x="8644" y="218"/>
                  </a:cubicBezTo>
                  <a:cubicBezTo>
                    <a:pt x="8485" y="218"/>
                    <a:pt x="8316" y="182"/>
                    <a:pt x="8112" y="182"/>
                  </a:cubicBezTo>
                  <a:cubicBezTo>
                    <a:pt x="8056" y="169"/>
                    <a:pt x="8001" y="163"/>
                    <a:pt x="7949" y="163"/>
                  </a:cubicBezTo>
                  <a:cubicBezTo>
                    <a:pt x="7717" y="163"/>
                    <a:pt x="7517" y="276"/>
                    <a:pt x="7267" y="335"/>
                  </a:cubicBezTo>
                  <a:cubicBezTo>
                    <a:pt x="7207" y="351"/>
                    <a:pt x="7153" y="358"/>
                    <a:pt x="7103" y="358"/>
                  </a:cubicBezTo>
                  <a:cubicBezTo>
                    <a:pt x="6898" y="358"/>
                    <a:pt x="6764" y="246"/>
                    <a:pt x="6582" y="182"/>
                  </a:cubicBezTo>
                  <a:cubicBezTo>
                    <a:pt x="6489" y="170"/>
                    <a:pt x="6396" y="164"/>
                    <a:pt x="6305" y="164"/>
                  </a:cubicBezTo>
                  <a:cubicBezTo>
                    <a:pt x="5864" y="164"/>
                    <a:pt x="5444" y="301"/>
                    <a:pt x="5125" y="489"/>
                  </a:cubicBezTo>
                  <a:cubicBezTo>
                    <a:pt x="4819" y="721"/>
                    <a:pt x="4592" y="874"/>
                    <a:pt x="4286" y="1027"/>
                  </a:cubicBezTo>
                  <a:cubicBezTo>
                    <a:pt x="4211" y="1102"/>
                    <a:pt x="4117" y="1121"/>
                    <a:pt x="4014" y="1121"/>
                  </a:cubicBezTo>
                  <a:cubicBezTo>
                    <a:pt x="3906" y="1121"/>
                    <a:pt x="3789" y="1101"/>
                    <a:pt x="3674" y="1101"/>
                  </a:cubicBezTo>
                  <a:cubicBezTo>
                    <a:pt x="3644" y="1097"/>
                    <a:pt x="3616" y="1095"/>
                    <a:pt x="3589" y="1095"/>
                  </a:cubicBezTo>
                  <a:cubicBezTo>
                    <a:pt x="3143" y="1095"/>
                    <a:pt x="3193" y="1652"/>
                    <a:pt x="2829" y="1866"/>
                  </a:cubicBezTo>
                  <a:cubicBezTo>
                    <a:pt x="2603" y="2019"/>
                    <a:pt x="2297" y="1946"/>
                    <a:pt x="2143" y="2172"/>
                  </a:cubicBezTo>
                  <a:cubicBezTo>
                    <a:pt x="1990" y="2252"/>
                    <a:pt x="1911" y="2558"/>
                    <a:pt x="1911" y="2711"/>
                  </a:cubicBezTo>
                  <a:cubicBezTo>
                    <a:pt x="1837" y="3017"/>
                    <a:pt x="1605" y="3090"/>
                    <a:pt x="1452" y="3323"/>
                  </a:cubicBezTo>
                  <a:cubicBezTo>
                    <a:pt x="1299" y="3476"/>
                    <a:pt x="1146" y="3629"/>
                    <a:pt x="919" y="3702"/>
                  </a:cubicBezTo>
                  <a:cubicBezTo>
                    <a:pt x="766" y="3702"/>
                    <a:pt x="533" y="3702"/>
                    <a:pt x="380" y="3935"/>
                  </a:cubicBezTo>
                  <a:cubicBezTo>
                    <a:pt x="307" y="4162"/>
                    <a:pt x="154" y="4468"/>
                    <a:pt x="74" y="4774"/>
                  </a:cubicBezTo>
                  <a:cubicBezTo>
                    <a:pt x="1" y="5006"/>
                    <a:pt x="227" y="5233"/>
                    <a:pt x="227" y="5539"/>
                  </a:cubicBezTo>
                  <a:cubicBezTo>
                    <a:pt x="307" y="5772"/>
                    <a:pt x="380" y="5998"/>
                    <a:pt x="533" y="6231"/>
                  </a:cubicBezTo>
                  <a:cubicBezTo>
                    <a:pt x="766" y="6843"/>
                    <a:pt x="1072" y="7302"/>
                    <a:pt x="1378" y="7761"/>
                  </a:cubicBezTo>
                  <a:cubicBezTo>
                    <a:pt x="1684" y="8220"/>
                    <a:pt x="1990" y="8833"/>
                    <a:pt x="2370" y="8986"/>
                  </a:cubicBezTo>
                  <a:cubicBezTo>
                    <a:pt x="2676" y="9139"/>
                    <a:pt x="2909" y="9212"/>
                    <a:pt x="3135" y="9518"/>
                  </a:cubicBezTo>
                  <a:cubicBezTo>
                    <a:pt x="3288" y="9671"/>
                    <a:pt x="3441" y="9824"/>
                    <a:pt x="3674" y="9824"/>
                  </a:cubicBezTo>
                  <a:cubicBezTo>
                    <a:pt x="3827" y="9824"/>
                    <a:pt x="4053" y="9671"/>
                    <a:pt x="4207" y="9671"/>
                  </a:cubicBezTo>
                  <a:cubicBezTo>
                    <a:pt x="4439" y="9671"/>
                    <a:pt x="4666" y="9904"/>
                    <a:pt x="4819" y="9977"/>
                  </a:cubicBezTo>
                  <a:cubicBezTo>
                    <a:pt x="5357" y="10210"/>
                    <a:pt x="5737" y="10516"/>
                    <a:pt x="6196" y="10743"/>
                  </a:cubicBezTo>
                  <a:cubicBezTo>
                    <a:pt x="6365" y="10807"/>
                    <a:pt x="6528" y="10830"/>
                    <a:pt x="6687" y="10830"/>
                  </a:cubicBezTo>
                  <a:cubicBezTo>
                    <a:pt x="7105" y="10830"/>
                    <a:pt x="7494" y="10669"/>
                    <a:pt x="7880" y="10669"/>
                  </a:cubicBezTo>
                  <a:cubicBezTo>
                    <a:pt x="8339" y="10669"/>
                    <a:pt x="8645" y="10669"/>
                    <a:pt x="9104" y="10516"/>
                  </a:cubicBezTo>
                  <a:cubicBezTo>
                    <a:pt x="9195" y="10447"/>
                    <a:pt x="9294" y="10425"/>
                    <a:pt x="9397" y="10425"/>
                  </a:cubicBezTo>
                  <a:cubicBezTo>
                    <a:pt x="9564" y="10425"/>
                    <a:pt x="9744" y="10481"/>
                    <a:pt x="9926" y="10481"/>
                  </a:cubicBezTo>
                  <a:cubicBezTo>
                    <a:pt x="10009" y="10481"/>
                    <a:pt x="10092" y="10470"/>
                    <a:pt x="10175" y="10437"/>
                  </a:cubicBezTo>
                  <a:cubicBezTo>
                    <a:pt x="10408" y="10283"/>
                    <a:pt x="10481" y="9904"/>
                    <a:pt x="10867" y="9824"/>
                  </a:cubicBezTo>
                  <a:cubicBezTo>
                    <a:pt x="11071" y="9824"/>
                    <a:pt x="11308" y="9792"/>
                    <a:pt x="11534" y="9792"/>
                  </a:cubicBezTo>
                  <a:cubicBezTo>
                    <a:pt x="11647" y="9792"/>
                    <a:pt x="11757" y="9800"/>
                    <a:pt x="11859" y="9824"/>
                  </a:cubicBezTo>
                  <a:cubicBezTo>
                    <a:pt x="11941" y="9865"/>
                    <a:pt x="12012" y="9884"/>
                    <a:pt x="12075" y="9884"/>
                  </a:cubicBezTo>
                  <a:cubicBezTo>
                    <a:pt x="12247" y="9884"/>
                    <a:pt x="12359" y="9742"/>
                    <a:pt x="12471" y="9518"/>
                  </a:cubicBezTo>
                  <a:cubicBezTo>
                    <a:pt x="12624" y="9059"/>
                    <a:pt x="12857" y="8986"/>
                    <a:pt x="13236" y="8753"/>
                  </a:cubicBezTo>
                  <a:cubicBezTo>
                    <a:pt x="13542" y="8526"/>
                    <a:pt x="13928" y="8526"/>
                    <a:pt x="14155" y="8220"/>
                  </a:cubicBezTo>
                  <a:cubicBezTo>
                    <a:pt x="14387" y="7914"/>
                    <a:pt x="14540" y="7682"/>
                    <a:pt x="14846" y="7455"/>
                  </a:cubicBezTo>
                  <a:cubicBezTo>
                    <a:pt x="15459" y="7070"/>
                    <a:pt x="15765" y="6078"/>
                    <a:pt x="15532" y="5386"/>
                  </a:cubicBezTo>
                  <a:cubicBezTo>
                    <a:pt x="15459" y="5159"/>
                    <a:pt x="15305" y="4927"/>
                    <a:pt x="15305" y="4700"/>
                  </a:cubicBezTo>
                  <a:cubicBezTo>
                    <a:pt x="15305" y="4468"/>
                    <a:pt x="15305" y="4315"/>
                    <a:pt x="15226" y="4088"/>
                  </a:cubicBezTo>
                  <a:cubicBezTo>
                    <a:pt x="15152" y="3702"/>
                    <a:pt x="14920" y="3396"/>
                    <a:pt x="14767" y="3090"/>
                  </a:cubicBezTo>
                  <a:cubicBezTo>
                    <a:pt x="14461" y="2711"/>
                    <a:pt x="14234" y="2478"/>
                    <a:pt x="13848" y="2172"/>
                  </a:cubicBezTo>
                  <a:cubicBezTo>
                    <a:pt x="13542" y="1946"/>
                    <a:pt x="13163" y="1866"/>
                    <a:pt x="12857" y="1639"/>
                  </a:cubicBezTo>
                  <a:cubicBezTo>
                    <a:pt x="12551" y="1333"/>
                    <a:pt x="12318" y="1101"/>
                    <a:pt x="11938" y="1101"/>
                  </a:cubicBezTo>
                  <a:cubicBezTo>
                    <a:pt x="11866" y="1116"/>
                    <a:pt x="11796" y="1122"/>
                    <a:pt x="11728" y="1122"/>
                  </a:cubicBezTo>
                  <a:cubicBezTo>
                    <a:pt x="11437" y="1122"/>
                    <a:pt x="11189" y="998"/>
                    <a:pt x="10941" y="874"/>
                  </a:cubicBezTo>
                  <a:cubicBezTo>
                    <a:pt x="10634" y="721"/>
                    <a:pt x="10481" y="489"/>
                    <a:pt x="10255" y="335"/>
                  </a:cubicBezTo>
                  <a:cubicBezTo>
                    <a:pt x="10022" y="262"/>
                    <a:pt x="9716" y="182"/>
                    <a:pt x="9490" y="29"/>
                  </a:cubicBezTo>
                  <a:cubicBezTo>
                    <a:pt x="9428" y="10"/>
                    <a:pt x="9371" y="1"/>
                    <a:pt x="9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5868633" y="1375106"/>
              <a:ext cx="59827" cy="53562"/>
            </a:xfrm>
            <a:custGeom>
              <a:avLst/>
              <a:gdLst/>
              <a:ahLst/>
              <a:cxnLst/>
              <a:rect l="l" t="t" r="r" b="b"/>
              <a:pathLst>
                <a:path w="1146" h="1026" extrusionOk="0">
                  <a:moveTo>
                    <a:pt x="686" y="1"/>
                  </a:moveTo>
                  <a:cubicBezTo>
                    <a:pt x="533" y="1"/>
                    <a:pt x="380" y="74"/>
                    <a:pt x="227" y="228"/>
                  </a:cubicBezTo>
                  <a:cubicBezTo>
                    <a:pt x="154" y="381"/>
                    <a:pt x="1" y="534"/>
                    <a:pt x="74" y="687"/>
                  </a:cubicBezTo>
                  <a:cubicBezTo>
                    <a:pt x="74" y="766"/>
                    <a:pt x="154" y="840"/>
                    <a:pt x="227" y="919"/>
                  </a:cubicBezTo>
                  <a:cubicBezTo>
                    <a:pt x="335" y="971"/>
                    <a:pt x="482" y="1026"/>
                    <a:pt x="639" y="1026"/>
                  </a:cubicBezTo>
                  <a:cubicBezTo>
                    <a:pt x="705" y="1026"/>
                    <a:pt x="773" y="1016"/>
                    <a:pt x="839" y="993"/>
                  </a:cubicBezTo>
                  <a:cubicBezTo>
                    <a:pt x="992" y="919"/>
                    <a:pt x="1145" y="687"/>
                    <a:pt x="1145" y="460"/>
                  </a:cubicBezTo>
                  <a:cubicBezTo>
                    <a:pt x="1145" y="228"/>
                    <a:pt x="919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5844671" y="1362994"/>
              <a:ext cx="35865" cy="19159"/>
            </a:xfrm>
            <a:custGeom>
              <a:avLst/>
              <a:gdLst/>
              <a:ahLst/>
              <a:cxnLst/>
              <a:rect l="l" t="t" r="r" b="b"/>
              <a:pathLst>
                <a:path w="687" h="367" extrusionOk="0">
                  <a:moveTo>
                    <a:pt x="380" y="0"/>
                  </a:moveTo>
                  <a:cubicBezTo>
                    <a:pt x="307" y="0"/>
                    <a:pt x="154" y="80"/>
                    <a:pt x="1" y="153"/>
                  </a:cubicBezTo>
                  <a:cubicBezTo>
                    <a:pt x="1" y="153"/>
                    <a:pt x="1" y="233"/>
                    <a:pt x="74" y="233"/>
                  </a:cubicBezTo>
                  <a:cubicBezTo>
                    <a:pt x="74" y="306"/>
                    <a:pt x="154" y="306"/>
                    <a:pt x="154" y="306"/>
                  </a:cubicBezTo>
                  <a:cubicBezTo>
                    <a:pt x="230" y="346"/>
                    <a:pt x="287" y="366"/>
                    <a:pt x="343" y="366"/>
                  </a:cubicBezTo>
                  <a:cubicBezTo>
                    <a:pt x="400" y="366"/>
                    <a:pt x="457" y="346"/>
                    <a:pt x="533" y="306"/>
                  </a:cubicBezTo>
                  <a:cubicBezTo>
                    <a:pt x="613" y="306"/>
                    <a:pt x="68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5852659" y="1311207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613" y="1"/>
                  </a:moveTo>
                  <a:cubicBezTo>
                    <a:pt x="460" y="1"/>
                    <a:pt x="307" y="74"/>
                    <a:pt x="227" y="154"/>
                  </a:cubicBezTo>
                  <a:cubicBezTo>
                    <a:pt x="74" y="307"/>
                    <a:pt x="1" y="460"/>
                    <a:pt x="154" y="533"/>
                  </a:cubicBezTo>
                  <a:cubicBezTo>
                    <a:pt x="227" y="613"/>
                    <a:pt x="307" y="613"/>
                    <a:pt x="380" y="613"/>
                  </a:cubicBezTo>
                  <a:cubicBezTo>
                    <a:pt x="533" y="613"/>
                    <a:pt x="686" y="533"/>
                    <a:pt x="766" y="380"/>
                  </a:cubicBezTo>
                  <a:cubicBezTo>
                    <a:pt x="766" y="307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5776596" y="1359131"/>
              <a:ext cx="52153" cy="59827"/>
            </a:xfrm>
            <a:custGeom>
              <a:avLst/>
              <a:gdLst/>
              <a:ahLst/>
              <a:cxnLst/>
              <a:rect l="l" t="t" r="r" b="b"/>
              <a:pathLst>
                <a:path w="999" h="1146" extrusionOk="0">
                  <a:moveTo>
                    <a:pt x="613" y="1"/>
                  </a:moveTo>
                  <a:cubicBezTo>
                    <a:pt x="460" y="74"/>
                    <a:pt x="1" y="380"/>
                    <a:pt x="1" y="534"/>
                  </a:cubicBezTo>
                  <a:cubicBezTo>
                    <a:pt x="1" y="687"/>
                    <a:pt x="80" y="840"/>
                    <a:pt x="154" y="993"/>
                  </a:cubicBezTo>
                  <a:cubicBezTo>
                    <a:pt x="233" y="1072"/>
                    <a:pt x="386" y="1146"/>
                    <a:pt x="539" y="1146"/>
                  </a:cubicBezTo>
                  <a:cubicBezTo>
                    <a:pt x="692" y="1146"/>
                    <a:pt x="845" y="1072"/>
                    <a:pt x="919" y="919"/>
                  </a:cubicBezTo>
                  <a:cubicBezTo>
                    <a:pt x="998" y="840"/>
                    <a:pt x="998" y="613"/>
                    <a:pt x="998" y="534"/>
                  </a:cubicBezTo>
                  <a:cubicBezTo>
                    <a:pt x="919" y="307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5800558" y="1303220"/>
              <a:ext cx="20203" cy="25528"/>
            </a:xfrm>
            <a:custGeom>
              <a:avLst/>
              <a:gdLst/>
              <a:ahLst/>
              <a:cxnLst/>
              <a:rect l="l" t="t" r="r" b="b"/>
              <a:pathLst>
                <a:path w="387" h="489" extrusionOk="0">
                  <a:moveTo>
                    <a:pt x="80" y="1"/>
                  </a:moveTo>
                  <a:cubicBezTo>
                    <a:pt x="1" y="1"/>
                    <a:pt x="1" y="460"/>
                    <a:pt x="1" y="460"/>
                  </a:cubicBezTo>
                  <a:cubicBezTo>
                    <a:pt x="41" y="479"/>
                    <a:pt x="82" y="488"/>
                    <a:pt x="120" y="488"/>
                  </a:cubicBezTo>
                  <a:cubicBezTo>
                    <a:pt x="224" y="488"/>
                    <a:pt x="307" y="419"/>
                    <a:pt x="307" y="307"/>
                  </a:cubicBezTo>
                  <a:cubicBezTo>
                    <a:pt x="386" y="154"/>
                    <a:pt x="23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5724809" y="1327182"/>
              <a:ext cx="56016" cy="41451"/>
            </a:xfrm>
            <a:custGeom>
              <a:avLst/>
              <a:gdLst/>
              <a:ahLst/>
              <a:cxnLst/>
              <a:rect l="l" t="t" r="r" b="b"/>
              <a:pathLst>
                <a:path w="1073" h="794" extrusionOk="0">
                  <a:moveTo>
                    <a:pt x="613" y="1"/>
                  </a:moveTo>
                  <a:cubicBezTo>
                    <a:pt x="460" y="74"/>
                    <a:pt x="307" y="74"/>
                    <a:pt x="154" y="154"/>
                  </a:cubicBezTo>
                  <a:cubicBezTo>
                    <a:pt x="74" y="227"/>
                    <a:pt x="1" y="380"/>
                    <a:pt x="1" y="533"/>
                  </a:cubicBezTo>
                  <a:cubicBezTo>
                    <a:pt x="56" y="708"/>
                    <a:pt x="202" y="793"/>
                    <a:pt x="367" y="793"/>
                  </a:cubicBezTo>
                  <a:cubicBezTo>
                    <a:pt x="421" y="793"/>
                    <a:pt x="477" y="784"/>
                    <a:pt x="533" y="766"/>
                  </a:cubicBezTo>
                  <a:cubicBezTo>
                    <a:pt x="687" y="766"/>
                    <a:pt x="919" y="686"/>
                    <a:pt x="993" y="460"/>
                  </a:cubicBezTo>
                  <a:cubicBezTo>
                    <a:pt x="1072" y="307"/>
                    <a:pt x="91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5720684" y="1299043"/>
              <a:ext cx="20151" cy="19159"/>
            </a:xfrm>
            <a:custGeom>
              <a:avLst/>
              <a:gdLst/>
              <a:ahLst/>
              <a:cxnLst/>
              <a:rect l="l" t="t" r="r" b="b"/>
              <a:pathLst>
                <a:path w="386" h="367" extrusionOk="0">
                  <a:moveTo>
                    <a:pt x="153" y="1"/>
                  </a:moveTo>
                  <a:lnTo>
                    <a:pt x="80" y="81"/>
                  </a:lnTo>
                  <a:cubicBezTo>
                    <a:pt x="0" y="154"/>
                    <a:pt x="0" y="307"/>
                    <a:pt x="80" y="307"/>
                  </a:cubicBezTo>
                  <a:cubicBezTo>
                    <a:pt x="117" y="347"/>
                    <a:pt x="173" y="367"/>
                    <a:pt x="221" y="367"/>
                  </a:cubicBezTo>
                  <a:cubicBezTo>
                    <a:pt x="268" y="367"/>
                    <a:pt x="306" y="347"/>
                    <a:pt x="306" y="307"/>
                  </a:cubicBezTo>
                  <a:cubicBezTo>
                    <a:pt x="386" y="234"/>
                    <a:pt x="386" y="154"/>
                    <a:pt x="306" y="81"/>
                  </a:cubicBezTo>
                  <a:cubicBezTo>
                    <a:pt x="306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5656733" y="1347020"/>
              <a:ext cx="64003" cy="68128"/>
            </a:xfrm>
            <a:custGeom>
              <a:avLst/>
              <a:gdLst/>
              <a:ahLst/>
              <a:cxnLst/>
              <a:rect l="l" t="t" r="r" b="b"/>
              <a:pathLst>
                <a:path w="1226" h="1305" extrusionOk="0">
                  <a:moveTo>
                    <a:pt x="460" y="0"/>
                  </a:moveTo>
                  <a:cubicBezTo>
                    <a:pt x="387" y="0"/>
                    <a:pt x="307" y="80"/>
                    <a:pt x="307" y="153"/>
                  </a:cubicBezTo>
                  <a:cubicBezTo>
                    <a:pt x="154" y="233"/>
                    <a:pt x="80" y="386"/>
                    <a:pt x="80" y="539"/>
                  </a:cubicBezTo>
                  <a:cubicBezTo>
                    <a:pt x="1" y="766"/>
                    <a:pt x="234" y="1072"/>
                    <a:pt x="460" y="1225"/>
                  </a:cubicBezTo>
                  <a:cubicBezTo>
                    <a:pt x="613" y="1304"/>
                    <a:pt x="693" y="1304"/>
                    <a:pt x="846" y="1304"/>
                  </a:cubicBezTo>
                  <a:cubicBezTo>
                    <a:pt x="999" y="1304"/>
                    <a:pt x="1072" y="1225"/>
                    <a:pt x="1152" y="1072"/>
                  </a:cubicBezTo>
                  <a:cubicBezTo>
                    <a:pt x="1225" y="998"/>
                    <a:pt x="1225" y="919"/>
                    <a:pt x="1225" y="845"/>
                  </a:cubicBezTo>
                  <a:cubicBezTo>
                    <a:pt x="1225" y="539"/>
                    <a:pt x="999" y="233"/>
                    <a:pt x="766" y="80"/>
                  </a:cubicBezTo>
                  <a:cubicBezTo>
                    <a:pt x="693" y="0"/>
                    <a:pt x="613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5732796" y="1383146"/>
              <a:ext cx="19890" cy="22970"/>
            </a:xfrm>
            <a:custGeom>
              <a:avLst/>
              <a:gdLst/>
              <a:ahLst/>
              <a:cxnLst/>
              <a:rect l="l" t="t" r="r" b="b"/>
              <a:pathLst>
                <a:path w="381" h="440" extrusionOk="0">
                  <a:moveTo>
                    <a:pt x="154" y="0"/>
                  </a:moveTo>
                  <a:cubicBezTo>
                    <a:pt x="154" y="0"/>
                    <a:pt x="74" y="0"/>
                    <a:pt x="74" y="74"/>
                  </a:cubicBezTo>
                  <a:cubicBezTo>
                    <a:pt x="74" y="153"/>
                    <a:pt x="1" y="153"/>
                    <a:pt x="1" y="227"/>
                  </a:cubicBezTo>
                  <a:cubicBezTo>
                    <a:pt x="1" y="306"/>
                    <a:pt x="1" y="306"/>
                    <a:pt x="74" y="380"/>
                  </a:cubicBezTo>
                  <a:cubicBezTo>
                    <a:pt x="74" y="419"/>
                    <a:pt x="113" y="439"/>
                    <a:pt x="161" y="439"/>
                  </a:cubicBezTo>
                  <a:cubicBezTo>
                    <a:pt x="209" y="439"/>
                    <a:pt x="267" y="419"/>
                    <a:pt x="307" y="380"/>
                  </a:cubicBezTo>
                  <a:cubicBezTo>
                    <a:pt x="380" y="227"/>
                    <a:pt x="307" y="153"/>
                    <a:pt x="307" y="74"/>
                  </a:cubicBezTo>
                  <a:cubicBezTo>
                    <a:pt x="227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5756810" y="1253416"/>
              <a:ext cx="39989" cy="39363"/>
            </a:xfrm>
            <a:custGeom>
              <a:avLst/>
              <a:gdLst/>
              <a:ahLst/>
              <a:cxnLst/>
              <a:rect l="l" t="t" r="r" b="b"/>
              <a:pathLst>
                <a:path w="766" h="754" extrusionOk="0">
                  <a:moveTo>
                    <a:pt x="553" y="1"/>
                  </a:moveTo>
                  <a:cubicBezTo>
                    <a:pt x="475" y="1"/>
                    <a:pt x="408" y="36"/>
                    <a:pt x="306" y="36"/>
                  </a:cubicBezTo>
                  <a:cubicBezTo>
                    <a:pt x="227" y="36"/>
                    <a:pt x="227" y="110"/>
                    <a:pt x="153" y="110"/>
                  </a:cubicBezTo>
                  <a:lnTo>
                    <a:pt x="74" y="110"/>
                  </a:lnTo>
                  <a:cubicBezTo>
                    <a:pt x="0" y="189"/>
                    <a:pt x="0" y="263"/>
                    <a:pt x="0" y="342"/>
                  </a:cubicBezTo>
                  <a:cubicBezTo>
                    <a:pt x="0" y="416"/>
                    <a:pt x="0" y="495"/>
                    <a:pt x="74" y="569"/>
                  </a:cubicBezTo>
                  <a:cubicBezTo>
                    <a:pt x="132" y="681"/>
                    <a:pt x="268" y="753"/>
                    <a:pt x="397" y="753"/>
                  </a:cubicBezTo>
                  <a:cubicBezTo>
                    <a:pt x="445" y="753"/>
                    <a:pt x="491" y="743"/>
                    <a:pt x="533" y="722"/>
                  </a:cubicBezTo>
                  <a:cubicBezTo>
                    <a:pt x="686" y="648"/>
                    <a:pt x="765" y="416"/>
                    <a:pt x="765" y="263"/>
                  </a:cubicBezTo>
                  <a:cubicBezTo>
                    <a:pt x="765" y="189"/>
                    <a:pt x="686" y="110"/>
                    <a:pt x="686" y="36"/>
                  </a:cubicBezTo>
                  <a:cubicBezTo>
                    <a:pt x="635" y="10"/>
                    <a:pt x="593" y="1"/>
                    <a:pt x="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7"/>
            <p:cNvSpPr/>
            <p:nvPr/>
          </p:nvSpPr>
          <p:spPr>
            <a:xfrm>
              <a:off x="5864509" y="1268138"/>
              <a:ext cx="24014" cy="18115"/>
            </a:xfrm>
            <a:custGeom>
              <a:avLst/>
              <a:gdLst/>
              <a:ahLst/>
              <a:cxnLst/>
              <a:rect l="l" t="t" r="r" b="b"/>
              <a:pathLst>
                <a:path w="460" h="347" extrusionOk="0">
                  <a:moveTo>
                    <a:pt x="269" y="1"/>
                  </a:moveTo>
                  <a:cubicBezTo>
                    <a:pt x="231" y="1"/>
                    <a:pt x="193" y="21"/>
                    <a:pt x="153" y="60"/>
                  </a:cubicBezTo>
                  <a:cubicBezTo>
                    <a:pt x="80" y="60"/>
                    <a:pt x="80" y="60"/>
                    <a:pt x="80" y="134"/>
                  </a:cubicBezTo>
                  <a:cubicBezTo>
                    <a:pt x="0" y="134"/>
                    <a:pt x="0" y="213"/>
                    <a:pt x="0" y="213"/>
                  </a:cubicBezTo>
                  <a:lnTo>
                    <a:pt x="80" y="287"/>
                  </a:lnTo>
                  <a:cubicBezTo>
                    <a:pt x="156" y="327"/>
                    <a:pt x="213" y="347"/>
                    <a:pt x="260" y="347"/>
                  </a:cubicBezTo>
                  <a:cubicBezTo>
                    <a:pt x="308" y="347"/>
                    <a:pt x="346" y="327"/>
                    <a:pt x="386" y="287"/>
                  </a:cubicBezTo>
                  <a:cubicBezTo>
                    <a:pt x="459" y="213"/>
                    <a:pt x="459" y="60"/>
                    <a:pt x="386" y="60"/>
                  </a:cubicBezTo>
                  <a:cubicBezTo>
                    <a:pt x="346" y="21"/>
                    <a:pt x="308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7"/>
            <p:cNvSpPr/>
            <p:nvPr/>
          </p:nvSpPr>
          <p:spPr>
            <a:xfrm>
              <a:off x="5908570" y="1323058"/>
              <a:ext cx="24067" cy="24014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307" y="0"/>
                  </a:moveTo>
                  <a:cubicBezTo>
                    <a:pt x="227" y="80"/>
                    <a:pt x="1" y="459"/>
                    <a:pt x="154" y="459"/>
                  </a:cubicBezTo>
                  <a:cubicBezTo>
                    <a:pt x="307" y="459"/>
                    <a:pt x="460" y="386"/>
                    <a:pt x="460" y="233"/>
                  </a:cubicBezTo>
                  <a:cubicBezTo>
                    <a:pt x="460" y="80"/>
                    <a:pt x="46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5620973" y="1283069"/>
              <a:ext cx="59827" cy="47037"/>
            </a:xfrm>
            <a:custGeom>
              <a:avLst/>
              <a:gdLst/>
              <a:ahLst/>
              <a:cxnLst/>
              <a:rect l="l" t="t" r="r" b="b"/>
              <a:pathLst>
                <a:path w="1146" h="901" extrusionOk="0">
                  <a:moveTo>
                    <a:pt x="839" y="1"/>
                  </a:moveTo>
                  <a:cubicBezTo>
                    <a:pt x="686" y="1"/>
                    <a:pt x="459" y="80"/>
                    <a:pt x="306" y="154"/>
                  </a:cubicBezTo>
                  <a:cubicBezTo>
                    <a:pt x="227" y="154"/>
                    <a:pt x="227" y="234"/>
                    <a:pt x="153" y="234"/>
                  </a:cubicBezTo>
                  <a:cubicBezTo>
                    <a:pt x="0" y="387"/>
                    <a:pt x="74" y="693"/>
                    <a:pt x="227" y="846"/>
                  </a:cubicBezTo>
                  <a:cubicBezTo>
                    <a:pt x="303" y="882"/>
                    <a:pt x="400" y="901"/>
                    <a:pt x="505" y="901"/>
                  </a:cubicBezTo>
                  <a:cubicBezTo>
                    <a:pt x="611" y="901"/>
                    <a:pt x="726" y="882"/>
                    <a:pt x="839" y="846"/>
                  </a:cubicBezTo>
                  <a:cubicBezTo>
                    <a:pt x="992" y="693"/>
                    <a:pt x="1145" y="460"/>
                    <a:pt x="1072" y="154"/>
                  </a:cubicBezTo>
                  <a:cubicBezTo>
                    <a:pt x="1072" y="154"/>
                    <a:pt x="1072" y="80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5600822" y="1368476"/>
              <a:ext cx="36178" cy="26520"/>
            </a:xfrm>
            <a:custGeom>
              <a:avLst/>
              <a:gdLst/>
              <a:ahLst/>
              <a:cxnLst/>
              <a:rect l="l" t="t" r="r" b="b"/>
              <a:pathLst>
                <a:path w="693" h="508" extrusionOk="0">
                  <a:moveTo>
                    <a:pt x="337" y="1"/>
                  </a:moveTo>
                  <a:cubicBezTo>
                    <a:pt x="279" y="1"/>
                    <a:pt x="216" y="18"/>
                    <a:pt x="154" y="48"/>
                  </a:cubicBezTo>
                  <a:lnTo>
                    <a:pt x="80" y="128"/>
                  </a:lnTo>
                  <a:cubicBezTo>
                    <a:pt x="1" y="128"/>
                    <a:pt x="1" y="281"/>
                    <a:pt x="80" y="355"/>
                  </a:cubicBezTo>
                  <a:cubicBezTo>
                    <a:pt x="154" y="434"/>
                    <a:pt x="307" y="508"/>
                    <a:pt x="386" y="508"/>
                  </a:cubicBezTo>
                  <a:cubicBezTo>
                    <a:pt x="460" y="508"/>
                    <a:pt x="539" y="508"/>
                    <a:pt x="539" y="434"/>
                  </a:cubicBezTo>
                  <a:cubicBezTo>
                    <a:pt x="692" y="355"/>
                    <a:pt x="692" y="201"/>
                    <a:pt x="539" y="128"/>
                  </a:cubicBezTo>
                  <a:cubicBezTo>
                    <a:pt x="492" y="38"/>
                    <a:pt x="420" y="1"/>
                    <a:pt x="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5724809" y="1425327"/>
              <a:ext cx="64003" cy="63272"/>
            </a:xfrm>
            <a:custGeom>
              <a:avLst/>
              <a:gdLst/>
              <a:ahLst/>
              <a:cxnLst/>
              <a:rect l="l" t="t" r="r" b="b"/>
              <a:pathLst>
                <a:path w="1226" h="1212" extrusionOk="0">
                  <a:moveTo>
                    <a:pt x="504" y="0"/>
                  </a:moveTo>
                  <a:cubicBezTo>
                    <a:pt x="439" y="0"/>
                    <a:pt x="373" y="9"/>
                    <a:pt x="307" y="31"/>
                  </a:cubicBezTo>
                  <a:cubicBezTo>
                    <a:pt x="227" y="31"/>
                    <a:pt x="154" y="110"/>
                    <a:pt x="154" y="110"/>
                  </a:cubicBezTo>
                  <a:cubicBezTo>
                    <a:pt x="1" y="184"/>
                    <a:pt x="1" y="337"/>
                    <a:pt x="1" y="416"/>
                  </a:cubicBezTo>
                  <a:lnTo>
                    <a:pt x="1" y="722"/>
                  </a:lnTo>
                  <a:cubicBezTo>
                    <a:pt x="74" y="876"/>
                    <a:pt x="227" y="1029"/>
                    <a:pt x="380" y="1102"/>
                  </a:cubicBezTo>
                  <a:cubicBezTo>
                    <a:pt x="489" y="1159"/>
                    <a:pt x="638" y="1212"/>
                    <a:pt x="770" y="1212"/>
                  </a:cubicBezTo>
                  <a:cubicBezTo>
                    <a:pt x="824" y="1212"/>
                    <a:pt x="875" y="1203"/>
                    <a:pt x="919" y="1182"/>
                  </a:cubicBezTo>
                  <a:cubicBezTo>
                    <a:pt x="1146" y="1029"/>
                    <a:pt x="1225" y="876"/>
                    <a:pt x="1225" y="643"/>
                  </a:cubicBezTo>
                  <a:cubicBezTo>
                    <a:pt x="1225" y="416"/>
                    <a:pt x="1072" y="184"/>
                    <a:pt x="919" y="110"/>
                  </a:cubicBezTo>
                  <a:cubicBezTo>
                    <a:pt x="811" y="54"/>
                    <a:pt x="662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5684872" y="1437178"/>
              <a:ext cx="27877" cy="21717"/>
            </a:xfrm>
            <a:custGeom>
              <a:avLst/>
              <a:gdLst/>
              <a:ahLst/>
              <a:cxnLst/>
              <a:rect l="l" t="t" r="r" b="b"/>
              <a:pathLst>
                <a:path w="534" h="416" extrusionOk="0">
                  <a:moveTo>
                    <a:pt x="308" y="1"/>
                  </a:moveTo>
                  <a:cubicBezTo>
                    <a:pt x="263" y="1"/>
                    <a:pt x="227" y="36"/>
                    <a:pt x="227" y="36"/>
                  </a:cubicBezTo>
                  <a:cubicBezTo>
                    <a:pt x="74" y="36"/>
                    <a:pt x="1" y="189"/>
                    <a:pt x="1" y="263"/>
                  </a:cubicBezTo>
                  <a:cubicBezTo>
                    <a:pt x="1" y="342"/>
                    <a:pt x="74" y="342"/>
                    <a:pt x="154" y="416"/>
                  </a:cubicBezTo>
                  <a:cubicBezTo>
                    <a:pt x="227" y="416"/>
                    <a:pt x="380" y="416"/>
                    <a:pt x="460" y="263"/>
                  </a:cubicBezTo>
                  <a:cubicBezTo>
                    <a:pt x="533" y="189"/>
                    <a:pt x="460" y="36"/>
                    <a:pt x="380" y="36"/>
                  </a:cubicBezTo>
                  <a:cubicBezTo>
                    <a:pt x="356" y="10"/>
                    <a:pt x="331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5629482" y="1425327"/>
              <a:ext cx="39467" cy="34455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315" y="0"/>
                  </a:moveTo>
                  <a:cubicBezTo>
                    <a:pt x="314" y="0"/>
                    <a:pt x="318" y="4"/>
                    <a:pt x="330" y="10"/>
                  </a:cubicBezTo>
                  <a:lnTo>
                    <a:pt x="330" y="10"/>
                  </a:lnTo>
                  <a:cubicBezTo>
                    <a:pt x="323" y="4"/>
                    <a:pt x="316" y="0"/>
                    <a:pt x="315" y="0"/>
                  </a:cubicBezTo>
                  <a:close/>
                  <a:moveTo>
                    <a:pt x="330" y="10"/>
                  </a:moveTo>
                  <a:lnTo>
                    <a:pt x="330" y="10"/>
                  </a:lnTo>
                  <a:cubicBezTo>
                    <a:pt x="351" y="29"/>
                    <a:pt x="377" y="69"/>
                    <a:pt x="296" y="110"/>
                  </a:cubicBezTo>
                  <a:cubicBezTo>
                    <a:pt x="217" y="110"/>
                    <a:pt x="143" y="110"/>
                    <a:pt x="64" y="184"/>
                  </a:cubicBezTo>
                  <a:lnTo>
                    <a:pt x="64" y="337"/>
                  </a:lnTo>
                  <a:cubicBezTo>
                    <a:pt x="1" y="468"/>
                    <a:pt x="159" y="659"/>
                    <a:pt x="353" y="659"/>
                  </a:cubicBezTo>
                  <a:cubicBezTo>
                    <a:pt x="385" y="659"/>
                    <a:pt x="417" y="654"/>
                    <a:pt x="449" y="643"/>
                  </a:cubicBezTo>
                  <a:cubicBezTo>
                    <a:pt x="602" y="569"/>
                    <a:pt x="756" y="263"/>
                    <a:pt x="602" y="110"/>
                  </a:cubicBezTo>
                  <a:cubicBezTo>
                    <a:pt x="523" y="110"/>
                    <a:pt x="449" y="31"/>
                    <a:pt x="370" y="31"/>
                  </a:cubicBezTo>
                  <a:cubicBezTo>
                    <a:pt x="352" y="22"/>
                    <a:pt x="339" y="15"/>
                    <a:pt x="33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5812722" y="1431070"/>
              <a:ext cx="43852" cy="41555"/>
            </a:xfrm>
            <a:custGeom>
              <a:avLst/>
              <a:gdLst/>
              <a:ahLst/>
              <a:cxnLst/>
              <a:rect l="l" t="t" r="r" b="b"/>
              <a:pathLst>
                <a:path w="840" h="796" extrusionOk="0">
                  <a:moveTo>
                    <a:pt x="533" y="0"/>
                  </a:moveTo>
                  <a:cubicBezTo>
                    <a:pt x="306" y="0"/>
                    <a:pt x="153" y="74"/>
                    <a:pt x="74" y="227"/>
                  </a:cubicBezTo>
                  <a:cubicBezTo>
                    <a:pt x="0" y="380"/>
                    <a:pt x="0" y="533"/>
                    <a:pt x="153" y="686"/>
                  </a:cubicBezTo>
                  <a:cubicBezTo>
                    <a:pt x="206" y="742"/>
                    <a:pt x="338" y="796"/>
                    <a:pt x="465" y="796"/>
                  </a:cubicBezTo>
                  <a:cubicBezTo>
                    <a:pt x="517" y="796"/>
                    <a:pt x="568" y="787"/>
                    <a:pt x="613" y="766"/>
                  </a:cubicBezTo>
                  <a:cubicBezTo>
                    <a:pt x="766" y="686"/>
                    <a:pt x="839" y="533"/>
                    <a:pt x="839" y="306"/>
                  </a:cubicBezTo>
                  <a:cubicBezTo>
                    <a:pt x="839" y="227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5572997" y="1400060"/>
              <a:ext cx="48029" cy="38005"/>
            </a:xfrm>
            <a:custGeom>
              <a:avLst/>
              <a:gdLst/>
              <a:ahLst/>
              <a:cxnLst/>
              <a:rect l="l" t="t" r="r" b="b"/>
              <a:pathLst>
                <a:path w="920" h="728" extrusionOk="0">
                  <a:moveTo>
                    <a:pt x="467" y="0"/>
                  </a:moveTo>
                  <a:cubicBezTo>
                    <a:pt x="400" y="0"/>
                    <a:pt x="344" y="19"/>
                    <a:pt x="307" y="56"/>
                  </a:cubicBezTo>
                  <a:cubicBezTo>
                    <a:pt x="227" y="56"/>
                    <a:pt x="154" y="135"/>
                    <a:pt x="74" y="209"/>
                  </a:cubicBezTo>
                  <a:cubicBezTo>
                    <a:pt x="1" y="362"/>
                    <a:pt x="74" y="594"/>
                    <a:pt x="227" y="668"/>
                  </a:cubicBezTo>
                  <a:cubicBezTo>
                    <a:pt x="304" y="708"/>
                    <a:pt x="381" y="727"/>
                    <a:pt x="457" y="727"/>
                  </a:cubicBezTo>
                  <a:cubicBezTo>
                    <a:pt x="534" y="727"/>
                    <a:pt x="610" y="708"/>
                    <a:pt x="687" y="668"/>
                  </a:cubicBezTo>
                  <a:cubicBezTo>
                    <a:pt x="766" y="594"/>
                    <a:pt x="919" y="441"/>
                    <a:pt x="840" y="362"/>
                  </a:cubicBezTo>
                  <a:cubicBezTo>
                    <a:pt x="840" y="209"/>
                    <a:pt x="766" y="135"/>
                    <a:pt x="687" y="56"/>
                  </a:cubicBezTo>
                  <a:cubicBezTo>
                    <a:pt x="610" y="19"/>
                    <a:pt x="534" y="0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5868633" y="1453883"/>
              <a:ext cx="19107" cy="14774"/>
            </a:xfrm>
            <a:custGeom>
              <a:avLst/>
              <a:gdLst/>
              <a:ahLst/>
              <a:cxnLst/>
              <a:rect l="l" t="t" r="r" b="b"/>
              <a:pathLst>
                <a:path w="366" h="283" extrusionOk="0">
                  <a:moveTo>
                    <a:pt x="204" y="0"/>
                  </a:moveTo>
                  <a:cubicBezTo>
                    <a:pt x="186" y="0"/>
                    <a:pt x="168" y="7"/>
                    <a:pt x="154" y="22"/>
                  </a:cubicBezTo>
                  <a:cubicBezTo>
                    <a:pt x="74" y="22"/>
                    <a:pt x="1" y="175"/>
                    <a:pt x="74" y="249"/>
                  </a:cubicBezTo>
                  <a:cubicBezTo>
                    <a:pt x="98" y="272"/>
                    <a:pt x="128" y="282"/>
                    <a:pt x="158" y="282"/>
                  </a:cubicBezTo>
                  <a:cubicBezTo>
                    <a:pt x="231" y="282"/>
                    <a:pt x="307" y="227"/>
                    <a:pt x="307" y="175"/>
                  </a:cubicBezTo>
                  <a:cubicBezTo>
                    <a:pt x="366" y="112"/>
                    <a:pt x="279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5668897" y="1471946"/>
              <a:ext cx="43852" cy="34925"/>
            </a:xfrm>
            <a:custGeom>
              <a:avLst/>
              <a:gdLst/>
              <a:ahLst/>
              <a:cxnLst/>
              <a:rect l="l" t="t" r="r" b="b"/>
              <a:pathLst>
                <a:path w="840" h="669" extrusionOk="0">
                  <a:moveTo>
                    <a:pt x="123" y="1"/>
                  </a:moveTo>
                  <a:cubicBezTo>
                    <a:pt x="94" y="1"/>
                    <a:pt x="74" y="19"/>
                    <a:pt x="74" y="56"/>
                  </a:cubicBezTo>
                  <a:cubicBezTo>
                    <a:pt x="1" y="136"/>
                    <a:pt x="1" y="209"/>
                    <a:pt x="74" y="362"/>
                  </a:cubicBezTo>
                  <a:cubicBezTo>
                    <a:pt x="74" y="442"/>
                    <a:pt x="227" y="515"/>
                    <a:pt x="307" y="595"/>
                  </a:cubicBezTo>
                  <a:cubicBezTo>
                    <a:pt x="380" y="668"/>
                    <a:pt x="533" y="668"/>
                    <a:pt x="686" y="668"/>
                  </a:cubicBezTo>
                  <a:cubicBezTo>
                    <a:pt x="686" y="668"/>
                    <a:pt x="686" y="595"/>
                    <a:pt x="766" y="595"/>
                  </a:cubicBezTo>
                  <a:lnTo>
                    <a:pt x="766" y="515"/>
                  </a:lnTo>
                  <a:cubicBezTo>
                    <a:pt x="839" y="362"/>
                    <a:pt x="766" y="289"/>
                    <a:pt x="686" y="209"/>
                  </a:cubicBezTo>
                  <a:cubicBezTo>
                    <a:pt x="613" y="56"/>
                    <a:pt x="380" y="56"/>
                    <a:pt x="227" y="56"/>
                  </a:cubicBezTo>
                  <a:cubicBezTo>
                    <a:pt x="190" y="19"/>
                    <a:pt x="152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5597011" y="1469388"/>
              <a:ext cx="59775" cy="52466"/>
            </a:xfrm>
            <a:custGeom>
              <a:avLst/>
              <a:gdLst/>
              <a:ahLst/>
              <a:cxnLst/>
              <a:rect l="l" t="t" r="r" b="b"/>
              <a:pathLst>
                <a:path w="1145" h="1005" extrusionOk="0">
                  <a:moveTo>
                    <a:pt x="580" y="0"/>
                  </a:moveTo>
                  <a:cubicBezTo>
                    <a:pt x="416" y="0"/>
                    <a:pt x="265" y="73"/>
                    <a:pt x="153" y="185"/>
                  </a:cubicBezTo>
                  <a:cubicBezTo>
                    <a:pt x="74" y="258"/>
                    <a:pt x="74" y="338"/>
                    <a:pt x="74" y="411"/>
                  </a:cubicBezTo>
                  <a:cubicBezTo>
                    <a:pt x="0" y="491"/>
                    <a:pt x="74" y="644"/>
                    <a:pt x="153" y="717"/>
                  </a:cubicBezTo>
                  <a:cubicBezTo>
                    <a:pt x="227" y="797"/>
                    <a:pt x="380" y="870"/>
                    <a:pt x="459" y="950"/>
                  </a:cubicBezTo>
                  <a:cubicBezTo>
                    <a:pt x="536" y="987"/>
                    <a:pt x="631" y="1005"/>
                    <a:pt x="726" y="1005"/>
                  </a:cubicBezTo>
                  <a:cubicBezTo>
                    <a:pt x="820" y="1005"/>
                    <a:pt x="915" y="987"/>
                    <a:pt x="992" y="950"/>
                  </a:cubicBezTo>
                  <a:cubicBezTo>
                    <a:pt x="1145" y="870"/>
                    <a:pt x="1145" y="717"/>
                    <a:pt x="1145" y="564"/>
                  </a:cubicBezTo>
                  <a:cubicBezTo>
                    <a:pt x="1145" y="338"/>
                    <a:pt x="992" y="105"/>
                    <a:pt x="765" y="32"/>
                  </a:cubicBezTo>
                  <a:cubicBezTo>
                    <a:pt x="703" y="10"/>
                    <a:pt x="64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5584847" y="1453205"/>
              <a:ext cx="20203" cy="17854"/>
            </a:xfrm>
            <a:custGeom>
              <a:avLst/>
              <a:gdLst/>
              <a:ahLst/>
              <a:cxnLst/>
              <a:rect l="l" t="t" r="r" b="b"/>
              <a:pathLst>
                <a:path w="387" h="342" extrusionOk="0">
                  <a:moveTo>
                    <a:pt x="177" y="0"/>
                  </a:moveTo>
                  <a:cubicBezTo>
                    <a:pt x="162" y="0"/>
                    <a:pt x="154" y="9"/>
                    <a:pt x="154" y="35"/>
                  </a:cubicBezTo>
                  <a:cubicBezTo>
                    <a:pt x="80" y="35"/>
                    <a:pt x="0" y="109"/>
                    <a:pt x="0" y="188"/>
                  </a:cubicBezTo>
                  <a:cubicBezTo>
                    <a:pt x="0" y="262"/>
                    <a:pt x="80" y="342"/>
                    <a:pt x="233" y="342"/>
                  </a:cubicBezTo>
                  <a:cubicBezTo>
                    <a:pt x="307" y="262"/>
                    <a:pt x="386" y="109"/>
                    <a:pt x="307" y="35"/>
                  </a:cubicBezTo>
                  <a:cubicBezTo>
                    <a:pt x="258" y="35"/>
                    <a:pt x="206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5736659" y="1499876"/>
              <a:ext cx="39989" cy="37588"/>
            </a:xfrm>
            <a:custGeom>
              <a:avLst/>
              <a:gdLst/>
              <a:ahLst/>
              <a:cxnLst/>
              <a:rect l="l" t="t" r="r" b="b"/>
              <a:pathLst>
                <a:path w="766" h="720" extrusionOk="0">
                  <a:moveTo>
                    <a:pt x="537" y="0"/>
                  </a:moveTo>
                  <a:cubicBezTo>
                    <a:pt x="479" y="0"/>
                    <a:pt x="423" y="20"/>
                    <a:pt x="386" y="60"/>
                  </a:cubicBezTo>
                  <a:cubicBezTo>
                    <a:pt x="306" y="60"/>
                    <a:pt x="233" y="60"/>
                    <a:pt x="153" y="133"/>
                  </a:cubicBezTo>
                  <a:cubicBezTo>
                    <a:pt x="80" y="133"/>
                    <a:pt x="80" y="213"/>
                    <a:pt x="80" y="286"/>
                  </a:cubicBezTo>
                  <a:cubicBezTo>
                    <a:pt x="0" y="366"/>
                    <a:pt x="80" y="519"/>
                    <a:pt x="153" y="592"/>
                  </a:cubicBezTo>
                  <a:cubicBezTo>
                    <a:pt x="200" y="683"/>
                    <a:pt x="299" y="720"/>
                    <a:pt x="388" y="720"/>
                  </a:cubicBezTo>
                  <a:cubicBezTo>
                    <a:pt x="449" y="720"/>
                    <a:pt x="507" y="702"/>
                    <a:pt x="539" y="672"/>
                  </a:cubicBezTo>
                  <a:cubicBezTo>
                    <a:pt x="692" y="592"/>
                    <a:pt x="766" y="439"/>
                    <a:pt x="766" y="286"/>
                  </a:cubicBezTo>
                  <a:cubicBezTo>
                    <a:pt x="766" y="213"/>
                    <a:pt x="766" y="133"/>
                    <a:pt x="692" y="60"/>
                  </a:cubicBezTo>
                  <a:cubicBezTo>
                    <a:pt x="652" y="20"/>
                    <a:pt x="594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5808546" y="1489226"/>
              <a:ext cx="40041" cy="33620"/>
            </a:xfrm>
            <a:custGeom>
              <a:avLst/>
              <a:gdLst/>
              <a:ahLst/>
              <a:cxnLst/>
              <a:rect l="l" t="t" r="r" b="b"/>
              <a:pathLst>
                <a:path w="767" h="644" extrusionOk="0">
                  <a:moveTo>
                    <a:pt x="284" y="1"/>
                  </a:moveTo>
                  <a:cubicBezTo>
                    <a:pt x="270" y="1"/>
                    <a:pt x="255" y="10"/>
                    <a:pt x="233" y="31"/>
                  </a:cubicBezTo>
                  <a:cubicBezTo>
                    <a:pt x="80" y="31"/>
                    <a:pt x="1" y="184"/>
                    <a:pt x="1" y="337"/>
                  </a:cubicBezTo>
                  <a:cubicBezTo>
                    <a:pt x="1" y="417"/>
                    <a:pt x="154" y="490"/>
                    <a:pt x="233" y="570"/>
                  </a:cubicBezTo>
                  <a:cubicBezTo>
                    <a:pt x="307" y="570"/>
                    <a:pt x="460" y="643"/>
                    <a:pt x="540" y="643"/>
                  </a:cubicBezTo>
                  <a:cubicBezTo>
                    <a:pt x="693" y="570"/>
                    <a:pt x="766" y="490"/>
                    <a:pt x="766" y="417"/>
                  </a:cubicBezTo>
                  <a:cubicBezTo>
                    <a:pt x="766" y="337"/>
                    <a:pt x="693" y="337"/>
                    <a:pt x="693" y="264"/>
                  </a:cubicBezTo>
                  <a:cubicBezTo>
                    <a:pt x="613" y="184"/>
                    <a:pt x="540" y="111"/>
                    <a:pt x="460" y="111"/>
                  </a:cubicBezTo>
                  <a:cubicBezTo>
                    <a:pt x="351" y="54"/>
                    <a:pt x="32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5912433" y="1442868"/>
              <a:ext cx="28191" cy="25685"/>
            </a:xfrm>
            <a:custGeom>
              <a:avLst/>
              <a:gdLst/>
              <a:ahLst/>
              <a:cxnLst/>
              <a:rect l="l" t="t" r="r" b="b"/>
              <a:pathLst>
                <a:path w="540" h="492" extrusionOk="0">
                  <a:moveTo>
                    <a:pt x="233" y="1"/>
                  </a:moveTo>
                  <a:cubicBezTo>
                    <a:pt x="153" y="80"/>
                    <a:pt x="0" y="233"/>
                    <a:pt x="80" y="307"/>
                  </a:cubicBezTo>
                  <a:cubicBezTo>
                    <a:pt x="134" y="419"/>
                    <a:pt x="230" y="491"/>
                    <a:pt x="309" y="491"/>
                  </a:cubicBezTo>
                  <a:cubicBezTo>
                    <a:pt x="338" y="491"/>
                    <a:pt x="365" y="481"/>
                    <a:pt x="386" y="460"/>
                  </a:cubicBezTo>
                  <a:cubicBezTo>
                    <a:pt x="460" y="460"/>
                    <a:pt x="539" y="386"/>
                    <a:pt x="539" y="386"/>
                  </a:cubicBezTo>
                  <a:lnTo>
                    <a:pt x="539" y="233"/>
                  </a:lnTo>
                  <a:cubicBezTo>
                    <a:pt x="539" y="80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5872497" y="1483849"/>
              <a:ext cx="28138" cy="22031"/>
            </a:xfrm>
            <a:custGeom>
              <a:avLst/>
              <a:gdLst/>
              <a:ahLst/>
              <a:cxnLst/>
              <a:rect l="l" t="t" r="r" b="b"/>
              <a:pathLst>
                <a:path w="539" h="422" extrusionOk="0">
                  <a:moveTo>
                    <a:pt x="346" y="1"/>
                  </a:moveTo>
                  <a:cubicBezTo>
                    <a:pt x="308" y="1"/>
                    <a:pt x="270" y="21"/>
                    <a:pt x="233" y="61"/>
                  </a:cubicBezTo>
                  <a:cubicBezTo>
                    <a:pt x="153" y="61"/>
                    <a:pt x="153" y="134"/>
                    <a:pt x="80" y="214"/>
                  </a:cubicBezTo>
                  <a:cubicBezTo>
                    <a:pt x="80" y="214"/>
                    <a:pt x="0" y="287"/>
                    <a:pt x="80" y="367"/>
                  </a:cubicBezTo>
                  <a:lnTo>
                    <a:pt x="153" y="367"/>
                  </a:lnTo>
                  <a:cubicBezTo>
                    <a:pt x="193" y="403"/>
                    <a:pt x="251" y="422"/>
                    <a:pt x="309" y="422"/>
                  </a:cubicBezTo>
                  <a:cubicBezTo>
                    <a:pt x="366" y="422"/>
                    <a:pt x="423" y="403"/>
                    <a:pt x="459" y="367"/>
                  </a:cubicBezTo>
                  <a:cubicBezTo>
                    <a:pt x="539" y="287"/>
                    <a:pt x="539" y="134"/>
                    <a:pt x="459" y="61"/>
                  </a:cubicBezTo>
                  <a:cubicBezTo>
                    <a:pt x="423" y="21"/>
                    <a:pt x="384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5668897" y="1243132"/>
              <a:ext cx="19890" cy="12216"/>
            </a:xfrm>
            <a:custGeom>
              <a:avLst/>
              <a:gdLst/>
              <a:ahLst/>
              <a:cxnLst/>
              <a:rect l="l" t="t" r="r" b="b"/>
              <a:pathLst>
                <a:path w="381" h="234" extrusionOk="0">
                  <a:moveTo>
                    <a:pt x="227" y="1"/>
                  </a:moveTo>
                  <a:cubicBezTo>
                    <a:pt x="227" y="1"/>
                    <a:pt x="74" y="1"/>
                    <a:pt x="74" y="80"/>
                  </a:cubicBezTo>
                  <a:lnTo>
                    <a:pt x="1" y="80"/>
                  </a:lnTo>
                  <a:lnTo>
                    <a:pt x="1" y="233"/>
                  </a:lnTo>
                  <a:lnTo>
                    <a:pt x="307" y="233"/>
                  </a:lnTo>
                  <a:cubicBezTo>
                    <a:pt x="380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5584847" y="1311207"/>
              <a:ext cx="20203" cy="19890"/>
            </a:xfrm>
            <a:custGeom>
              <a:avLst/>
              <a:gdLst/>
              <a:ahLst/>
              <a:cxnLst/>
              <a:rect l="l" t="t" r="r" b="b"/>
              <a:pathLst>
                <a:path w="387" h="381" extrusionOk="0">
                  <a:moveTo>
                    <a:pt x="233" y="1"/>
                  </a:moveTo>
                  <a:cubicBezTo>
                    <a:pt x="154" y="74"/>
                    <a:pt x="80" y="74"/>
                    <a:pt x="80" y="154"/>
                  </a:cubicBezTo>
                  <a:cubicBezTo>
                    <a:pt x="0" y="227"/>
                    <a:pt x="80" y="307"/>
                    <a:pt x="154" y="380"/>
                  </a:cubicBezTo>
                  <a:cubicBezTo>
                    <a:pt x="233" y="380"/>
                    <a:pt x="307" y="380"/>
                    <a:pt x="307" y="307"/>
                  </a:cubicBezTo>
                  <a:cubicBezTo>
                    <a:pt x="386" y="227"/>
                    <a:pt x="307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5836684" y="1231333"/>
              <a:ext cx="19890" cy="16027"/>
            </a:xfrm>
            <a:custGeom>
              <a:avLst/>
              <a:gdLst/>
              <a:ahLst/>
              <a:cxnLst/>
              <a:rect l="l" t="t" r="r" b="b"/>
              <a:pathLst>
                <a:path w="381" h="307" extrusionOk="0">
                  <a:moveTo>
                    <a:pt x="74" y="0"/>
                  </a:moveTo>
                  <a:cubicBezTo>
                    <a:pt x="74" y="74"/>
                    <a:pt x="1" y="74"/>
                    <a:pt x="1" y="153"/>
                  </a:cubicBezTo>
                  <a:cubicBezTo>
                    <a:pt x="1" y="227"/>
                    <a:pt x="74" y="306"/>
                    <a:pt x="154" y="306"/>
                  </a:cubicBezTo>
                  <a:cubicBezTo>
                    <a:pt x="227" y="306"/>
                    <a:pt x="307" y="306"/>
                    <a:pt x="380" y="22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5944383" y="1351144"/>
              <a:ext cx="16027" cy="18533"/>
            </a:xfrm>
            <a:custGeom>
              <a:avLst/>
              <a:gdLst/>
              <a:ahLst/>
              <a:cxnLst/>
              <a:rect l="l" t="t" r="r" b="b"/>
              <a:pathLst>
                <a:path w="307" h="355" extrusionOk="0">
                  <a:moveTo>
                    <a:pt x="154" y="1"/>
                  </a:moveTo>
                  <a:lnTo>
                    <a:pt x="1" y="154"/>
                  </a:lnTo>
                  <a:lnTo>
                    <a:pt x="1" y="307"/>
                  </a:lnTo>
                  <a:cubicBezTo>
                    <a:pt x="33" y="337"/>
                    <a:pt x="78" y="355"/>
                    <a:pt x="120" y="355"/>
                  </a:cubicBezTo>
                  <a:cubicBezTo>
                    <a:pt x="180" y="355"/>
                    <a:pt x="233" y="318"/>
                    <a:pt x="233" y="227"/>
                  </a:cubicBezTo>
                  <a:cubicBezTo>
                    <a:pt x="307" y="154"/>
                    <a:pt x="233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5864509" y="1180277"/>
              <a:ext cx="32002" cy="51109"/>
            </a:xfrm>
            <a:custGeom>
              <a:avLst/>
              <a:gdLst/>
              <a:ahLst/>
              <a:cxnLst/>
              <a:rect l="l" t="t" r="r" b="b"/>
              <a:pathLst>
                <a:path w="613" h="979" extrusionOk="0">
                  <a:moveTo>
                    <a:pt x="432" y="0"/>
                  </a:moveTo>
                  <a:cubicBezTo>
                    <a:pt x="404" y="0"/>
                    <a:pt x="386" y="20"/>
                    <a:pt x="386" y="60"/>
                  </a:cubicBezTo>
                  <a:cubicBezTo>
                    <a:pt x="233" y="286"/>
                    <a:pt x="80" y="592"/>
                    <a:pt x="80" y="825"/>
                  </a:cubicBezTo>
                  <a:cubicBezTo>
                    <a:pt x="0" y="899"/>
                    <a:pt x="80" y="978"/>
                    <a:pt x="153" y="978"/>
                  </a:cubicBezTo>
                  <a:cubicBezTo>
                    <a:pt x="233" y="978"/>
                    <a:pt x="233" y="978"/>
                    <a:pt x="233" y="899"/>
                  </a:cubicBezTo>
                  <a:cubicBezTo>
                    <a:pt x="306" y="672"/>
                    <a:pt x="459" y="439"/>
                    <a:pt x="539" y="213"/>
                  </a:cubicBezTo>
                  <a:cubicBezTo>
                    <a:pt x="612" y="133"/>
                    <a:pt x="539" y="60"/>
                    <a:pt x="539" y="60"/>
                  </a:cubicBezTo>
                  <a:cubicBezTo>
                    <a:pt x="499" y="20"/>
                    <a:pt x="461" y="0"/>
                    <a:pt x="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5912433" y="1359131"/>
              <a:ext cx="20203" cy="24067"/>
            </a:xfrm>
            <a:custGeom>
              <a:avLst/>
              <a:gdLst/>
              <a:ahLst/>
              <a:cxnLst/>
              <a:rect l="l" t="t" r="r" b="b"/>
              <a:pathLst>
                <a:path w="387" h="461" extrusionOk="0">
                  <a:moveTo>
                    <a:pt x="80" y="1"/>
                  </a:moveTo>
                  <a:cubicBezTo>
                    <a:pt x="0" y="1"/>
                    <a:pt x="0" y="74"/>
                    <a:pt x="0" y="154"/>
                  </a:cubicBezTo>
                  <a:lnTo>
                    <a:pt x="153" y="460"/>
                  </a:lnTo>
                  <a:lnTo>
                    <a:pt x="306" y="460"/>
                  </a:lnTo>
                  <a:cubicBezTo>
                    <a:pt x="386" y="460"/>
                    <a:pt x="386" y="380"/>
                    <a:pt x="386" y="307"/>
                  </a:cubicBezTo>
                  <a:lnTo>
                    <a:pt x="233" y="74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7"/>
            <p:cNvSpPr/>
            <p:nvPr/>
          </p:nvSpPr>
          <p:spPr>
            <a:xfrm>
              <a:off x="5848535" y="1455032"/>
              <a:ext cx="20151" cy="51840"/>
            </a:xfrm>
            <a:custGeom>
              <a:avLst/>
              <a:gdLst/>
              <a:ahLst/>
              <a:cxnLst/>
              <a:rect l="l" t="t" r="r" b="b"/>
              <a:pathLst>
                <a:path w="386" h="993" extrusionOk="0">
                  <a:moveTo>
                    <a:pt x="153" y="0"/>
                  </a:moveTo>
                  <a:cubicBezTo>
                    <a:pt x="80" y="0"/>
                    <a:pt x="0" y="74"/>
                    <a:pt x="80" y="153"/>
                  </a:cubicBezTo>
                  <a:lnTo>
                    <a:pt x="153" y="839"/>
                  </a:lnTo>
                  <a:cubicBezTo>
                    <a:pt x="153" y="919"/>
                    <a:pt x="233" y="992"/>
                    <a:pt x="233" y="992"/>
                  </a:cubicBezTo>
                  <a:cubicBezTo>
                    <a:pt x="306" y="992"/>
                    <a:pt x="386" y="919"/>
                    <a:pt x="386" y="839"/>
                  </a:cubicBezTo>
                  <a:lnTo>
                    <a:pt x="233" y="153"/>
                  </a:lnTo>
                  <a:cubicBezTo>
                    <a:pt x="233" y="74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7"/>
            <p:cNvSpPr/>
            <p:nvPr/>
          </p:nvSpPr>
          <p:spPr>
            <a:xfrm>
              <a:off x="5752634" y="1439057"/>
              <a:ext cx="20203" cy="35813"/>
            </a:xfrm>
            <a:custGeom>
              <a:avLst/>
              <a:gdLst/>
              <a:ahLst/>
              <a:cxnLst/>
              <a:rect l="l" t="t" r="r" b="b"/>
              <a:pathLst>
                <a:path w="387" h="686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80" y="533"/>
                  </a:lnTo>
                  <a:cubicBezTo>
                    <a:pt x="0" y="613"/>
                    <a:pt x="80" y="613"/>
                    <a:pt x="154" y="686"/>
                  </a:cubicBezTo>
                  <a:cubicBezTo>
                    <a:pt x="233" y="686"/>
                    <a:pt x="233" y="613"/>
                    <a:pt x="233" y="533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7"/>
            <p:cNvSpPr/>
            <p:nvPr/>
          </p:nvSpPr>
          <p:spPr>
            <a:xfrm>
              <a:off x="5628960" y="1370982"/>
              <a:ext cx="39989" cy="36178"/>
            </a:xfrm>
            <a:custGeom>
              <a:avLst/>
              <a:gdLst/>
              <a:ahLst/>
              <a:cxnLst/>
              <a:rect l="l" t="t" r="r" b="b"/>
              <a:pathLst>
                <a:path w="766" h="693" extrusionOk="0">
                  <a:moveTo>
                    <a:pt x="612" y="0"/>
                  </a:moveTo>
                  <a:cubicBezTo>
                    <a:pt x="380" y="80"/>
                    <a:pt x="153" y="307"/>
                    <a:pt x="74" y="539"/>
                  </a:cubicBezTo>
                  <a:cubicBezTo>
                    <a:pt x="0" y="539"/>
                    <a:pt x="0" y="613"/>
                    <a:pt x="74" y="692"/>
                  </a:cubicBezTo>
                  <a:lnTo>
                    <a:pt x="153" y="692"/>
                  </a:lnTo>
                  <a:cubicBezTo>
                    <a:pt x="153" y="692"/>
                    <a:pt x="227" y="692"/>
                    <a:pt x="227" y="613"/>
                  </a:cubicBezTo>
                  <a:cubicBezTo>
                    <a:pt x="306" y="460"/>
                    <a:pt x="459" y="307"/>
                    <a:pt x="686" y="233"/>
                  </a:cubicBezTo>
                  <a:cubicBezTo>
                    <a:pt x="766" y="153"/>
                    <a:pt x="766" y="80"/>
                    <a:pt x="686" y="80"/>
                  </a:cubicBezTo>
                  <a:cubicBezTo>
                    <a:pt x="686" y="0"/>
                    <a:pt x="61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7"/>
            <p:cNvSpPr/>
            <p:nvPr/>
          </p:nvSpPr>
          <p:spPr>
            <a:xfrm>
              <a:off x="5712697" y="1157568"/>
              <a:ext cx="32002" cy="49856"/>
            </a:xfrm>
            <a:custGeom>
              <a:avLst/>
              <a:gdLst/>
              <a:ahLst/>
              <a:cxnLst/>
              <a:rect l="l" t="t" r="r" b="b"/>
              <a:pathLst>
                <a:path w="613" h="955" extrusionOk="0">
                  <a:moveTo>
                    <a:pt x="152" y="0"/>
                  </a:moveTo>
                  <a:cubicBezTo>
                    <a:pt x="129" y="0"/>
                    <a:pt x="104" y="9"/>
                    <a:pt x="80" y="36"/>
                  </a:cubicBezTo>
                  <a:cubicBezTo>
                    <a:pt x="80" y="36"/>
                    <a:pt x="0" y="109"/>
                    <a:pt x="80" y="189"/>
                  </a:cubicBezTo>
                  <a:cubicBezTo>
                    <a:pt x="233" y="415"/>
                    <a:pt x="306" y="648"/>
                    <a:pt x="386" y="874"/>
                  </a:cubicBezTo>
                  <a:cubicBezTo>
                    <a:pt x="386" y="954"/>
                    <a:pt x="459" y="954"/>
                    <a:pt x="459" y="954"/>
                  </a:cubicBezTo>
                  <a:lnTo>
                    <a:pt x="539" y="954"/>
                  </a:lnTo>
                  <a:cubicBezTo>
                    <a:pt x="612" y="954"/>
                    <a:pt x="612" y="874"/>
                    <a:pt x="612" y="874"/>
                  </a:cubicBezTo>
                  <a:cubicBezTo>
                    <a:pt x="539" y="568"/>
                    <a:pt x="386" y="262"/>
                    <a:pt x="233" y="36"/>
                  </a:cubicBezTo>
                  <a:cubicBezTo>
                    <a:pt x="233" y="36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7"/>
            <p:cNvSpPr/>
            <p:nvPr/>
          </p:nvSpPr>
          <p:spPr>
            <a:xfrm>
              <a:off x="5600822" y="1211182"/>
              <a:ext cx="32002" cy="32002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1" y="80"/>
                    <a:pt x="80" y="154"/>
                    <a:pt x="80" y="233"/>
                  </a:cubicBezTo>
                  <a:cubicBezTo>
                    <a:pt x="233" y="307"/>
                    <a:pt x="307" y="386"/>
                    <a:pt x="386" y="539"/>
                  </a:cubicBezTo>
                  <a:cubicBezTo>
                    <a:pt x="460" y="539"/>
                    <a:pt x="460" y="613"/>
                    <a:pt x="539" y="613"/>
                  </a:cubicBezTo>
                  <a:lnTo>
                    <a:pt x="539" y="539"/>
                  </a:lnTo>
                  <a:cubicBezTo>
                    <a:pt x="613" y="539"/>
                    <a:pt x="613" y="460"/>
                    <a:pt x="613" y="386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5509098" y="1323058"/>
              <a:ext cx="39989" cy="12164"/>
            </a:xfrm>
            <a:custGeom>
              <a:avLst/>
              <a:gdLst/>
              <a:ahLst/>
              <a:cxnLst/>
              <a:rect l="l" t="t" r="r" b="b"/>
              <a:pathLst>
                <a:path w="766" h="233" extrusionOk="0">
                  <a:moveTo>
                    <a:pt x="154" y="0"/>
                  </a:moveTo>
                  <a:cubicBezTo>
                    <a:pt x="74" y="0"/>
                    <a:pt x="1" y="0"/>
                    <a:pt x="1" y="80"/>
                  </a:cubicBezTo>
                  <a:cubicBezTo>
                    <a:pt x="1" y="153"/>
                    <a:pt x="74" y="233"/>
                    <a:pt x="154" y="233"/>
                  </a:cubicBezTo>
                  <a:lnTo>
                    <a:pt x="686" y="233"/>
                  </a:lnTo>
                  <a:cubicBezTo>
                    <a:pt x="766" y="233"/>
                    <a:pt x="766" y="153"/>
                    <a:pt x="766" y="80"/>
                  </a:cubicBezTo>
                  <a:cubicBezTo>
                    <a:pt x="766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5536923" y="1425327"/>
              <a:ext cx="16027" cy="29757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167" y="0"/>
                  </a:moveTo>
                  <a:cubicBezTo>
                    <a:pt x="117" y="0"/>
                    <a:pt x="80" y="54"/>
                    <a:pt x="80" y="110"/>
                  </a:cubicBezTo>
                  <a:cubicBezTo>
                    <a:pt x="0" y="184"/>
                    <a:pt x="0" y="337"/>
                    <a:pt x="0" y="490"/>
                  </a:cubicBezTo>
                  <a:cubicBezTo>
                    <a:pt x="0" y="490"/>
                    <a:pt x="80" y="569"/>
                    <a:pt x="153" y="569"/>
                  </a:cubicBezTo>
                  <a:lnTo>
                    <a:pt x="233" y="490"/>
                  </a:lnTo>
                  <a:cubicBezTo>
                    <a:pt x="233" y="337"/>
                    <a:pt x="233" y="263"/>
                    <a:pt x="306" y="110"/>
                  </a:cubicBezTo>
                  <a:lnTo>
                    <a:pt x="233" y="31"/>
                  </a:lnTo>
                  <a:cubicBezTo>
                    <a:pt x="210" y="9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5640759" y="1498832"/>
              <a:ext cx="20203" cy="28138"/>
            </a:xfrm>
            <a:custGeom>
              <a:avLst/>
              <a:gdLst/>
              <a:ahLst/>
              <a:cxnLst/>
              <a:rect l="l" t="t" r="r" b="b"/>
              <a:pathLst>
                <a:path w="387" h="539" extrusionOk="0">
                  <a:moveTo>
                    <a:pt x="154" y="0"/>
                  </a:moveTo>
                  <a:cubicBezTo>
                    <a:pt x="80" y="80"/>
                    <a:pt x="1" y="233"/>
                    <a:pt x="1" y="386"/>
                  </a:cubicBezTo>
                  <a:cubicBezTo>
                    <a:pt x="1" y="459"/>
                    <a:pt x="1" y="539"/>
                    <a:pt x="80" y="539"/>
                  </a:cubicBezTo>
                  <a:cubicBezTo>
                    <a:pt x="154" y="539"/>
                    <a:pt x="154" y="459"/>
                    <a:pt x="233" y="386"/>
                  </a:cubicBezTo>
                  <a:cubicBezTo>
                    <a:pt x="233" y="306"/>
                    <a:pt x="233" y="233"/>
                    <a:pt x="307" y="153"/>
                  </a:cubicBezTo>
                  <a:cubicBezTo>
                    <a:pt x="386" y="153"/>
                    <a:pt x="386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5680748" y="1539813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355" y="0"/>
                  </a:moveTo>
                  <a:cubicBezTo>
                    <a:pt x="326" y="0"/>
                    <a:pt x="306" y="20"/>
                    <a:pt x="306" y="60"/>
                  </a:cubicBezTo>
                  <a:cubicBezTo>
                    <a:pt x="153" y="133"/>
                    <a:pt x="80" y="286"/>
                    <a:pt x="0" y="519"/>
                  </a:cubicBezTo>
                  <a:cubicBezTo>
                    <a:pt x="0" y="519"/>
                    <a:pt x="0" y="593"/>
                    <a:pt x="80" y="593"/>
                  </a:cubicBezTo>
                  <a:cubicBezTo>
                    <a:pt x="153" y="593"/>
                    <a:pt x="233" y="593"/>
                    <a:pt x="233" y="519"/>
                  </a:cubicBezTo>
                  <a:cubicBezTo>
                    <a:pt x="233" y="440"/>
                    <a:pt x="306" y="286"/>
                    <a:pt x="459" y="213"/>
                  </a:cubicBezTo>
                  <a:lnTo>
                    <a:pt x="459" y="60"/>
                  </a:lnTo>
                  <a:cubicBezTo>
                    <a:pt x="422" y="20"/>
                    <a:pt x="38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7"/>
            <p:cNvSpPr/>
            <p:nvPr/>
          </p:nvSpPr>
          <p:spPr>
            <a:xfrm>
              <a:off x="5784583" y="1546756"/>
              <a:ext cx="24014" cy="39989"/>
            </a:xfrm>
            <a:custGeom>
              <a:avLst/>
              <a:gdLst/>
              <a:ahLst/>
              <a:cxnLst/>
              <a:rect l="l" t="t" r="r" b="b"/>
              <a:pathLst>
                <a:path w="460" h="766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692"/>
                  </a:lnTo>
                  <a:cubicBezTo>
                    <a:pt x="233" y="766"/>
                    <a:pt x="307" y="766"/>
                    <a:pt x="307" y="766"/>
                  </a:cubicBezTo>
                  <a:lnTo>
                    <a:pt x="386" y="766"/>
                  </a:lnTo>
                  <a:cubicBezTo>
                    <a:pt x="460" y="766"/>
                    <a:pt x="460" y="692"/>
                    <a:pt x="460" y="613"/>
                  </a:cubicBezTo>
                  <a:lnTo>
                    <a:pt x="233" y="80"/>
                  </a:lnTo>
                  <a:cubicBezTo>
                    <a:pt x="233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7"/>
            <p:cNvSpPr/>
            <p:nvPr/>
          </p:nvSpPr>
          <p:spPr>
            <a:xfrm>
              <a:off x="5948559" y="1466830"/>
              <a:ext cx="16027" cy="28191"/>
            </a:xfrm>
            <a:custGeom>
              <a:avLst/>
              <a:gdLst/>
              <a:ahLst/>
              <a:cxnLst/>
              <a:rect l="l" t="t" r="r" b="b"/>
              <a:pathLst>
                <a:path w="307" h="540" extrusionOk="0">
                  <a:moveTo>
                    <a:pt x="74" y="1"/>
                  </a:moveTo>
                  <a:cubicBezTo>
                    <a:pt x="0" y="1"/>
                    <a:pt x="0" y="81"/>
                    <a:pt x="0" y="154"/>
                  </a:cubicBezTo>
                  <a:cubicBezTo>
                    <a:pt x="0" y="234"/>
                    <a:pt x="0" y="387"/>
                    <a:pt x="74" y="460"/>
                  </a:cubicBezTo>
                  <a:cubicBezTo>
                    <a:pt x="74" y="540"/>
                    <a:pt x="74" y="540"/>
                    <a:pt x="153" y="540"/>
                  </a:cubicBezTo>
                  <a:lnTo>
                    <a:pt x="227" y="540"/>
                  </a:lnTo>
                  <a:cubicBezTo>
                    <a:pt x="227" y="540"/>
                    <a:pt x="306" y="460"/>
                    <a:pt x="227" y="387"/>
                  </a:cubicBezTo>
                  <a:lnTo>
                    <a:pt x="227" y="81"/>
                  </a:lnTo>
                  <a:cubicBezTo>
                    <a:pt x="227" y="81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5984320" y="1283069"/>
              <a:ext cx="40041" cy="24067"/>
            </a:xfrm>
            <a:custGeom>
              <a:avLst/>
              <a:gdLst/>
              <a:ahLst/>
              <a:cxnLst/>
              <a:rect l="l" t="t" r="r" b="b"/>
              <a:pathLst>
                <a:path w="767" h="461" extrusionOk="0">
                  <a:moveTo>
                    <a:pt x="540" y="1"/>
                  </a:moveTo>
                  <a:lnTo>
                    <a:pt x="80" y="234"/>
                  </a:lnTo>
                  <a:cubicBezTo>
                    <a:pt x="80" y="234"/>
                    <a:pt x="1" y="307"/>
                    <a:pt x="80" y="387"/>
                  </a:cubicBezTo>
                  <a:cubicBezTo>
                    <a:pt x="80" y="460"/>
                    <a:pt x="154" y="460"/>
                    <a:pt x="154" y="460"/>
                  </a:cubicBezTo>
                  <a:lnTo>
                    <a:pt x="233" y="460"/>
                  </a:lnTo>
                  <a:lnTo>
                    <a:pt x="693" y="234"/>
                  </a:lnTo>
                  <a:cubicBezTo>
                    <a:pt x="693" y="234"/>
                    <a:pt x="766" y="154"/>
                    <a:pt x="693" y="80"/>
                  </a:cubicBezTo>
                  <a:cubicBezTo>
                    <a:pt x="693" y="1"/>
                    <a:pt x="613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5972521" y="1215359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74" y="74"/>
                    <a:pt x="0" y="74"/>
                    <a:pt x="0" y="153"/>
                  </a:cubicBezTo>
                  <a:cubicBezTo>
                    <a:pt x="74" y="227"/>
                    <a:pt x="74" y="306"/>
                    <a:pt x="0" y="306"/>
                  </a:cubicBezTo>
                  <a:cubicBezTo>
                    <a:pt x="0" y="380"/>
                    <a:pt x="0" y="459"/>
                    <a:pt x="74" y="459"/>
                  </a:cubicBezTo>
                  <a:cubicBezTo>
                    <a:pt x="74" y="533"/>
                    <a:pt x="74" y="533"/>
                    <a:pt x="153" y="533"/>
                  </a:cubicBezTo>
                  <a:lnTo>
                    <a:pt x="227" y="459"/>
                  </a:lnTo>
                  <a:cubicBezTo>
                    <a:pt x="227" y="306"/>
                    <a:pt x="306" y="227"/>
                    <a:pt x="227" y="153"/>
                  </a:cubicBezTo>
                  <a:cubicBezTo>
                    <a:pt x="227" y="74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5792571" y="1099307"/>
              <a:ext cx="16027" cy="28191"/>
            </a:xfrm>
            <a:custGeom>
              <a:avLst/>
              <a:gdLst/>
              <a:ahLst/>
              <a:cxnLst/>
              <a:rect l="l" t="t" r="r" b="b"/>
              <a:pathLst>
                <a:path w="307" h="540" extrusionOk="0">
                  <a:moveTo>
                    <a:pt x="233" y="1"/>
                  </a:moveTo>
                  <a:cubicBezTo>
                    <a:pt x="154" y="1"/>
                    <a:pt x="80" y="1"/>
                    <a:pt x="80" y="80"/>
                  </a:cubicBezTo>
                  <a:lnTo>
                    <a:pt x="1" y="387"/>
                  </a:lnTo>
                  <a:cubicBezTo>
                    <a:pt x="1" y="460"/>
                    <a:pt x="80" y="540"/>
                    <a:pt x="154" y="540"/>
                  </a:cubicBezTo>
                  <a:cubicBezTo>
                    <a:pt x="233" y="540"/>
                    <a:pt x="233" y="460"/>
                    <a:pt x="233" y="460"/>
                  </a:cubicBezTo>
                  <a:lnTo>
                    <a:pt x="307" y="154"/>
                  </a:lnTo>
                  <a:cubicBezTo>
                    <a:pt x="307" y="80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5780772" y="1287245"/>
              <a:ext cx="19838" cy="27877"/>
            </a:xfrm>
            <a:custGeom>
              <a:avLst/>
              <a:gdLst/>
              <a:ahLst/>
              <a:cxnLst/>
              <a:rect l="l" t="t" r="r" b="b"/>
              <a:pathLst>
                <a:path w="380" h="534" extrusionOk="0">
                  <a:moveTo>
                    <a:pt x="306" y="0"/>
                  </a:moveTo>
                  <a:cubicBezTo>
                    <a:pt x="227" y="0"/>
                    <a:pt x="153" y="0"/>
                    <a:pt x="153" y="74"/>
                  </a:cubicBezTo>
                  <a:lnTo>
                    <a:pt x="0" y="380"/>
                  </a:lnTo>
                  <a:cubicBezTo>
                    <a:pt x="0" y="380"/>
                    <a:pt x="74" y="460"/>
                    <a:pt x="74" y="533"/>
                  </a:cubicBezTo>
                  <a:lnTo>
                    <a:pt x="153" y="533"/>
                  </a:lnTo>
                  <a:lnTo>
                    <a:pt x="227" y="460"/>
                  </a:lnTo>
                  <a:lnTo>
                    <a:pt x="380" y="154"/>
                  </a:lnTo>
                  <a:cubicBezTo>
                    <a:pt x="380" y="7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5812722" y="1343157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227" y="1"/>
                  </a:moveTo>
                  <a:cubicBezTo>
                    <a:pt x="153" y="1"/>
                    <a:pt x="74" y="1"/>
                    <a:pt x="74" y="74"/>
                  </a:cubicBezTo>
                  <a:cubicBezTo>
                    <a:pt x="0" y="154"/>
                    <a:pt x="74" y="227"/>
                    <a:pt x="74" y="227"/>
                  </a:cubicBezTo>
                  <a:cubicBezTo>
                    <a:pt x="306" y="307"/>
                    <a:pt x="460" y="460"/>
                    <a:pt x="533" y="613"/>
                  </a:cubicBezTo>
                  <a:lnTo>
                    <a:pt x="766" y="613"/>
                  </a:lnTo>
                  <a:lnTo>
                    <a:pt x="766" y="380"/>
                  </a:lnTo>
                  <a:cubicBezTo>
                    <a:pt x="533" y="227"/>
                    <a:pt x="380" y="15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5708834" y="1336161"/>
              <a:ext cx="16027" cy="23022"/>
            </a:xfrm>
            <a:custGeom>
              <a:avLst/>
              <a:gdLst/>
              <a:ahLst/>
              <a:cxnLst/>
              <a:rect l="l" t="t" r="r" b="b"/>
              <a:pathLst>
                <a:path w="307" h="441" extrusionOk="0">
                  <a:moveTo>
                    <a:pt x="123" y="0"/>
                  </a:moveTo>
                  <a:cubicBezTo>
                    <a:pt x="94" y="0"/>
                    <a:pt x="74" y="18"/>
                    <a:pt x="74" y="55"/>
                  </a:cubicBezTo>
                  <a:cubicBezTo>
                    <a:pt x="1" y="55"/>
                    <a:pt x="1" y="135"/>
                    <a:pt x="1" y="135"/>
                  </a:cubicBezTo>
                  <a:lnTo>
                    <a:pt x="74" y="361"/>
                  </a:lnTo>
                  <a:cubicBezTo>
                    <a:pt x="154" y="441"/>
                    <a:pt x="154" y="441"/>
                    <a:pt x="227" y="441"/>
                  </a:cubicBezTo>
                  <a:cubicBezTo>
                    <a:pt x="307" y="361"/>
                    <a:pt x="307" y="361"/>
                    <a:pt x="307" y="288"/>
                  </a:cubicBezTo>
                  <a:lnTo>
                    <a:pt x="227" y="55"/>
                  </a:lnTo>
                  <a:cubicBezTo>
                    <a:pt x="191" y="18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5640759" y="1111471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0"/>
                  </a:moveTo>
                  <a:cubicBezTo>
                    <a:pt x="80" y="0"/>
                    <a:pt x="1" y="0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80" y="533"/>
                    <a:pt x="154" y="533"/>
                  </a:cubicBezTo>
                  <a:cubicBezTo>
                    <a:pt x="154" y="533"/>
                    <a:pt x="233" y="533"/>
                    <a:pt x="233" y="460"/>
                  </a:cubicBezTo>
                  <a:lnTo>
                    <a:pt x="233" y="74"/>
                  </a:ln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5520948" y="1223346"/>
              <a:ext cx="28138" cy="32002"/>
            </a:xfrm>
            <a:custGeom>
              <a:avLst/>
              <a:gdLst/>
              <a:ahLst/>
              <a:cxnLst/>
              <a:rect l="l" t="t" r="r" b="b"/>
              <a:pathLst>
                <a:path w="539" h="613" extrusionOk="0">
                  <a:moveTo>
                    <a:pt x="0" y="0"/>
                  </a:moveTo>
                  <a:lnTo>
                    <a:pt x="0" y="153"/>
                  </a:lnTo>
                  <a:cubicBezTo>
                    <a:pt x="153" y="306"/>
                    <a:pt x="233" y="459"/>
                    <a:pt x="306" y="533"/>
                  </a:cubicBezTo>
                  <a:cubicBezTo>
                    <a:pt x="306" y="612"/>
                    <a:pt x="386" y="612"/>
                    <a:pt x="386" y="612"/>
                  </a:cubicBezTo>
                  <a:lnTo>
                    <a:pt x="459" y="612"/>
                  </a:lnTo>
                  <a:cubicBezTo>
                    <a:pt x="539" y="612"/>
                    <a:pt x="539" y="533"/>
                    <a:pt x="539" y="459"/>
                  </a:cubicBezTo>
                  <a:cubicBezTo>
                    <a:pt x="459" y="306"/>
                    <a:pt x="30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5568872" y="1466830"/>
              <a:ext cx="28191" cy="32054"/>
            </a:xfrm>
            <a:custGeom>
              <a:avLst/>
              <a:gdLst/>
              <a:ahLst/>
              <a:cxnLst/>
              <a:rect l="l" t="t" r="r" b="b"/>
              <a:pathLst>
                <a:path w="540" h="614" extrusionOk="0">
                  <a:moveTo>
                    <a:pt x="386" y="1"/>
                  </a:moveTo>
                  <a:lnTo>
                    <a:pt x="80" y="387"/>
                  </a:lnTo>
                  <a:cubicBezTo>
                    <a:pt x="0" y="460"/>
                    <a:pt x="0" y="540"/>
                    <a:pt x="80" y="540"/>
                  </a:cubicBezTo>
                  <a:cubicBezTo>
                    <a:pt x="80" y="613"/>
                    <a:pt x="80" y="613"/>
                    <a:pt x="153" y="613"/>
                  </a:cubicBezTo>
                  <a:lnTo>
                    <a:pt x="233" y="540"/>
                  </a:lnTo>
                  <a:lnTo>
                    <a:pt x="539" y="15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5852659" y="1551872"/>
              <a:ext cx="19890" cy="26886"/>
            </a:xfrm>
            <a:custGeom>
              <a:avLst/>
              <a:gdLst/>
              <a:ahLst/>
              <a:cxnLst/>
              <a:rect l="l" t="t" r="r" b="b"/>
              <a:pathLst>
                <a:path w="381" h="515" extrusionOk="0">
                  <a:moveTo>
                    <a:pt x="123" y="0"/>
                  </a:moveTo>
                  <a:cubicBezTo>
                    <a:pt x="94" y="0"/>
                    <a:pt x="74" y="19"/>
                    <a:pt x="74" y="55"/>
                  </a:cubicBezTo>
                  <a:cubicBezTo>
                    <a:pt x="1" y="55"/>
                    <a:pt x="1" y="135"/>
                    <a:pt x="1" y="209"/>
                  </a:cubicBezTo>
                  <a:lnTo>
                    <a:pt x="154" y="441"/>
                  </a:lnTo>
                  <a:cubicBezTo>
                    <a:pt x="154" y="515"/>
                    <a:pt x="227" y="515"/>
                    <a:pt x="227" y="515"/>
                  </a:cubicBezTo>
                  <a:lnTo>
                    <a:pt x="307" y="515"/>
                  </a:lnTo>
                  <a:cubicBezTo>
                    <a:pt x="380" y="441"/>
                    <a:pt x="380" y="362"/>
                    <a:pt x="380" y="362"/>
                  </a:cubicBezTo>
                  <a:lnTo>
                    <a:pt x="227" y="55"/>
                  </a:lnTo>
                  <a:cubicBezTo>
                    <a:pt x="190" y="19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5692859" y="1433210"/>
              <a:ext cx="19890" cy="21874"/>
            </a:xfrm>
            <a:custGeom>
              <a:avLst/>
              <a:gdLst/>
              <a:ahLst/>
              <a:cxnLst/>
              <a:rect l="l" t="t" r="r" b="b"/>
              <a:pathLst>
                <a:path w="381" h="419" extrusionOk="0">
                  <a:moveTo>
                    <a:pt x="302" y="0"/>
                  </a:moveTo>
                  <a:cubicBezTo>
                    <a:pt x="280" y="0"/>
                    <a:pt x="254" y="8"/>
                    <a:pt x="227" y="33"/>
                  </a:cubicBezTo>
                  <a:cubicBezTo>
                    <a:pt x="74" y="33"/>
                    <a:pt x="1" y="186"/>
                    <a:pt x="1" y="339"/>
                  </a:cubicBezTo>
                  <a:cubicBezTo>
                    <a:pt x="1" y="418"/>
                    <a:pt x="1" y="418"/>
                    <a:pt x="74" y="418"/>
                  </a:cubicBezTo>
                  <a:cubicBezTo>
                    <a:pt x="154" y="418"/>
                    <a:pt x="227" y="418"/>
                    <a:pt x="227" y="339"/>
                  </a:cubicBezTo>
                  <a:cubicBezTo>
                    <a:pt x="227" y="265"/>
                    <a:pt x="227" y="265"/>
                    <a:pt x="307" y="186"/>
                  </a:cubicBezTo>
                  <a:cubicBezTo>
                    <a:pt x="380" y="186"/>
                    <a:pt x="380" y="112"/>
                    <a:pt x="380" y="33"/>
                  </a:cubicBezTo>
                  <a:cubicBezTo>
                    <a:pt x="380" y="33"/>
                    <a:pt x="348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4574315" y="1466256"/>
              <a:ext cx="1042534" cy="738701"/>
            </a:xfrm>
            <a:custGeom>
              <a:avLst/>
              <a:gdLst/>
              <a:ahLst/>
              <a:cxnLst/>
              <a:rect l="l" t="t" r="r" b="b"/>
              <a:pathLst>
                <a:path w="19970" h="14150" extrusionOk="0">
                  <a:moveTo>
                    <a:pt x="10706" y="1"/>
                  </a:moveTo>
                  <a:cubicBezTo>
                    <a:pt x="10682" y="1"/>
                    <a:pt x="10658" y="4"/>
                    <a:pt x="10634" y="12"/>
                  </a:cubicBezTo>
                  <a:cubicBezTo>
                    <a:pt x="10407" y="92"/>
                    <a:pt x="10254" y="245"/>
                    <a:pt x="10022" y="318"/>
                  </a:cubicBezTo>
                  <a:cubicBezTo>
                    <a:pt x="9716" y="398"/>
                    <a:pt x="9409" y="398"/>
                    <a:pt x="9103" y="398"/>
                  </a:cubicBezTo>
                  <a:cubicBezTo>
                    <a:pt x="9071" y="408"/>
                    <a:pt x="9037" y="413"/>
                    <a:pt x="9002" y="413"/>
                  </a:cubicBezTo>
                  <a:cubicBezTo>
                    <a:pt x="8826" y="413"/>
                    <a:pt x="8621" y="303"/>
                    <a:pt x="8442" y="303"/>
                  </a:cubicBezTo>
                  <a:cubicBezTo>
                    <a:pt x="8406" y="303"/>
                    <a:pt x="8371" y="308"/>
                    <a:pt x="8338" y="318"/>
                  </a:cubicBezTo>
                  <a:cubicBezTo>
                    <a:pt x="8292" y="330"/>
                    <a:pt x="8246" y="335"/>
                    <a:pt x="8201" y="335"/>
                  </a:cubicBezTo>
                  <a:cubicBezTo>
                    <a:pt x="7988" y="335"/>
                    <a:pt x="7780" y="228"/>
                    <a:pt x="7606" y="228"/>
                  </a:cubicBezTo>
                  <a:cubicBezTo>
                    <a:pt x="7569" y="228"/>
                    <a:pt x="7533" y="233"/>
                    <a:pt x="7499" y="245"/>
                  </a:cubicBezTo>
                  <a:cubicBezTo>
                    <a:pt x="7193" y="318"/>
                    <a:pt x="6887" y="398"/>
                    <a:pt x="6655" y="551"/>
                  </a:cubicBezTo>
                  <a:cubicBezTo>
                    <a:pt x="6502" y="704"/>
                    <a:pt x="6428" y="930"/>
                    <a:pt x="6349" y="1083"/>
                  </a:cubicBezTo>
                  <a:cubicBezTo>
                    <a:pt x="6195" y="1389"/>
                    <a:pt x="5889" y="1389"/>
                    <a:pt x="5663" y="1389"/>
                  </a:cubicBezTo>
                  <a:cubicBezTo>
                    <a:pt x="4971" y="1469"/>
                    <a:pt x="4512" y="1928"/>
                    <a:pt x="3979" y="2234"/>
                  </a:cubicBezTo>
                  <a:cubicBezTo>
                    <a:pt x="3747" y="2387"/>
                    <a:pt x="3441" y="2614"/>
                    <a:pt x="3214" y="2693"/>
                  </a:cubicBezTo>
                  <a:cubicBezTo>
                    <a:pt x="3137" y="2718"/>
                    <a:pt x="3060" y="2726"/>
                    <a:pt x="2983" y="2726"/>
                  </a:cubicBezTo>
                  <a:cubicBezTo>
                    <a:pt x="2830" y="2726"/>
                    <a:pt x="2677" y="2693"/>
                    <a:pt x="2522" y="2693"/>
                  </a:cubicBezTo>
                  <a:cubicBezTo>
                    <a:pt x="2216" y="2693"/>
                    <a:pt x="1990" y="3152"/>
                    <a:pt x="1757" y="3306"/>
                  </a:cubicBezTo>
                  <a:cubicBezTo>
                    <a:pt x="1531" y="3532"/>
                    <a:pt x="1298" y="3838"/>
                    <a:pt x="1071" y="4071"/>
                  </a:cubicBezTo>
                  <a:cubicBezTo>
                    <a:pt x="918" y="4297"/>
                    <a:pt x="839" y="4603"/>
                    <a:pt x="686" y="4836"/>
                  </a:cubicBezTo>
                  <a:cubicBezTo>
                    <a:pt x="459" y="5062"/>
                    <a:pt x="306" y="5295"/>
                    <a:pt x="153" y="5522"/>
                  </a:cubicBezTo>
                  <a:cubicBezTo>
                    <a:pt x="74" y="5828"/>
                    <a:pt x="0" y="6213"/>
                    <a:pt x="0" y="6519"/>
                  </a:cubicBezTo>
                  <a:cubicBezTo>
                    <a:pt x="74" y="6826"/>
                    <a:pt x="227" y="7052"/>
                    <a:pt x="153" y="7358"/>
                  </a:cubicBezTo>
                  <a:cubicBezTo>
                    <a:pt x="74" y="7664"/>
                    <a:pt x="0" y="7897"/>
                    <a:pt x="74" y="8203"/>
                  </a:cubicBezTo>
                  <a:cubicBezTo>
                    <a:pt x="153" y="8509"/>
                    <a:pt x="306" y="8889"/>
                    <a:pt x="380" y="9195"/>
                  </a:cubicBezTo>
                  <a:cubicBezTo>
                    <a:pt x="459" y="9501"/>
                    <a:pt x="612" y="9807"/>
                    <a:pt x="765" y="10193"/>
                  </a:cubicBezTo>
                  <a:cubicBezTo>
                    <a:pt x="839" y="10419"/>
                    <a:pt x="918" y="10572"/>
                    <a:pt x="1145" y="10652"/>
                  </a:cubicBezTo>
                  <a:cubicBezTo>
                    <a:pt x="1298" y="10725"/>
                    <a:pt x="1604" y="10725"/>
                    <a:pt x="1757" y="10878"/>
                  </a:cubicBezTo>
                  <a:lnTo>
                    <a:pt x="2449" y="11570"/>
                  </a:lnTo>
                  <a:cubicBezTo>
                    <a:pt x="2675" y="11796"/>
                    <a:pt x="2908" y="12029"/>
                    <a:pt x="3061" y="12256"/>
                  </a:cubicBezTo>
                  <a:cubicBezTo>
                    <a:pt x="3214" y="12409"/>
                    <a:pt x="3367" y="12641"/>
                    <a:pt x="3594" y="12715"/>
                  </a:cubicBezTo>
                  <a:cubicBezTo>
                    <a:pt x="3826" y="12715"/>
                    <a:pt x="4053" y="12562"/>
                    <a:pt x="4206" y="12562"/>
                  </a:cubicBezTo>
                  <a:cubicBezTo>
                    <a:pt x="4249" y="12548"/>
                    <a:pt x="4292" y="12542"/>
                    <a:pt x="4335" y="12542"/>
                  </a:cubicBezTo>
                  <a:cubicBezTo>
                    <a:pt x="4525" y="12542"/>
                    <a:pt x="4722" y="12655"/>
                    <a:pt x="4971" y="12715"/>
                  </a:cubicBezTo>
                  <a:cubicBezTo>
                    <a:pt x="5277" y="12794"/>
                    <a:pt x="5430" y="12868"/>
                    <a:pt x="5663" y="13174"/>
                  </a:cubicBezTo>
                  <a:cubicBezTo>
                    <a:pt x="5889" y="13407"/>
                    <a:pt x="6122" y="13407"/>
                    <a:pt x="6428" y="13407"/>
                  </a:cubicBezTo>
                  <a:cubicBezTo>
                    <a:pt x="7040" y="13407"/>
                    <a:pt x="6887" y="13866"/>
                    <a:pt x="7346" y="14092"/>
                  </a:cubicBezTo>
                  <a:cubicBezTo>
                    <a:pt x="7392" y="14120"/>
                    <a:pt x="7436" y="14133"/>
                    <a:pt x="7478" y="14133"/>
                  </a:cubicBezTo>
                  <a:cubicBezTo>
                    <a:pt x="7784" y="14133"/>
                    <a:pt x="8005" y="13480"/>
                    <a:pt x="8338" y="13480"/>
                  </a:cubicBezTo>
                  <a:lnTo>
                    <a:pt x="9256" y="13713"/>
                  </a:lnTo>
                  <a:cubicBezTo>
                    <a:pt x="9489" y="13713"/>
                    <a:pt x="9642" y="13939"/>
                    <a:pt x="9869" y="13939"/>
                  </a:cubicBezTo>
                  <a:cubicBezTo>
                    <a:pt x="10148" y="13939"/>
                    <a:pt x="10424" y="13778"/>
                    <a:pt x="10672" y="13778"/>
                  </a:cubicBezTo>
                  <a:cubicBezTo>
                    <a:pt x="10766" y="13778"/>
                    <a:pt x="10856" y="13802"/>
                    <a:pt x="10940" y="13866"/>
                  </a:cubicBezTo>
                  <a:cubicBezTo>
                    <a:pt x="11151" y="13971"/>
                    <a:pt x="11327" y="14150"/>
                    <a:pt x="11517" y="14150"/>
                  </a:cubicBezTo>
                  <a:cubicBezTo>
                    <a:pt x="11602" y="14150"/>
                    <a:pt x="11690" y="14114"/>
                    <a:pt x="11785" y="14019"/>
                  </a:cubicBezTo>
                  <a:cubicBezTo>
                    <a:pt x="12040" y="13764"/>
                    <a:pt x="12189" y="13615"/>
                    <a:pt x="12497" y="13615"/>
                  </a:cubicBezTo>
                  <a:cubicBezTo>
                    <a:pt x="12558" y="13615"/>
                    <a:pt x="12627" y="13621"/>
                    <a:pt x="12703" y="13633"/>
                  </a:cubicBezTo>
                  <a:cubicBezTo>
                    <a:pt x="12822" y="13673"/>
                    <a:pt x="12920" y="13692"/>
                    <a:pt x="13004" y="13692"/>
                  </a:cubicBezTo>
                  <a:cubicBezTo>
                    <a:pt x="13246" y="13692"/>
                    <a:pt x="13374" y="13535"/>
                    <a:pt x="13542" y="13253"/>
                  </a:cubicBezTo>
                  <a:cubicBezTo>
                    <a:pt x="13711" y="12974"/>
                    <a:pt x="14160" y="12778"/>
                    <a:pt x="14539" y="12778"/>
                  </a:cubicBezTo>
                  <a:cubicBezTo>
                    <a:pt x="14682" y="12778"/>
                    <a:pt x="14815" y="12806"/>
                    <a:pt x="14919" y="12868"/>
                  </a:cubicBezTo>
                  <a:cubicBezTo>
                    <a:pt x="15072" y="12947"/>
                    <a:pt x="15305" y="13100"/>
                    <a:pt x="15458" y="13100"/>
                  </a:cubicBezTo>
                  <a:cubicBezTo>
                    <a:pt x="15684" y="13100"/>
                    <a:pt x="15990" y="12947"/>
                    <a:pt x="16223" y="12868"/>
                  </a:cubicBezTo>
                  <a:cubicBezTo>
                    <a:pt x="16450" y="12715"/>
                    <a:pt x="16529" y="12488"/>
                    <a:pt x="16682" y="12256"/>
                  </a:cubicBezTo>
                  <a:cubicBezTo>
                    <a:pt x="16756" y="12029"/>
                    <a:pt x="16988" y="11950"/>
                    <a:pt x="17062" y="11723"/>
                  </a:cubicBezTo>
                  <a:cubicBezTo>
                    <a:pt x="17368" y="11337"/>
                    <a:pt x="17754" y="10878"/>
                    <a:pt x="18060" y="10499"/>
                  </a:cubicBezTo>
                  <a:cubicBezTo>
                    <a:pt x="18519" y="10040"/>
                    <a:pt x="18898" y="9501"/>
                    <a:pt x="19284" y="9042"/>
                  </a:cubicBezTo>
                  <a:cubicBezTo>
                    <a:pt x="19511" y="8815"/>
                    <a:pt x="19437" y="8509"/>
                    <a:pt x="19511" y="8123"/>
                  </a:cubicBezTo>
                  <a:cubicBezTo>
                    <a:pt x="19511" y="7897"/>
                    <a:pt x="19664" y="7664"/>
                    <a:pt x="19743" y="7438"/>
                  </a:cubicBezTo>
                  <a:cubicBezTo>
                    <a:pt x="19970" y="6899"/>
                    <a:pt x="19204" y="6746"/>
                    <a:pt x="19131" y="6287"/>
                  </a:cubicBezTo>
                  <a:cubicBezTo>
                    <a:pt x="19131" y="5981"/>
                    <a:pt x="19051" y="5675"/>
                    <a:pt x="19051" y="5448"/>
                  </a:cubicBezTo>
                  <a:cubicBezTo>
                    <a:pt x="19051" y="5142"/>
                    <a:pt x="19051" y="4909"/>
                    <a:pt x="18978" y="4683"/>
                  </a:cubicBezTo>
                  <a:cubicBezTo>
                    <a:pt x="18825" y="4377"/>
                    <a:pt x="18825" y="4071"/>
                    <a:pt x="18592" y="3838"/>
                  </a:cubicBezTo>
                  <a:cubicBezTo>
                    <a:pt x="18366" y="3612"/>
                    <a:pt x="18213" y="3459"/>
                    <a:pt x="17980" y="3306"/>
                  </a:cubicBezTo>
                  <a:cubicBezTo>
                    <a:pt x="17754" y="3152"/>
                    <a:pt x="17521" y="3152"/>
                    <a:pt x="17294" y="2999"/>
                  </a:cubicBezTo>
                  <a:cubicBezTo>
                    <a:pt x="17062" y="2767"/>
                    <a:pt x="16835" y="2461"/>
                    <a:pt x="16603" y="2387"/>
                  </a:cubicBezTo>
                  <a:cubicBezTo>
                    <a:pt x="16557" y="2375"/>
                    <a:pt x="16513" y="2370"/>
                    <a:pt x="16470" y="2370"/>
                  </a:cubicBezTo>
                  <a:cubicBezTo>
                    <a:pt x="16271" y="2370"/>
                    <a:pt x="16105" y="2478"/>
                    <a:pt x="15942" y="2478"/>
                  </a:cubicBezTo>
                  <a:cubicBezTo>
                    <a:pt x="15907" y="2478"/>
                    <a:pt x="15872" y="2473"/>
                    <a:pt x="15837" y="2461"/>
                  </a:cubicBezTo>
                  <a:cubicBezTo>
                    <a:pt x="15611" y="2461"/>
                    <a:pt x="15458" y="2081"/>
                    <a:pt x="15225" y="1928"/>
                  </a:cubicBezTo>
                  <a:cubicBezTo>
                    <a:pt x="14846" y="1622"/>
                    <a:pt x="14766" y="1163"/>
                    <a:pt x="14154" y="1083"/>
                  </a:cubicBezTo>
                  <a:cubicBezTo>
                    <a:pt x="13636" y="1021"/>
                    <a:pt x="13338" y="574"/>
                    <a:pt x="12888" y="574"/>
                  </a:cubicBezTo>
                  <a:cubicBezTo>
                    <a:pt x="12806" y="574"/>
                    <a:pt x="12718" y="589"/>
                    <a:pt x="12623" y="624"/>
                  </a:cubicBezTo>
                  <a:cubicBezTo>
                    <a:pt x="12512" y="692"/>
                    <a:pt x="12380" y="721"/>
                    <a:pt x="12240" y="721"/>
                  </a:cubicBezTo>
                  <a:cubicBezTo>
                    <a:pt x="11904" y="721"/>
                    <a:pt x="11518" y="558"/>
                    <a:pt x="11246" y="398"/>
                  </a:cubicBezTo>
                  <a:cubicBezTo>
                    <a:pt x="11109" y="261"/>
                    <a:pt x="10913" y="1"/>
                    <a:pt x="10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7"/>
            <p:cNvSpPr/>
            <p:nvPr/>
          </p:nvSpPr>
          <p:spPr>
            <a:xfrm>
              <a:off x="5273235" y="1937249"/>
              <a:ext cx="76115" cy="65413"/>
            </a:xfrm>
            <a:custGeom>
              <a:avLst/>
              <a:gdLst/>
              <a:ahLst/>
              <a:cxnLst/>
              <a:rect l="l" t="t" r="r" b="b"/>
              <a:pathLst>
                <a:path w="1458" h="1253" extrusionOk="0">
                  <a:moveTo>
                    <a:pt x="798" y="1"/>
                  </a:moveTo>
                  <a:cubicBezTo>
                    <a:pt x="612" y="1"/>
                    <a:pt x="433" y="126"/>
                    <a:pt x="307" y="252"/>
                  </a:cubicBezTo>
                  <a:cubicBezTo>
                    <a:pt x="154" y="405"/>
                    <a:pt x="1" y="632"/>
                    <a:pt x="80" y="864"/>
                  </a:cubicBezTo>
                  <a:lnTo>
                    <a:pt x="307" y="1091"/>
                  </a:lnTo>
                  <a:cubicBezTo>
                    <a:pt x="402" y="1186"/>
                    <a:pt x="556" y="1253"/>
                    <a:pt x="733" y="1253"/>
                  </a:cubicBezTo>
                  <a:cubicBezTo>
                    <a:pt x="841" y="1253"/>
                    <a:pt x="956" y="1228"/>
                    <a:pt x="1072" y="1171"/>
                  </a:cubicBezTo>
                  <a:cubicBezTo>
                    <a:pt x="1305" y="1091"/>
                    <a:pt x="1458" y="785"/>
                    <a:pt x="1458" y="558"/>
                  </a:cubicBezTo>
                  <a:cubicBezTo>
                    <a:pt x="1458" y="252"/>
                    <a:pt x="1225" y="20"/>
                    <a:pt x="919" y="20"/>
                  </a:cubicBezTo>
                  <a:cubicBezTo>
                    <a:pt x="879" y="7"/>
                    <a:pt x="838" y="1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5241286" y="1918456"/>
              <a:ext cx="47976" cy="25685"/>
            </a:xfrm>
            <a:custGeom>
              <a:avLst/>
              <a:gdLst/>
              <a:ahLst/>
              <a:cxnLst/>
              <a:rect l="l" t="t" r="r" b="b"/>
              <a:pathLst>
                <a:path w="919" h="492" extrusionOk="0">
                  <a:moveTo>
                    <a:pt x="539" y="0"/>
                  </a:moveTo>
                  <a:cubicBezTo>
                    <a:pt x="386" y="74"/>
                    <a:pt x="233" y="74"/>
                    <a:pt x="80" y="153"/>
                  </a:cubicBezTo>
                  <a:cubicBezTo>
                    <a:pt x="0" y="227"/>
                    <a:pt x="80" y="306"/>
                    <a:pt x="80" y="306"/>
                  </a:cubicBezTo>
                  <a:lnTo>
                    <a:pt x="233" y="459"/>
                  </a:lnTo>
                  <a:cubicBezTo>
                    <a:pt x="335" y="459"/>
                    <a:pt x="437" y="492"/>
                    <a:pt x="539" y="492"/>
                  </a:cubicBezTo>
                  <a:cubicBezTo>
                    <a:pt x="590" y="492"/>
                    <a:pt x="641" y="484"/>
                    <a:pt x="692" y="459"/>
                  </a:cubicBezTo>
                  <a:cubicBezTo>
                    <a:pt x="845" y="380"/>
                    <a:pt x="919" y="153"/>
                    <a:pt x="845" y="74"/>
                  </a:cubicBezTo>
                  <a:cubicBezTo>
                    <a:pt x="766" y="0"/>
                    <a:pt x="613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5257261" y="1852886"/>
              <a:ext cx="47976" cy="43226"/>
            </a:xfrm>
            <a:custGeom>
              <a:avLst/>
              <a:gdLst/>
              <a:ahLst/>
              <a:cxnLst/>
              <a:rect l="l" t="t" r="r" b="b"/>
              <a:pathLst>
                <a:path w="919" h="828" extrusionOk="0">
                  <a:moveTo>
                    <a:pt x="554" y="0"/>
                  </a:moveTo>
                  <a:cubicBezTo>
                    <a:pt x="420" y="0"/>
                    <a:pt x="265" y="73"/>
                    <a:pt x="154" y="185"/>
                  </a:cubicBezTo>
                  <a:cubicBezTo>
                    <a:pt x="80" y="338"/>
                    <a:pt x="1" y="564"/>
                    <a:pt x="80" y="717"/>
                  </a:cubicBezTo>
                  <a:cubicBezTo>
                    <a:pt x="132" y="774"/>
                    <a:pt x="224" y="827"/>
                    <a:pt x="328" y="827"/>
                  </a:cubicBezTo>
                  <a:cubicBezTo>
                    <a:pt x="371" y="827"/>
                    <a:pt x="415" y="818"/>
                    <a:pt x="460" y="797"/>
                  </a:cubicBezTo>
                  <a:cubicBezTo>
                    <a:pt x="613" y="797"/>
                    <a:pt x="766" y="717"/>
                    <a:pt x="845" y="491"/>
                  </a:cubicBezTo>
                  <a:cubicBezTo>
                    <a:pt x="919" y="338"/>
                    <a:pt x="845" y="105"/>
                    <a:pt x="692" y="32"/>
                  </a:cubicBezTo>
                  <a:cubicBezTo>
                    <a:pt x="651" y="10"/>
                    <a:pt x="604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5157549" y="1910468"/>
              <a:ext cx="63951" cy="79926"/>
            </a:xfrm>
            <a:custGeom>
              <a:avLst/>
              <a:gdLst/>
              <a:ahLst/>
              <a:cxnLst/>
              <a:rect l="l" t="t" r="r" b="b"/>
              <a:pathLst>
                <a:path w="1225" h="1531" extrusionOk="0">
                  <a:moveTo>
                    <a:pt x="686" y="0"/>
                  </a:moveTo>
                  <a:cubicBezTo>
                    <a:pt x="533" y="153"/>
                    <a:pt x="1" y="533"/>
                    <a:pt x="1" y="765"/>
                  </a:cubicBezTo>
                  <a:cubicBezTo>
                    <a:pt x="1" y="992"/>
                    <a:pt x="74" y="1145"/>
                    <a:pt x="154" y="1298"/>
                  </a:cubicBezTo>
                  <a:cubicBezTo>
                    <a:pt x="307" y="1451"/>
                    <a:pt x="533" y="1531"/>
                    <a:pt x="686" y="1531"/>
                  </a:cubicBezTo>
                  <a:cubicBezTo>
                    <a:pt x="839" y="1531"/>
                    <a:pt x="1072" y="1451"/>
                    <a:pt x="1145" y="1298"/>
                  </a:cubicBezTo>
                  <a:cubicBezTo>
                    <a:pt x="1225" y="1145"/>
                    <a:pt x="1225" y="918"/>
                    <a:pt x="1225" y="686"/>
                  </a:cubicBezTo>
                  <a:cubicBezTo>
                    <a:pt x="1145" y="459"/>
                    <a:pt x="992" y="153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5185374" y="1842393"/>
              <a:ext cx="24014" cy="35186"/>
            </a:xfrm>
            <a:custGeom>
              <a:avLst/>
              <a:gdLst/>
              <a:ahLst/>
              <a:cxnLst/>
              <a:rect l="l" t="t" r="r" b="b"/>
              <a:pathLst>
                <a:path w="460" h="674" extrusionOk="0">
                  <a:moveTo>
                    <a:pt x="80" y="0"/>
                  </a:moveTo>
                  <a:cubicBezTo>
                    <a:pt x="0" y="0"/>
                    <a:pt x="0" y="612"/>
                    <a:pt x="80" y="612"/>
                  </a:cubicBezTo>
                  <a:cubicBezTo>
                    <a:pt x="123" y="655"/>
                    <a:pt x="171" y="674"/>
                    <a:pt x="219" y="674"/>
                  </a:cubicBezTo>
                  <a:cubicBezTo>
                    <a:pt x="342" y="674"/>
                    <a:pt x="459" y="549"/>
                    <a:pt x="459" y="386"/>
                  </a:cubicBezTo>
                  <a:cubicBezTo>
                    <a:pt x="459" y="233"/>
                    <a:pt x="306" y="8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5089474" y="1874342"/>
              <a:ext cx="71991" cy="52153"/>
            </a:xfrm>
            <a:custGeom>
              <a:avLst/>
              <a:gdLst/>
              <a:ahLst/>
              <a:cxnLst/>
              <a:rect l="l" t="t" r="r" b="b"/>
              <a:pathLst>
                <a:path w="1379" h="999" extrusionOk="0">
                  <a:moveTo>
                    <a:pt x="766" y="0"/>
                  </a:moveTo>
                  <a:cubicBezTo>
                    <a:pt x="539" y="80"/>
                    <a:pt x="386" y="80"/>
                    <a:pt x="233" y="233"/>
                  </a:cubicBezTo>
                  <a:cubicBezTo>
                    <a:pt x="80" y="306"/>
                    <a:pt x="1" y="539"/>
                    <a:pt x="1" y="692"/>
                  </a:cubicBezTo>
                  <a:cubicBezTo>
                    <a:pt x="80" y="919"/>
                    <a:pt x="386" y="998"/>
                    <a:pt x="692" y="998"/>
                  </a:cubicBezTo>
                  <a:cubicBezTo>
                    <a:pt x="919" y="998"/>
                    <a:pt x="1152" y="845"/>
                    <a:pt x="1225" y="612"/>
                  </a:cubicBezTo>
                  <a:cubicBezTo>
                    <a:pt x="1378" y="386"/>
                    <a:pt x="1225" y="8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5085663" y="1838530"/>
              <a:ext cx="24014" cy="25633"/>
            </a:xfrm>
            <a:custGeom>
              <a:avLst/>
              <a:gdLst/>
              <a:ahLst/>
              <a:cxnLst/>
              <a:rect l="l" t="t" r="r" b="b"/>
              <a:pathLst>
                <a:path w="460" h="491" extrusionOk="0">
                  <a:moveTo>
                    <a:pt x="153" y="1"/>
                  </a:moveTo>
                  <a:lnTo>
                    <a:pt x="74" y="74"/>
                  </a:lnTo>
                  <a:cubicBezTo>
                    <a:pt x="0" y="154"/>
                    <a:pt x="0" y="307"/>
                    <a:pt x="74" y="460"/>
                  </a:cubicBezTo>
                  <a:cubicBezTo>
                    <a:pt x="97" y="481"/>
                    <a:pt x="126" y="490"/>
                    <a:pt x="158" y="490"/>
                  </a:cubicBezTo>
                  <a:cubicBezTo>
                    <a:pt x="235" y="490"/>
                    <a:pt x="328" y="437"/>
                    <a:pt x="380" y="380"/>
                  </a:cubicBezTo>
                  <a:cubicBezTo>
                    <a:pt x="459" y="307"/>
                    <a:pt x="459" y="227"/>
                    <a:pt x="380" y="154"/>
                  </a:cubicBezTo>
                  <a:cubicBezTo>
                    <a:pt x="380" y="74"/>
                    <a:pt x="30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5005737" y="1898305"/>
              <a:ext cx="79978" cy="89688"/>
            </a:xfrm>
            <a:custGeom>
              <a:avLst/>
              <a:gdLst/>
              <a:ahLst/>
              <a:cxnLst/>
              <a:rect l="l" t="t" r="r" b="b"/>
              <a:pathLst>
                <a:path w="1532" h="1718" extrusionOk="0">
                  <a:moveTo>
                    <a:pt x="533" y="0"/>
                  </a:moveTo>
                  <a:cubicBezTo>
                    <a:pt x="460" y="0"/>
                    <a:pt x="307" y="153"/>
                    <a:pt x="307" y="233"/>
                  </a:cubicBezTo>
                  <a:cubicBezTo>
                    <a:pt x="154" y="307"/>
                    <a:pt x="74" y="460"/>
                    <a:pt x="74" y="692"/>
                  </a:cubicBezTo>
                  <a:cubicBezTo>
                    <a:pt x="1" y="998"/>
                    <a:pt x="227" y="1457"/>
                    <a:pt x="533" y="1610"/>
                  </a:cubicBezTo>
                  <a:cubicBezTo>
                    <a:pt x="641" y="1662"/>
                    <a:pt x="749" y="1717"/>
                    <a:pt x="857" y="1717"/>
                  </a:cubicBezTo>
                  <a:cubicBezTo>
                    <a:pt x="902" y="1717"/>
                    <a:pt x="947" y="1707"/>
                    <a:pt x="992" y="1684"/>
                  </a:cubicBezTo>
                  <a:cubicBezTo>
                    <a:pt x="1225" y="1684"/>
                    <a:pt x="1378" y="1531"/>
                    <a:pt x="1452" y="1378"/>
                  </a:cubicBezTo>
                  <a:cubicBezTo>
                    <a:pt x="1531" y="1304"/>
                    <a:pt x="1531" y="1225"/>
                    <a:pt x="1531" y="1072"/>
                  </a:cubicBezTo>
                  <a:cubicBezTo>
                    <a:pt x="1531" y="692"/>
                    <a:pt x="1299" y="307"/>
                    <a:pt x="919" y="80"/>
                  </a:cubicBezTo>
                  <a:cubicBezTo>
                    <a:pt x="839" y="80"/>
                    <a:pt x="686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5101638" y="1942418"/>
              <a:ext cx="24014" cy="32524"/>
            </a:xfrm>
            <a:custGeom>
              <a:avLst/>
              <a:gdLst/>
              <a:ahLst/>
              <a:cxnLst/>
              <a:rect l="l" t="t" r="r" b="b"/>
              <a:pathLst>
                <a:path w="460" h="623" extrusionOk="0">
                  <a:moveTo>
                    <a:pt x="227" y="0"/>
                  </a:moveTo>
                  <a:cubicBezTo>
                    <a:pt x="153" y="0"/>
                    <a:pt x="74" y="74"/>
                    <a:pt x="74" y="153"/>
                  </a:cubicBezTo>
                  <a:cubicBezTo>
                    <a:pt x="0" y="227"/>
                    <a:pt x="0" y="306"/>
                    <a:pt x="0" y="380"/>
                  </a:cubicBezTo>
                  <a:lnTo>
                    <a:pt x="0" y="533"/>
                  </a:lnTo>
                  <a:cubicBezTo>
                    <a:pt x="32" y="598"/>
                    <a:pt x="92" y="622"/>
                    <a:pt x="156" y="622"/>
                  </a:cubicBezTo>
                  <a:cubicBezTo>
                    <a:pt x="243" y="622"/>
                    <a:pt x="338" y="579"/>
                    <a:pt x="380" y="533"/>
                  </a:cubicBezTo>
                  <a:cubicBezTo>
                    <a:pt x="459" y="380"/>
                    <a:pt x="380" y="227"/>
                    <a:pt x="306" y="7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5129411" y="1780739"/>
              <a:ext cx="52153" cy="49908"/>
            </a:xfrm>
            <a:custGeom>
              <a:avLst/>
              <a:gdLst/>
              <a:ahLst/>
              <a:cxnLst/>
              <a:rect l="l" t="t" r="r" b="b"/>
              <a:pathLst>
                <a:path w="999" h="956" extrusionOk="0">
                  <a:moveTo>
                    <a:pt x="744" y="1"/>
                  </a:moveTo>
                  <a:cubicBezTo>
                    <a:pt x="664" y="1"/>
                    <a:pt x="562" y="36"/>
                    <a:pt x="460" y="36"/>
                  </a:cubicBezTo>
                  <a:cubicBezTo>
                    <a:pt x="387" y="36"/>
                    <a:pt x="307" y="110"/>
                    <a:pt x="233" y="110"/>
                  </a:cubicBezTo>
                  <a:lnTo>
                    <a:pt x="80" y="110"/>
                  </a:lnTo>
                  <a:cubicBezTo>
                    <a:pt x="80" y="189"/>
                    <a:pt x="1" y="342"/>
                    <a:pt x="80" y="416"/>
                  </a:cubicBezTo>
                  <a:lnTo>
                    <a:pt x="80" y="722"/>
                  </a:lnTo>
                  <a:cubicBezTo>
                    <a:pt x="179" y="872"/>
                    <a:pt x="308" y="955"/>
                    <a:pt x="449" y="955"/>
                  </a:cubicBezTo>
                  <a:cubicBezTo>
                    <a:pt x="527" y="955"/>
                    <a:pt x="610" y="930"/>
                    <a:pt x="693" y="875"/>
                  </a:cubicBezTo>
                  <a:cubicBezTo>
                    <a:pt x="919" y="802"/>
                    <a:pt x="999" y="569"/>
                    <a:pt x="999" y="263"/>
                  </a:cubicBezTo>
                  <a:cubicBezTo>
                    <a:pt x="999" y="189"/>
                    <a:pt x="919" y="110"/>
                    <a:pt x="846" y="36"/>
                  </a:cubicBezTo>
                  <a:cubicBezTo>
                    <a:pt x="819" y="10"/>
                    <a:pt x="784" y="1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5269424" y="1796766"/>
              <a:ext cx="32002" cy="21665"/>
            </a:xfrm>
            <a:custGeom>
              <a:avLst/>
              <a:gdLst/>
              <a:ahLst/>
              <a:cxnLst/>
              <a:rect l="l" t="t" r="r" b="b"/>
              <a:pathLst>
                <a:path w="613" h="415" extrusionOk="0">
                  <a:moveTo>
                    <a:pt x="403" y="0"/>
                  </a:moveTo>
                  <a:cubicBezTo>
                    <a:pt x="330" y="0"/>
                    <a:pt x="280" y="35"/>
                    <a:pt x="227" y="35"/>
                  </a:cubicBezTo>
                  <a:cubicBezTo>
                    <a:pt x="153" y="109"/>
                    <a:pt x="74" y="109"/>
                    <a:pt x="0" y="188"/>
                  </a:cubicBezTo>
                  <a:lnTo>
                    <a:pt x="0" y="342"/>
                  </a:lnTo>
                  <a:cubicBezTo>
                    <a:pt x="74" y="415"/>
                    <a:pt x="74" y="415"/>
                    <a:pt x="153" y="415"/>
                  </a:cubicBezTo>
                  <a:cubicBezTo>
                    <a:pt x="227" y="415"/>
                    <a:pt x="380" y="415"/>
                    <a:pt x="459" y="342"/>
                  </a:cubicBezTo>
                  <a:cubicBezTo>
                    <a:pt x="533" y="262"/>
                    <a:pt x="612" y="109"/>
                    <a:pt x="533" y="35"/>
                  </a:cubicBezTo>
                  <a:cubicBezTo>
                    <a:pt x="482" y="9"/>
                    <a:pt x="44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5325336" y="1866355"/>
              <a:ext cx="32002" cy="33098"/>
            </a:xfrm>
            <a:custGeom>
              <a:avLst/>
              <a:gdLst/>
              <a:ahLst/>
              <a:cxnLst/>
              <a:rect l="l" t="t" r="r" b="b"/>
              <a:pathLst>
                <a:path w="613" h="634" extrusionOk="0">
                  <a:moveTo>
                    <a:pt x="380" y="0"/>
                  </a:moveTo>
                  <a:cubicBezTo>
                    <a:pt x="227" y="153"/>
                    <a:pt x="1" y="612"/>
                    <a:pt x="227" y="612"/>
                  </a:cubicBezTo>
                  <a:cubicBezTo>
                    <a:pt x="255" y="627"/>
                    <a:pt x="285" y="634"/>
                    <a:pt x="317" y="634"/>
                  </a:cubicBezTo>
                  <a:cubicBezTo>
                    <a:pt x="457" y="634"/>
                    <a:pt x="613" y="497"/>
                    <a:pt x="613" y="306"/>
                  </a:cubicBezTo>
                  <a:cubicBezTo>
                    <a:pt x="613" y="153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4957813" y="1818379"/>
              <a:ext cx="75802" cy="58783"/>
            </a:xfrm>
            <a:custGeom>
              <a:avLst/>
              <a:gdLst/>
              <a:ahLst/>
              <a:cxnLst/>
              <a:rect l="l" t="t" r="r" b="b"/>
              <a:pathLst>
                <a:path w="1452" h="1126" extrusionOk="0">
                  <a:moveTo>
                    <a:pt x="1072" y="1"/>
                  </a:moveTo>
                  <a:cubicBezTo>
                    <a:pt x="839" y="1"/>
                    <a:pt x="613" y="81"/>
                    <a:pt x="380" y="154"/>
                  </a:cubicBezTo>
                  <a:cubicBezTo>
                    <a:pt x="306" y="234"/>
                    <a:pt x="227" y="234"/>
                    <a:pt x="153" y="307"/>
                  </a:cubicBezTo>
                  <a:cubicBezTo>
                    <a:pt x="0" y="540"/>
                    <a:pt x="74" y="846"/>
                    <a:pt x="306" y="999"/>
                  </a:cubicBezTo>
                  <a:cubicBezTo>
                    <a:pt x="395" y="1088"/>
                    <a:pt x="536" y="1125"/>
                    <a:pt x="683" y="1125"/>
                  </a:cubicBezTo>
                  <a:cubicBezTo>
                    <a:pt x="788" y="1125"/>
                    <a:pt x="897" y="1106"/>
                    <a:pt x="992" y="1072"/>
                  </a:cubicBezTo>
                  <a:cubicBezTo>
                    <a:pt x="1298" y="919"/>
                    <a:pt x="1451" y="540"/>
                    <a:pt x="1378" y="234"/>
                  </a:cubicBezTo>
                  <a:cubicBezTo>
                    <a:pt x="1378" y="154"/>
                    <a:pt x="1298" y="8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4933851" y="1927748"/>
              <a:ext cx="43800" cy="30697"/>
            </a:xfrm>
            <a:custGeom>
              <a:avLst/>
              <a:gdLst/>
              <a:ahLst/>
              <a:cxnLst/>
              <a:rect l="l" t="t" r="r" b="b"/>
              <a:pathLst>
                <a:path w="839" h="588" extrusionOk="0">
                  <a:moveTo>
                    <a:pt x="400" y="1"/>
                  </a:moveTo>
                  <a:cubicBezTo>
                    <a:pt x="326" y="1"/>
                    <a:pt x="246" y="19"/>
                    <a:pt x="153" y="49"/>
                  </a:cubicBezTo>
                  <a:cubicBezTo>
                    <a:pt x="153" y="49"/>
                    <a:pt x="74" y="49"/>
                    <a:pt x="74" y="128"/>
                  </a:cubicBezTo>
                  <a:cubicBezTo>
                    <a:pt x="0" y="202"/>
                    <a:pt x="0" y="355"/>
                    <a:pt x="74" y="434"/>
                  </a:cubicBezTo>
                  <a:cubicBezTo>
                    <a:pt x="153" y="587"/>
                    <a:pt x="306" y="587"/>
                    <a:pt x="459" y="587"/>
                  </a:cubicBezTo>
                  <a:cubicBezTo>
                    <a:pt x="533" y="587"/>
                    <a:pt x="612" y="587"/>
                    <a:pt x="686" y="508"/>
                  </a:cubicBezTo>
                  <a:cubicBezTo>
                    <a:pt x="839" y="434"/>
                    <a:pt x="765" y="202"/>
                    <a:pt x="686" y="128"/>
                  </a:cubicBezTo>
                  <a:cubicBezTo>
                    <a:pt x="595" y="38"/>
                    <a:pt x="5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5089474" y="1999687"/>
              <a:ext cx="84102" cy="79091"/>
            </a:xfrm>
            <a:custGeom>
              <a:avLst/>
              <a:gdLst/>
              <a:ahLst/>
              <a:cxnLst/>
              <a:rect l="l" t="t" r="r" b="b"/>
              <a:pathLst>
                <a:path w="1611" h="1515" extrusionOk="0">
                  <a:moveTo>
                    <a:pt x="694" y="0"/>
                  </a:moveTo>
                  <a:cubicBezTo>
                    <a:pt x="585" y="0"/>
                    <a:pt x="479" y="18"/>
                    <a:pt x="386" y="48"/>
                  </a:cubicBezTo>
                  <a:cubicBezTo>
                    <a:pt x="307" y="48"/>
                    <a:pt x="233" y="128"/>
                    <a:pt x="154" y="128"/>
                  </a:cubicBezTo>
                  <a:cubicBezTo>
                    <a:pt x="80" y="201"/>
                    <a:pt x="1" y="354"/>
                    <a:pt x="1" y="507"/>
                  </a:cubicBezTo>
                  <a:lnTo>
                    <a:pt x="1" y="893"/>
                  </a:lnTo>
                  <a:cubicBezTo>
                    <a:pt x="80" y="1119"/>
                    <a:pt x="307" y="1352"/>
                    <a:pt x="539" y="1425"/>
                  </a:cubicBezTo>
                  <a:cubicBezTo>
                    <a:pt x="669" y="1471"/>
                    <a:pt x="801" y="1515"/>
                    <a:pt x="933" y="1515"/>
                  </a:cubicBezTo>
                  <a:cubicBezTo>
                    <a:pt x="1031" y="1515"/>
                    <a:pt x="1128" y="1491"/>
                    <a:pt x="1225" y="1425"/>
                  </a:cubicBezTo>
                  <a:cubicBezTo>
                    <a:pt x="1458" y="1352"/>
                    <a:pt x="1611" y="1046"/>
                    <a:pt x="1611" y="813"/>
                  </a:cubicBezTo>
                  <a:cubicBezTo>
                    <a:pt x="1611" y="507"/>
                    <a:pt x="1378" y="281"/>
                    <a:pt x="1152" y="128"/>
                  </a:cubicBezTo>
                  <a:cubicBezTo>
                    <a:pt x="1014" y="37"/>
                    <a:pt x="851" y="0"/>
                    <a:pt x="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5037686" y="2014304"/>
              <a:ext cx="35865" cy="26520"/>
            </a:xfrm>
            <a:custGeom>
              <a:avLst/>
              <a:gdLst/>
              <a:ahLst/>
              <a:cxnLst/>
              <a:rect l="l" t="t" r="r" b="b"/>
              <a:pathLst>
                <a:path w="687" h="508" extrusionOk="0">
                  <a:moveTo>
                    <a:pt x="307" y="1"/>
                  </a:moveTo>
                  <a:cubicBezTo>
                    <a:pt x="154" y="74"/>
                    <a:pt x="1" y="227"/>
                    <a:pt x="74" y="307"/>
                  </a:cubicBezTo>
                  <a:cubicBezTo>
                    <a:pt x="74" y="380"/>
                    <a:pt x="154" y="460"/>
                    <a:pt x="227" y="460"/>
                  </a:cubicBezTo>
                  <a:cubicBezTo>
                    <a:pt x="290" y="490"/>
                    <a:pt x="353" y="508"/>
                    <a:pt x="410" y="508"/>
                  </a:cubicBezTo>
                  <a:cubicBezTo>
                    <a:pt x="493" y="508"/>
                    <a:pt x="566" y="471"/>
                    <a:pt x="613" y="380"/>
                  </a:cubicBezTo>
                  <a:cubicBezTo>
                    <a:pt x="687" y="227"/>
                    <a:pt x="613" y="7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4969611" y="2000574"/>
              <a:ext cx="48029" cy="42390"/>
            </a:xfrm>
            <a:custGeom>
              <a:avLst/>
              <a:gdLst/>
              <a:ahLst/>
              <a:cxnLst/>
              <a:rect l="l" t="t" r="r" b="b"/>
              <a:pathLst>
                <a:path w="920" h="812" extrusionOk="0">
                  <a:moveTo>
                    <a:pt x="371" y="1"/>
                  </a:moveTo>
                  <a:cubicBezTo>
                    <a:pt x="366" y="1"/>
                    <a:pt x="472" y="54"/>
                    <a:pt x="307" y="111"/>
                  </a:cubicBezTo>
                  <a:cubicBezTo>
                    <a:pt x="234" y="111"/>
                    <a:pt x="154" y="111"/>
                    <a:pt x="80" y="184"/>
                  </a:cubicBezTo>
                  <a:cubicBezTo>
                    <a:pt x="80" y="264"/>
                    <a:pt x="80" y="337"/>
                    <a:pt x="1" y="337"/>
                  </a:cubicBezTo>
                  <a:cubicBezTo>
                    <a:pt x="1" y="602"/>
                    <a:pt x="230" y="812"/>
                    <a:pt x="443" y="812"/>
                  </a:cubicBezTo>
                  <a:cubicBezTo>
                    <a:pt x="476" y="812"/>
                    <a:pt x="508" y="807"/>
                    <a:pt x="540" y="796"/>
                  </a:cubicBezTo>
                  <a:cubicBezTo>
                    <a:pt x="766" y="723"/>
                    <a:pt x="919" y="337"/>
                    <a:pt x="693" y="184"/>
                  </a:cubicBezTo>
                  <a:cubicBezTo>
                    <a:pt x="693" y="111"/>
                    <a:pt x="540" y="31"/>
                    <a:pt x="460" y="31"/>
                  </a:cubicBezTo>
                  <a:cubicBezTo>
                    <a:pt x="394" y="10"/>
                    <a:pt x="373" y="1"/>
                    <a:pt x="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5205473" y="2006317"/>
              <a:ext cx="56016" cy="53458"/>
            </a:xfrm>
            <a:custGeom>
              <a:avLst/>
              <a:gdLst/>
              <a:ahLst/>
              <a:cxnLst/>
              <a:rect l="l" t="t" r="r" b="b"/>
              <a:pathLst>
                <a:path w="1073" h="1024" extrusionOk="0">
                  <a:moveTo>
                    <a:pt x="613" y="1"/>
                  </a:moveTo>
                  <a:cubicBezTo>
                    <a:pt x="380" y="1"/>
                    <a:pt x="154" y="74"/>
                    <a:pt x="74" y="307"/>
                  </a:cubicBezTo>
                  <a:cubicBezTo>
                    <a:pt x="1" y="460"/>
                    <a:pt x="1" y="686"/>
                    <a:pt x="74" y="839"/>
                  </a:cubicBezTo>
                  <a:cubicBezTo>
                    <a:pt x="186" y="951"/>
                    <a:pt x="380" y="1024"/>
                    <a:pt x="535" y="1024"/>
                  </a:cubicBezTo>
                  <a:cubicBezTo>
                    <a:pt x="593" y="1024"/>
                    <a:pt x="645" y="1014"/>
                    <a:pt x="686" y="992"/>
                  </a:cubicBezTo>
                  <a:cubicBezTo>
                    <a:pt x="919" y="839"/>
                    <a:pt x="993" y="686"/>
                    <a:pt x="993" y="460"/>
                  </a:cubicBezTo>
                  <a:cubicBezTo>
                    <a:pt x="1072" y="227"/>
                    <a:pt x="91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4893914" y="1967320"/>
              <a:ext cx="59775" cy="48603"/>
            </a:xfrm>
            <a:custGeom>
              <a:avLst/>
              <a:gdLst/>
              <a:ahLst/>
              <a:cxnLst/>
              <a:rect l="l" t="t" r="r" b="b"/>
              <a:pathLst>
                <a:path w="1145" h="931" extrusionOk="0">
                  <a:moveTo>
                    <a:pt x="679" y="1"/>
                  </a:moveTo>
                  <a:cubicBezTo>
                    <a:pt x="612" y="1"/>
                    <a:pt x="536" y="19"/>
                    <a:pt x="459" y="56"/>
                  </a:cubicBezTo>
                  <a:cubicBezTo>
                    <a:pt x="306" y="56"/>
                    <a:pt x="227" y="135"/>
                    <a:pt x="153" y="288"/>
                  </a:cubicBezTo>
                  <a:cubicBezTo>
                    <a:pt x="0" y="442"/>
                    <a:pt x="153" y="748"/>
                    <a:pt x="306" y="821"/>
                  </a:cubicBezTo>
                  <a:cubicBezTo>
                    <a:pt x="467" y="878"/>
                    <a:pt x="591" y="931"/>
                    <a:pt x="732" y="931"/>
                  </a:cubicBezTo>
                  <a:cubicBezTo>
                    <a:pt x="790" y="931"/>
                    <a:pt x="851" y="922"/>
                    <a:pt x="918" y="901"/>
                  </a:cubicBezTo>
                  <a:cubicBezTo>
                    <a:pt x="1071" y="821"/>
                    <a:pt x="1145" y="595"/>
                    <a:pt x="1145" y="442"/>
                  </a:cubicBezTo>
                  <a:cubicBezTo>
                    <a:pt x="1145" y="288"/>
                    <a:pt x="992" y="135"/>
                    <a:pt x="839" y="56"/>
                  </a:cubicBezTo>
                  <a:cubicBezTo>
                    <a:pt x="802" y="19"/>
                    <a:pt x="745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7"/>
            <p:cNvSpPr/>
            <p:nvPr/>
          </p:nvSpPr>
          <p:spPr>
            <a:xfrm>
              <a:off x="5277412" y="2037118"/>
              <a:ext cx="19838" cy="17436"/>
            </a:xfrm>
            <a:custGeom>
              <a:avLst/>
              <a:gdLst/>
              <a:ahLst/>
              <a:cxnLst/>
              <a:rect l="l" t="t" r="r" b="b"/>
              <a:pathLst>
                <a:path w="380" h="334" extrusionOk="0">
                  <a:moveTo>
                    <a:pt x="204" y="0"/>
                  </a:moveTo>
                  <a:cubicBezTo>
                    <a:pt x="185" y="0"/>
                    <a:pt x="168" y="7"/>
                    <a:pt x="153" y="23"/>
                  </a:cubicBezTo>
                  <a:cubicBezTo>
                    <a:pt x="0" y="23"/>
                    <a:pt x="0" y="176"/>
                    <a:pt x="74" y="249"/>
                  </a:cubicBezTo>
                  <a:cubicBezTo>
                    <a:pt x="104" y="308"/>
                    <a:pt x="146" y="334"/>
                    <a:pt x="190" y="334"/>
                  </a:cubicBezTo>
                  <a:cubicBezTo>
                    <a:pt x="260" y="334"/>
                    <a:pt x="335" y="270"/>
                    <a:pt x="380" y="176"/>
                  </a:cubicBezTo>
                  <a:cubicBezTo>
                    <a:pt x="380" y="112"/>
                    <a:pt x="281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5017588" y="2058104"/>
              <a:ext cx="55964" cy="45732"/>
            </a:xfrm>
            <a:custGeom>
              <a:avLst/>
              <a:gdLst/>
              <a:ahLst/>
              <a:cxnLst/>
              <a:rect l="l" t="t" r="r" b="b"/>
              <a:pathLst>
                <a:path w="1072" h="876" extrusionOk="0">
                  <a:moveTo>
                    <a:pt x="306" y="0"/>
                  </a:moveTo>
                  <a:cubicBezTo>
                    <a:pt x="233" y="0"/>
                    <a:pt x="153" y="0"/>
                    <a:pt x="80" y="80"/>
                  </a:cubicBezTo>
                  <a:cubicBezTo>
                    <a:pt x="0" y="153"/>
                    <a:pt x="0" y="306"/>
                    <a:pt x="80" y="459"/>
                  </a:cubicBezTo>
                  <a:cubicBezTo>
                    <a:pt x="153" y="613"/>
                    <a:pt x="233" y="692"/>
                    <a:pt x="386" y="766"/>
                  </a:cubicBezTo>
                  <a:cubicBezTo>
                    <a:pt x="494" y="822"/>
                    <a:pt x="603" y="875"/>
                    <a:pt x="712" y="875"/>
                  </a:cubicBezTo>
                  <a:cubicBezTo>
                    <a:pt x="756" y="875"/>
                    <a:pt x="801" y="866"/>
                    <a:pt x="845" y="845"/>
                  </a:cubicBezTo>
                  <a:cubicBezTo>
                    <a:pt x="918" y="845"/>
                    <a:pt x="918" y="845"/>
                    <a:pt x="998" y="766"/>
                  </a:cubicBezTo>
                  <a:lnTo>
                    <a:pt x="998" y="692"/>
                  </a:lnTo>
                  <a:cubicBezTo>
                    <a:pt x="1072" y="539"/>
                    <a:pt x="998" y="386"/>
                    <a:pt x="918" y="233"/>
                  </a:cubicBezTo>
                  <a:cubicBezTo>
                    <a:pt x="765" y="80"/>
                    <a:pt x="539" y="8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4929674" y="2056642"/>
              <a:ext cx="76115" cy="66144"/>
            </a:xfrm>
            <a:custGeom>
              <a:avLst/>
              <a:gdLst/>
              <a:ahLst/>
              <a:cxnLst/>
              <a:rect l="l" t="t" r="r" b="b"/>
              <a:pathLst>
                <a:path w="1458" h="1267" extrusionOk="0">
                  <a:moveTo>
                    <a:pt x="728" y="1"/>
                  </a:moveTo>
                  <a:cubicBezTo>
                    <a:pt x="516" y="1"/>
                    <a:pt x="269" y="86"/>
                    <a:pt x="154" y="261"/>
                  </a:cubicBezTo>
                  <a:cubicBezTo>
                    <a:pt x="80" y="334"/>
                    <a:pt x="1" y="414"/>
                    <a:pt x="1" y="487"/>
                  </a:cubicBezTo>
                  <a:cubicBezTo>
                    <a:pt x="1" y="641"/>
                    <a:pt x="80" y="794"/>
                    <a:pt x="154" y="873"/>
                  </a:cubicBezTo>
                  <a:cubicBezTo>
                    <a:pt x="233" y="1026"/>
                    <a:pt x="386" y="1100"/>
                    <a:pt x="539" y="1179"/>
                  </a:cubicBezTo>
                  <a:cubicBezTo>
                    <a:pt x="671" y="1222"/>
                    <a:pt x="805" y="1267"/>
                    <a:pt x="938" y="1267"/>
                  </a:cubicBezTo>
                  <a:cubicBezTo>
                    <a:pt x="1034" y="1267"/>
                    <a:pt x="1130" y="1243"/>
                    <a:pt x="1225" y="1179"/>
                  </a:cubicBezTo>
                  <a:cubicBezTo>
                    <a:pt x="1378" y="1100"/>
                    <a:pt x="1458" y="947"/>
                    <a:pt x="1458" y="720"/>
                  </a:cubicBezTo>
                  <a:cubicBezTo>
                    <a:pt x="1378" y="414"/>
                    <a:pt x="1225" y="181"/>
                    <a:pt x="919" y="28"/>
                  </a:cubicBezTo>
                  <a:cubicBezTo>
                    <a:pt x="863" y="10"/>
                    <a:pt x="797" y="1"/>
                    <a:pt x="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4909889" y="2034142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53" y="0"/>
                  </a:moveTo>
                  <a:cubicBezTo>
                    <a:pt x="74" y="0"/>
                    <a:pt x="0" y="153"/>
                    <a:pt x="0" y="233"/>
                  </a:cubicBezTo>
                  <a:cubicBezTo>
                    <a:pt x="0" y="386"/>
                    <a:pt x="153" y="459"/>
                    <a:pt x="306" y="459"/>
                  </a:cubicBezTo>
                  <a:cubicBezTo>
                    <a:pt x="459" y="386"/>
                    <a:pt x="459" y="153"/>
                    <a:pt x="380" y="80"/>
                  </a:cubicBezTo>
                  <a:cubicBezTo>
                    <a:pt x="306" y="0"/>
                    <a:pt x="227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5105449" y="2095170"/>
              <a:ext cx="52153" cy="45993"/>
            </a:xfrm>
            <a:custGeom>
              <a:avLst/>
              <a:gdLst/>
              <a:ahLst/>
              <a:cxnLst/>
              <a:rect l="l" t="t" r="r" b="b"/>
              <a:pathLst>
                <a:path w="999" h="881" extrusionOk="0">
                  <a:moveTo>
                    <a:pt x="680" y="0"/>
                  </a:moveTo>
                  <a:cubicBezTo>
                    <a:pt x="613" y="0"/>
                    <a:pt x="536" y="19"/>
                    <a:pt x="460" y="56"/>
                  </a:cubicBezTo>
                  <a:cubicBezTo>
                    <a:pt x="386" y="56"/>
                    <a:pt x="233" y="56"/>
                    <a:pt x="154" y="135"/>
                  </a:cubicBezTo>
                  <a:cubicBezTo>
                    <a:pt x="154" y="209"/>
                    <a:pt x="80" y="288"/>
                    <a:pt x="80" y="362"/>
                  </a:cubicBezTo>
                  <a:cubicBezTo>
                    <a:pt x="1" y="515"/>
                    <a:pt x="80" y="668"/>
                    <a:pt x="154" y="821"/>
                  </a:cubicBezTo>
                  <a:cubicBezTo>
                    <a:pt x="230" y="861"/>
                    <a:pt x="327" y="880"/>
                    <a:pt x="423" y="880"/>
                  </a:cubicBezTo>
                  <a:cubicBezTo>
                    <a:pt x="520" y="880"/>
                    <a:pt x="616" y="861"/>
                    <a:pt x="692" y="821"/>
                  </a:cubicBezTo>
                  <a:cubicBezTo>
                    <a:pt x="846" y="747"/>
                    <a:pt x="919" y="515"/>
                    <a:pt x="919" y="362"/>
                  </a:cubicBezTo>
                  <a:cubicBezTo>
                    <a:pt x="999" y="288"/>
                    <a:pt x="919" y="135"/>
                    <a:pt x="846" y="56"/>
                  </a:cubicBezTo>
                  <a:cubicBezTo>
                    <a:pt x="806" y="19"/>
                    <a:pt x="748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5197486" y="2080500"/>
              <a:ext cx="51840" cy="41555"/>
            </a:xfrm>
            <a:custGeom>
              <a:avLst/>
              <a:gdLst/>
              <a:ahLst/>
              <a:cxnLst/>
              <a:rect l="l" t="t" r="r" b="b"/>
              <a:pathLst>
                <a:path w="993" h="796" extrusionOk="0">
                  <a:moveTo>
                    <a:pt x="393" y="0"/>
                  </a:moveTo>
                  <a:cubicBezTo>
                    <a:pt x="376" y="0"/>
                    <a:pt x="351" y="9"/>
                    <a:pt x="307" y="30"/>
                  </a:cubicBezTo>
                  <a:cubicBezTo>
                    <a:pt x="154" y="110"/>
                    <a:pt x="1" y="263"/>
                    <a:pt x="1" y="416"/>
                  </a:cubicBezTo>
                  <a:cubicBezTo>
                    <a:pt x="1" y="569"/>
                    <a:pt x="154" y="643"/>
                    <a:pt x="307" y="722"/>
                  </a:cubicBezTo>
                  <a:cubicBezTo>
                    <a:pt x="460" y="796"/>
                    <a:pt x="533" y="796"/>
                    <a:pt x="686" y="796"/>
                  </a:cubicBezTo>
                  <a:cubicBezTo>
                    <a:pt x="839" y="796"/>
                    <a:pt x="993" y="643"/>
                    <a:pt x="919" y="490"/>
                  </a:cubicBezTo>
                  <a:cubicBezTo>
                    <a:pt x="919" y="416"/>
                    <a:pt x="919" y="416"/>
                    <a:pt x="839" y="337"/>
                  </a:cubicBezTo>
                  <a:cubicBezTo>
                    <a:pt x="766" y="263"/>
                    <a:pt x="686" y="184"/>
                    <a:pt x="533" y="110"/>
                  </a:cubicBezTo>
                  <a:cubicBezTo>
                    <a:pt x="425" y="54"/>
                    <a:pt x="433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5333323" y="2022291"/>
              <a:ext cx="32002" cy="33516"/>
            </a:xfrm>
            <a:custGeom>
              <a:avLst/>
              <a:gdLst/>
              <a:ahLst/>
              <a:cxnLst/>
              <a:rect l="l" t="t" r="r" b="b"/>
              <a:pathLst>
                <a:path w="613" h="642" extrusionOk="0">
                  <a:moveTo>
                    <a:pt x="227" y="1"/>
                  </a:moveTo>
                  <a:cubicBezTo>
                    <a:pt x="74" y="74"/>
                    <a:pt x="1" y="227"/>
                    <a:pt x="74" y="460"/>
                  </a:cubicBezTo>
                  <a:cubicBezTo>
                    <a:pt x="74" y="572"/>
                    <a:pt x="199" y="642"/>
                    <a:pt x="326" y="642"/>
                  </a:cubicBezTo>
                  <a:cubicBezTo>
                    <a:pt x="373" y="642"/>
                    <a:pt x="419" y="632"/>
                    <a:pt x="460" y="613"/>
                  </a:cubicBezTo>
                  <a:lnTo>
                    <a:pt x="613" y="460"/>
                  </a:lnTo>
                  <a:lnTo>
                    <a:pt x="613" y="307"/>
                  </a:lnTo>
                  <a:cubicBezTo>
                    <a:pt x="613" y="154"/>
                    <a:pt x="4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5277412" y="2075123"/>
              <a:ext cx="35813" cy="27147"/>
            </a:xfrm>
            <a:custGeom>
              <a:avLst/>
              <a:gdLst/>
              <a:ahLst/>
              <a:cxnLst/>
              <a:rect l="l" t="t" r="r" b="b"/>
              <a:pathLst>
                <a:path w="686" h="520" extrusionOk="0">
                  <a:moveTo>
                    <a:pt x="496" y="0"/>
                  </a:moveTo>
                  <a:cubicBezTo>
                    <a:pt x="458" y="0"/>
                    <a:pt x="420" y="20"/>
                    <a:pt x="380" y="60"/>
                  </a:cubicBezTo>
                  <a:cubicBezTo>
                    <a:pt x="227" y="60"/>
                    <a:pt x="227" y="133"/>
                    <a:pt x="153" y="213"/>
                  </a:cubicBezTo>
                  <a:cubicBezTo>
                    <a:pt x="74" y="287"/>
                    <a:pt x="0" y="366"/>
                    <a:pt x="74" y="440"/>
                  </a:cubicBezTo>
                  <a:cubicBezTo>
                    <a:pt x="74" y="440"/>
                    <a:pt x="153" y="519"/>
                    <a:pt x="227" y="519"/>
                  </a:cubicBezTo>
                  <a:cubicBezTo>
                    <a:pt x="306" y="519"/>
                    <a:pt x="459" y="519"/>
                    <a:pt x="612" y="440"/>
                  </a:cubicBezTo>
                  <a:cubicBezTo>
                    <a:pt x="686" y="287"/>
                    <a:pt x="686" y="133"/>
                    <a:pt x="612" y="60"/>
                  </a:cubicBezTo>
                  <a:cubicBezTo>
                    <a:pt x="573" y="20"/>
                    <a:pt x="53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5017588" y="1766644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386" y="0"/>
                  </a:moveTo>
                  <a:cubicBezTo>
                    <a:pt x="233" y="0"/>
                    <a:pt x="153" y="0"/>
                    <a:pt x="80" y="74"/>
                  </a:cubicBezTo>
                  <a:lnTo>
                    <a:pt x="0" y="74"/>
                  </a:lnTo>
                  <a:cubicBezTo>
                    <a:pt x="0" y="153"/>
                    <a:pt x="0" y="227"/>
                    <a:pt x="80" y="227"/>
                  </a:cubicBezTo>
                  <a:cubicBezTo>
                    <a:pt x="80" y="306"/>
                    <a:pt x="153" y="306"/>
                    <a:pt x="233" y="306"/>
                  </a:cubicBezTo>
                  <a:lnTo>
                    <a:pt x="459" y="306"/>
                  </a:lnTo>
                  <a:cubicBezTo>
                    <a:pt x="459" y="153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4913700" y="1854505"/>
              <a:ext cx="20203" cy="25633"/>
            </a:xfrm>
            <a:custGeom>
              <a:avLst/>
              <a:gdLst/>
              <a:ahLst/>
              <a:cxnLst/>
              <a:rect l="l" t="t" r="r" b="b"/>
              <a:pathLst>
                <a:path w="387" h="491" extrusionOk="0">
                  <a:moveTo>
                    <a:pt x="233" y="1"/>
                  </a:moveTo>
                  <a:cubicBezTo>
                    <a:pt x="154" y="1"/>
                    <a:pt x="80" y="74"/>
                    <a:pt x="1" y="154"/>
                  </a:cubicBezTo>
                  <a:cubicBezTo>
                    <a:pt x="1" y="307"/>
                    <a:pt x="1" y="380"/>
                    <a:pt x="80" y="460"/>
                  </a:cubicBezTo>
                  <a:cubicBezTo>
                    <a:pt x="125" y="481"/>
                    <a:pt x="162" y="490"/>
                    <a:pt x="195" y="490"/>
                  </a:cubicBezTo>
                  <a:cubicBezTo>
                    <a:pt x="276" y="490"/>
                    <a:pt x="330" y="437"/>
                    <a:pt x="386" y="380"/>
                  </a:cubicBezTo>
                  <a:cubicBezTo>
                    <a:pt x="386" y="227"/>
                    <a:pt x="307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5233299" y="1751609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279" y="1"/>
                  </a:moveTo>
                  <a:cubicBezTo>
                    <a:pt x="232" y="1"/>
                    <a:pt x="193" y="19"/>
                    <a:pt x="153" y="56"/>
                  </a:cubicBezTo>
                  <a:cubicBezTo>
                    <a:pt x="80" y="56"/>
                    <a:pt x="0" y="135"/>
                    <a:pt x="0" y="209"/>
                  </a:cubicBezTo>
                  <a:cubicBezTo>
                    <a:pt x="0" y="288"/>
                    <a:pt x="80" y="362"/>
                    <a:pt x="233" y="362"/>
                  </a:cubicBezTo>
                  <a:cubicBezTo>
                    <a:pt x="307" y="362"/>
                    <a:pt x="386" y="362"/>
                    <a:pt x="460" y="288"/>
                  </a:cubicBezTo>
                  <a:cubicBezTo>
                    <a:pt x="460" y="209"/>
                    <a:pt x="539" y="56"/>
                    <a:pt x="460" y="56"/>
                  </a:cubicBezTo>
                  <a:cubicBezTo>
                    <a:pt x="383" y="19"/>
                    <a:pt x="326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5369136" y="1906292"/>
              <a:ext cx="24014" cy="21769"/>
            </a:xfrm>
            <a:custGeom>
              <a:avLst/>
              <a:gdLst/>
              <a:ahLst/>
              <a:cxnLst/>
              <a:rect l="l" t="t" r="r" b="b"/>
              <a:pathLst>
                <a:path w="460" h="417" extrusionOk="0">
                  <a:moveTo>
                    <a:pt x="233" y="0"/>
                  </a:moveTo>
                  <a:cubicBezTo>
                    <a:pt x="153" y="80"/>
                    <a:pt x="80" y="80"/>
                    <a:pt x="80" y="154"/>
                  </a:cubicBezTo>
                  <a:cubicBezTo>
                    <a:pt x="0" y="233"/>
                    <a:pt x="0" y="307"/>
                    <a:pt x="0" y="386"/>
                  </a:cubicBezTo>
                  <a:cubicBezTo>
                    <a:pt x="45" y="407"/>
                    <a:pt x="89" y="416"/>
                    <a:pt x="132" y="416"/>
                  </a:cubicBezTo>
                  <a:cubicBezTo>
                    <a:pt x="236" y="416"/>
                    <a:pt x="329" y="363"/>
                    <a:pt x="386" y="307"/>
                  </a:cubicBezTo>
                  <a:cubicBezTo>
                    <a:pt x="459" y="233"/>
                    <a:pt x="38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5225311" y="1610655"/>
              <a:ext cx="36178" cy="68128"/>
            </a:xfrm>
            <a:custGeom>
              <a:avLst/>
              <a:gdLst/>
              <a:ahLst/>
              <a:cxnLst/>
              <a:rect l="l" t="t" r="r" b="b"/>
              <a:pathLst>
                <a:path w="693" h="1305" extrusionOk="0">
                  <a:moveTo>
                    <a:pt x="613" y="1"/>
                  </a:moveTo>
                  <a:cubicBezTo>
                    <a:pt x="539" y="1"/>
                    <a:pt x="460" y="1"/>
                    <a:pt x="460" y="80"/>
                  </a:cubicBezTo>
                  <a:cubicBezTo>
                    <a:pt x="233" y="386"/>
                    <a:pt x="80" y="766"/>
                    <a:pt x="0" y="1152"/>
                  </a:cubicBezTo>
                  <a:cubicBezTo>
                    <a:pt x="0" y="1225"/>
                    <a:pt x="0" y="1305"/>
                    <a:pt x="80" y="1305"/>
                  </a:cubicBezTo>
                  <a:cubicBezTo>
                    <a:pt x="153" y="1305"/>
                    <a:pt x="153" y="1225"/>
                    <a:pt x="233" y="1225"/>
                  </a:cubicBezTo>
                  <a:cubicBezTo>
                    <a:pt x="306" y="846"/>
                    <a:pt x="460" y="460"/>
                    <a:pt x="613" y="154"/>
                  </a:cubicBezTo>
                  <a:cubicBezTo>
                    <a:pt x="692" y="80"/>
                    <a:pt x="613" y="80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5289210" y="1862492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80" y="1"/>
                  </a:moveTo>
                  <a:cubicBezTo>
                    <a:pt x="1" y="1"/>
                    <a:pt x="1" y="74"/>
                    <a:pt x="1" y="154"/>
                  </a:cubicBezTo>
                  <a:lnTo>
                    <a:pt x="233" y="533"/>
                  </a:lnTo>
                  <a:lnTo>
                    <a:pt x="307" y="613"/>
                  </a:lnTo>
                  <a:lnTo>
                    <a:pt x="386" y="613"/>
                  </a:lnTo>
                  <a:cubicBezTo>
                    <a:pt x="460" y="533"/>
                    <a:pt x="460" y="460"/>
                    <a:pt x="460" y="460"/>
                  </a:cubicBezTo>
                  <a:lnTo>
                    <a:pt x="233" y="74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5201349" y="1998329"/>
              <a:ext cx="20151" cy="67814"/>
            </a:xfrm>
            <a:custGeom>
              <a:avLst/>
              <a:gdLst/>
              <a:ahLst/>
              <a:cxnLst/>
              <a:rect l="l" t="t" r="r" b="b"/>
              <a:pathLst>
                <a:path w="386" h="1299" extrusionOk="0">
                  <a:moveTo>
                    <a:pt x="80" y="1"/>
                  </a:moveTo>
                  <a:cubicBezTo>
                    <a:pt x="80" y="74"/>
                    <a:pt x="0" y="74"/>
                    <a:pt x="0" y="154"/>
                  </a:cubicBezTo>
                  <a:lnTo>
                    <a:pt x="153" y="1225"/>
                  </a:lnTo>
                  <a:lnTo>
                    <a:pt x="233" y="1298"/>
                  </a:lnTo>
                  <a:lnTo>
                    <a:pt x="306" y="1298"/>
                  </a:lnTo>
                  <a:cubicBezTo>
                    <a:pt x="306" y="1298"/>
                    <a:pt x="386" y="1225"/>
                    <a:pt x="386" y="1145"/>
                  </a:cubicBezTo>
                  <a:lnTo>
                    <a:pt x="233" y="154"/>
                  </a:lnTo>
                  <a:cubicBezTo>
                    <a:pt x="233" y="74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5065512" y="1974367"/>
              <a:ext cx="20203" cy="43852"/>
            </a:xfrm>
            <a:custGeom>
              <a:avLst/>
              <a:gdLst/>
              <a:ahLst/>
              <a:cxnLst/>
              <a:rect l="l" t="t" r="r" b="b"/>
              <a:pathLst>
                <a:path w="387" h="840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0" y="686"/>
                  </a:lnTo>
                  <a:cubicBezTo>
                    <a:pt x="0" y="766"/>
                    <a:pt x="0" y="839"/>
                    <a:pt x="80" y="839"/>
                  </a:cubicBezTo>
                  <a:lnTo>
                    <a:pt x="154" y="839"/>
                  </a:lnTo>
                  <a:cubicBezTo>
                    <a:pt x="154" y="839"/>
                    <a:pt x="233" y="839"/>
                    <a:pt x="233" y="766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4889738" y="1878467"/>
              <a:ext cx="47976" cy="48029"/>
            </a:xfrm>
            <a:custGeom>
              <a:avLst/>
              <a:gdLst/>
              <a:ahLst/>
              <a:cxnLst/>
              <a:rect l="l" t="t" r="r" b="b"/>
              <a:pathLst>
                <a:path w="919" h="920" extrusionOk="0">
                  <a:moveTo>
                    <a:pt x="766" y="1"/>
                  </a:moveTo>
                  <a:cubicBezTo>
                    <a:pt x="460" y="154"/>
                    <a:pt x="153" y="460"/>
                    <a:pt x="0" y="687"/>
                  </a:cubicBezTo>
                  <a:cubicBezTo>
                    <a:pt x="0" y="766"/>
                    <a:pt x="0" y="840"/>
                    <a:pt x="80" y="840"/>
                  </a:cubicBezTo>
                  <a:lnTo>
                    <a:pt x="80" y="919"/>
                  </a:lnTo>
                  <a:cubicBezTo>
                    <a:pt x="153" y="919"/>
                    <a:pt x="153" y="840"/>
                    <a:pt x="233" y="840"/>
                  </a:cubicBezTo>
                  <a:cubicBezTo>
                    <a:pt x="386" y="533"/>
                    <a:pt x="613" y="380"/>
                    <a:pt x="845" y="227"/>
                  </a:cubicBezTo>
                  <a:cubicBezTo>
                    <a:pt x="919" y="227"/>
                    <a:pt x="919" y="154"/>
                    <a:pt x="919" y="74"/>
                  </a:cubicBezTo>
                  <a:cubicBezTo>
                    <a:pt x="845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5009600" y="1576983"/>
              <a:ext cx="36126" cy="69850"/>
            </a:xfrm>
            <a:custGeom>
              <a:avLst/>
              <a:gdLst/>
              <a:ahLst/>
              <a:cxnLst/>
              <a:rect l="l" t="t" r="r" b="b"/>
              <a:pathLst>
                <a:path w="692" h="1338" extrusionOk="0">
                  <a:moveTo>
                    <a:pt x="102" y="1"/>
                  </a:moveTo>
                  <a:cubicBezTo>
                    <a:pt x="88" y="1"/>
                    <a:pt x="80" y="9"/>
                    <a:pt x="80" y="34"/>
                  </a:cubicBezTo>
                  <a:cubicBezTo>
                    <a:pt x="0" y="34"/>
                    <a:pt x="0" y="113"/>
                    <a:pt x="0" y="187"/>
                  </a:cubicBezTo>
                  <a:cubicBezTo>
                    <a:pt x="233" y="493"/>
                    <a:pt x="386" y="878"/>
                    <a:pt x="459" y="1185"/>
                  </a:cubicBezTo>
                  <a:cubicBezTo>
                    <a:pt x="459" y="1258"/>
                    <a:pt x="539" y="1338"/>
                    <a:pt x="612" y="1338"/>
                  </a:cubicBezTo>
                  <a:lnTo>
                    <a:pt x="612" y="1258"/>
                  </a:lnTo>
                  <a:cubicBezTo>
                    <a:pt x="692" y="1258"/>
                    <a:pt x="692" y="1185"/>
                    <a:pt x="692" y="1185"/>
                  </a:cubicBezTo>
                  <a:cubicBezTo>
                    <a:pt x="612" y="725"/>
                    <a:pt x="459" y="419"/>
                    <a:pt x="233" y="34"/>
                  </a:cubicBezTo>
                  <a:cubicBezTo>
                    <a:pt x="180" y="34"/>
                    <a:pt x="12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4849801" y="1654768"/>
              <a:ext cx="39989" cy="35865"/>
            </a:xfrm>
            <a:custGeom>
              <a:avLst/>
              <a:gdLst/>
              <a:ahLst/>
              <a:cxnLst/>
              <a:rect l="l" t="t" r="r" b="b"/>
              <a:pathLst>
                <a:path w="766" h="687" extrusionOk="0">
                  <a:moveTo>
                    <a:pt x="0" y="1"/>
                  </a:moveTo>
                  <a:cubicBezTo>
                    <a:pt x="0" y="74"/>
                    <a:pt x="0" y="154"/>
                    <a:pt x="80" y="227"/>
                  </a:cubicBezTo>
                  <a:cubicBezTo>
                    <a:pt x="233" y="307"/>
                    <a:pt x="386" y="460"/>
                    <a:pt x="539" y="613"/>
                  </a:cubicBezTo>
                  <a:cubicBezTo>
                    <a:pt x="539" y="686"/>
                    <a:pt x="612" y="686"/>
                    <a:pt x="612" y="686"/>
                  </a:cubicBezTo>
                  <a:lnTo>
                    <a:pt x="692" y="686"/>
                  </a:lnTo>
                  <a:cubicBezTo>
                    <a:pt x="765" y="613"/>
                    <a:pt x="765" y="533"/>
                    <a:pt x="692" y="533"/>
                  </a:cubicBezTo>
                  <a:cubicBezTo>
                    <a:pt x="612" y="307"/>
                    <a:pt x="386" y="15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4721951" y="1810391"/>
              <a:ext cx="47976" cy="12216"/>
            </a:xfrm>
            <a:custGeom>
              <a:avLst/>
              <a:gdLst/>
              <a:ahLst/>
              <a:cxnLst/>
              <a:rect l="l" t="t" r="r" b="b"/>
              <a:pathLst>
                <a:path w="919" h="234" extrusionOk="0">
                  <a:moveTo>
                    <a:pt x="80" y="1"/>
                  </a:moveTo>
                  <a:cubicBezTo>
                    <a:pt x="0" y="1"/>
                    <a:pt x="0" y="81"/>
                    <a:pt x="0" y="81"/>
                  </a:cubicBezTo>
                  <a:cubicBezTo>
                    <a:pt x="0" y="154"/>
                    <a:pt x="0" y="234"/>
                    <a:pt x="80" y="234"/>
                  </a:cubicBezTo>
                  <a:lnTo>
                    <a:pt x="845" y="234"/>
                  </a:lnTo>
                  <a:cubicBezTo>
                    <a:pt x="845" y="234"/>
                    <a:pt x="919" y="154"/>
                    <a:pt x="919" y="81"/>
                  </a:cubicBezTo>
                  <a:lnTo>
                    <a:pt x="8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4758076" y="1956670"/>
              <a:ext cx="16027" cy="37535"/>
            </a:xfrm>
            <a:custGeom>
              <a:avLst/>
              <a:gdLst/>
              <a:ahLst/>
              <a:cxnLst/>
              <a:rect l="l" t="t" r="r" b="b"/>
              <a:pathLst>
                <a:path w="307" h="719" extrusionOk="0">
                  <a:moveTo>
                    <a:pt x="162" y="0"/>
                  </a:moveTo>
                  <a:cubicBezTo>
                    <a:pt x="113" y="0"/>
                    <a:pt x="74" y="55"/>
                    <a:pt x="74" y="107"/>
                  </a:cubicBezTo>
                  <a:cubicBezTo>
                    <a:pt x="0" y="260"/>
                    <a:pt x="0" y="413"/>
                    <a:pt x="0" y="566"/>
                  </a:cubicBezTo>
                  <a:cubicBezTo>
                    <a:pt x="0" y="646"/>
                    <a:pt x="74" y="719"/>
                    <a:pt x="153" y="719"/>
                  </a:cubicBezTo>
                  <a:cubicBezTo>
                    <a:pt x="153" y="719"/>
                    <a:pt x="227" y="646"/>
                    <a:pt x="227" y="566"/>
                  </a:cubicBezTo>
                  <a:cubicBezTo>
                    <a:pt x="227" y="413"/>
                    <a:pt x="227" y="260"/>
                    <a:pt x="306" y="107"/>
                  </a:cubicBezTo>
                  <a:cubicBezTo>
                    <a:pt x="306" y="107"/>
                    <a:pt x="306" y="33"/>
                    <a:pt x="227" y="33"/>
                  </a:cubicBezTo>
                  <a:cubicBezTo>
                    <a:pt x="205" y="10"/>
                    <a:pt x="18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4901901" y="2059148"/>
              <a:ext cx="24014" cy="35134"/>
            </a:xfrm>
            <a:custGeom>
              <a:avLst/>
              <a:gdLst/>
              <a:ahLst/>
              <a:cxnLst/>
              <a:rect l="l" t="t" r="r" b="b"/>
              <a:pathLst>
                <a:path w="460" h="673" extrusionOk="0">
                  <a:moveTo>
                    <a:pt x="333" y="0"/>
                  </a:moveTo>
                  <a:cubicBezTo>
                    <a:pt x="305" y="0"/>
                    <a:pt x="266" y="20"/>
                    <a:pt x="227" y="60"/>
                  </a:cubicBezTo>
                  <a:cubicBezTo>
                    <a:pt x="74" y="133"/>
                    <a:pt x="0" y="366"/>
                    <a:pt x="0" y="519"/>
                  </a:cubicBezTo>
                  <a:cubicBezTo>
                    <a:pt x="0" y="593"/>
                    <a:pt x="74" y="672"/>
                    <a:pt x="74" y="672"/>
                  </a:cubicBezTo>
                  <a:lnTo>
                    <a:pt x="153" y="672"/>
                  </a:lnTo>
                  <a:lnTo>
                    <a:pt x="227" y="593"/>
                  </a:lnTo>
                  <a:cubicBezTo>
                    <a:pt x="227" y="439"/>
                    <a:pt x="306" y="286"/>
                    <a:pt x="380" y="213"/>
                  </a:cubicBezTo>
                  <a:cubicBezTo>
                    <a:pt x="459" y="213"/>
                    <a:pt x="459" y="133"/>
                    <a:pt x="380" y="60"/>
                  </a:cubicBezTo>
                  <a:cubicBezTo>
                    <a:pt x="380" y="20"/>
                    <a:pt x="361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4961624" y="2118192"/>
              <a:ext cx="32054" cy="43800"/>
            </a:xfrm>
            <a:custGeom>
              <a:avLst/>
              <a:gdLst/>
              <a:ahLst/>
              <a:cxnLst/>
              <a:rect l="l" t="t" r="r" b="b"/>
              <a:pathLst>
                <a:path w="614" h="839" extrusionOk="0">
                  <a:moveTo>
                    <a:pt x="387" y="0"/>
                  </a:moveTo>
                  <a:cubicBezTo>
                    <a:pt x="154" y="227"/>
                    <a:pt x="80" y="380"/>
                    <a:pt x="1" y="686"/>
                  </a:cubicBezTo>
                  <a:cubicBezTo>
                    <a:pt x="1" y="686"/>
                    <a:pt x="1" y="765"/>
                    <a:pt x="80" y="839"/>
                  </a:cubicBezTo>
                  <a:cubicBezTo>
                    <a:pt x="154" y="839"/>
                    <a:pt x="154" y="765"/>
                    <a:pt x="233" y="686"/>
                  </a:cubicBezTo>
                  <a:cubicBezTo>
                    <a:pt x="233" y="533"/>
                    <a:pt x="387" y="306"/>
                    <a:pt x="540" y="227"/>
                  </a:cubicBezTo>
                  <a:cubicBezTo>
                    <a:pt x="613" y="153"/>
                    <a:pt x="613" y="74"/>
                    <a:pt x="540" y="74"/>
                  </a:cubicBezTo>
                  <a:cubicBezTo>
                    <a:pt x="540" y="0"/>
                    <a:pt x="460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5109625" y="2128320"/>
              <a:ext cx="27825" cy="53823"/>
            </a:xfrm>
            <a:custGeom>
              <a:avLst/>
              <a:gdLst/>
              <a:ahLst/>
              <a:cxnLst/>
              <a:rect l="l" t="t" r="r" b="b"/>
              <a:pathLst>
                <a:path w="533" h="1031" extrusionOk="0">
                  <a:moveTo>
                    <a:pt x="97" y="0"/>
                  </a:moveTo>
                  <a:cubicBezTo>
                    <a:pt x="83" y="0"/>
                    <a:pt x="74" y="8"/>
                    <a:pt x="74" y="33"/>
                  </a:cubicBezTo>
                  <a:cubicBezTo>
                    <a:pt x="0" y="33"/>
                    <a:pt x="0" y="112"/>
                    <a:pt x="0" y="112"/>
                  </a:cubicBezTo>
                  <a:lnTo>
                    <a:pt x="306" y="951"/>
                  </a:lnTo>
                  <a:lnTo>
                    <a:pt x="380" y="1031"/>
                  </a:lnTo>
                  <a:lnTo>
                    <a:pt x="459" y="1031"/>
                  </a:lnTo>
                  <a:cubicBezTo>
                    <a:pt x="533" y="951"/>
                    <a:pt x="533" y="951"/>
                    <a:pt x="533" y="878"/>
                  </a:cubicBezTo>
                  <a:lnTo>
                    <a:pt x="227" y="33"/>
                  </a:lnTo>
                  <a:cubicBezTo>
                    <a:pt x="178" y="33"/>
                    <a:pt x="126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5337187" y="2014304"/>
              <a:ext cx="20151" cy="35865"/>
            </a:xfrm>
            <a:custGeom>
              <a:avLst/>
              <a:gdLst/>
              <a:ahLst/>
              <a:cxnLst/>
              <a:rect l="l" t="t" r="r" b="b"/>
              <a:pathLst>
                <a:path w="386" h="687" extrusionOk="0">
                  <a:moveTo>
                    <a:pt x="153" y="1"/>
                  </a:moveTo>
                  <a:cubicBezTo>
                    <a:pt x="80" y="1"/>
                    <a:pt x="0" y="74"/>
                    <a:pt x="0" y="154"/>
                  </a:cubicBezTo>
                  <a:cubicBezTo>
                    <a:pt x="0" y="307"/>
                    <a:pt x="80" y="460"/>
                    <a:pt x="153" y="613"/>
                  </a:cubicBezTo>
                  <a:cubicBezTo>
                    <a:pt x="153" y="686"/>
                    <a:pt x="153" y="686"/>
                    <a:pt x="233" y="686"/>
                  </a:cubicBezTo>
                  <a:lnTo>
                    <a:pt x="306" y="686"/>
                  </a:lnTo>
                  <a:cubicBezTo>
                    <a:pt x="306" y="686"/>
                    <a:pt x="386" y="613"/>
                    <a:pt x="306" y="533"/>
                  </a:cubicBezTo>
                  <a:cubicBezTo>
                    <a:pt x="306" y="380"/>
                    <a:pt x="233" y="227"/>
                    <a:pt x="233" y="154"/>
                  </a:cubicBezTo>
                  <a:cubicBezTo>
                    <a:pt x="233" y="74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5393098" y="1756777"/>
              <a:ext cx="47976" cy="25894"/>
            </a:xfrm>
            <a:custGeom>
              <a:avLst/>
              <a:gdLst/>
              <a:ahLst/>
              <a:cxnLst/>
              <a:rect l="l" t="t" r="r" b="b"/>
              <a:pathLst>
                <a:path w="919" h="496" extrusionOk="0">
                  <a:moveTo>
                    <a:pt x="789" y="1"/>
                  </a:moveTo>
                  <a:cubicBezTo>
                    <a:pt x="774" y="1"/>
                    <a:pt x="766" y="10"/>
                    <a:pt x="766" y="36"/>
                  </a:cubicBezTo>
                  <a:lnTo>
                    <a:pt x="80" y="263"/>
                  </a:lnTo>
                  <a:cubicBezTo>
                    <a:pt x="80" y="342"/>
                    <a:pt x="0" y="416"/>
                    <a:pt x="80" y="416"/>
                  </a:cubicBezTo>
                  <a:cubicBezTo>
                    <a:pt x="80" y="495"/>
                    <a:pt x="80" y="495"/>
                    <a:pt x="153" y="495"/>
                  </a:cubicBezTo>
                  <a:lnTo>
                    <a:pt x="233" y="495"/>
                  </a:lnTo>
                  <a:lnTo>
                    <a:pt x="845" y="189"/>
                  </a:lnTo>
                  <a:cubicBezTo>
                    <a:pt x="919" y="189"/>
                    <a:pt x="919" y="110"/>
                    <a:pt x="919" y="36"/>
                  </a:cubicBezTo>
                  <a:cubicBezTo>
                    <a:pt x="870" y="36"/>
                    <a:pt x="818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5373260" y="1662756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74" y="1"/>
                    <a:pt x="74" y="74"/>
                    <a:pt x="74" y="154"/>
                  </a:cubicBezTo>
                  <a:lnTo>
                    <a:pt x="74" y="380"/>
                  </a:lnTo>
                  <a:cubicBezTo>
                    <a:pt x="1" y="460"/>
                    <a:pt x="1" y="533"/>
                    <a:pt x="74" y="533"/>
                  </a:cubicBezTo>
                  <a:lnTo>
                    <a:pt x="154" y="533"/>
                  </a:lnTo>
                  <a:cubicBezTo>
                    <a:pt x="154" y="533"/>
                    <a:pt x="227" y="533"/>
                    <a:pt x="227" y="460"/>
                  </a:cubicBezTo>
                  <a:cubicBezTo>
                    <a:pt x="307" y="380"/>
                    <a:pt x="307" y="227"/>
                    <a:pt x="307" y="74"/>
                  </a:cubicBezTo>
                  <a:cubicBezTo>
                    <a:pt x="30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5121423" y="1494969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154" y="1"/>
                  </a:moveTo>
                  <a:cubicBezTo>
                    <a:pt x="154" y="1"/>
                    <a:pt x="80" y="1"/>
                    <a:pt x="80" y="74"/>
                  </a:cubicBezTo>
                  <a:lnTo>
                    <a:pt x="1" y="533"/>
                  </a:lnTo>
                  <a:cubicBezTo>
                    <a:pt x="1" y="613"/>
                    <a:pt x="80" y="686"/>
                    <a:pt x="154" y="686"/>
                  </a:cubicBezTo>
                  <a:cubicBezTo>
                    <a:pt x="154" y="686"/>
                    <a:pt x="233" y="613"/>
                    <a:pt x="233" y="533"/>
                  </a:cubicBezTo>
                  <a:lnTo>
                    <a:pt x="307" y="154"/>
                  </a:lnTo>
                  <a:cubicBezTo>
                    <a:pt x="307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5105449" y="1762467"/>
              <a:ext cx="20203" cy="32002"/>
            </a:xfrm>
            <a:custGeom>
              <a:avLst/>
              <a:gdLst/>
              <a:ahLst/>
              <a:cxnLst/>
              <a:rect l="l" t="t" r="r" b="b"/>
              <a:pathLst>
                <a:path w="387" h="613" extrusionOk="0">
                  <a:moveTo>
                    <a:pt x="307" y="1"/>
                  </a:moveTo>
                  <a:cubicBezTo>
                    <a:pt x="233" y="1"/>
                    <a:pt x="154" y="1"/>
                    <a:pt x="154" y="80"/>
                  </a:cubicBezTo>
                  <a:lnTo>
                    <a:pt x="1" y="460"/>
                  </a:lnTo>
                  <a:cubicBezTo>
                    <a:pt x="1" y="460"/>
                    <a:pt x="1" y="539"/>
                    <a:pt x="80" y="613"/>
                  </a:cubicBezTo>
                  <a:cubicBezTo>
                    <a:pt x="154" y="613"/>
                    <a:pt x="154" y="539"/>
                    <a:pt x="233" y="539"/>
                  </a:cubicBezTo>
                  <a:lnTo>
                    <a:pt x="386" y="154"/>
                  </a:lnTo>
                  <a:cubicBezTo>
                    <a:pt x="386" y="8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5149562" y="1842393"/>
              <a:ext cx="51840" cy="39989"/>
            </a:xfrm>
            <a:custGeom>
              <a:avLst/>
              <a:gdLst/>
              <a:ahLst/>
              <a:cxnLst/>
              <a:rect l="l" t="t" r="r" b="b"/>
              <a:pathLst>
                <a:path w="993" h="766" extrusionOk="0">
                  <a:moveTo>
                    <a:pt x="74" y="0"/>
                  </a:moveTo>
                  <a:cubicBezTo>
                    <a:pt x="1" y="80"/>
                    <a:pt x="1" y="153"/>
                    <a:pt x="74" y="153"/>
                  </a:cubicBezTo>
                  <a:cubicBezTo>
                    <a:pt x="307" y="306"/>
                    <a:pt x="533" y="459"/>
                    <a:pt x="766" y="692"/>
                  </a:cubicBezTo>
                  <a:lnTo>
                    <a:pt x="839" y="765"/>
                  </a:lnTo>
                  <a:lnTo>
                    <a:pt x="919" y="692"/>
                  </a:lnTo>
                  <a:cubicBezTo>
                    <a:pt x="992" y="612"/>
                    <a:pt x="992" y="612"/>
                    <a:pt x="919" y="539"/>
                  </a:cubicBezTo>
                  <a:cubicBezTo>
                    <a:pt x="686" y="306"/>
                    <a:pt x="460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4997750" y="1830542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74" y="1"/>
                  </a:moveTo>
                  <a:cubicBezTo>
                    <a:pt x="74" y="74"/>
                    <a:pt x="1" y="74"/>
                    <a:pt x="74" y="154"/>
                  </a:cubicBezTo>
                  <a:lnTo>
                    <a:pt x="227" y="460"/>
                  </a:lnTo>
                  <a:cubicBezTo>
                    <a:pt x="227" y="533"/>
                    <a:pt x="227" y="533"/>
                    <a:pt x="307" y="533"/>
                  </a:cubicBezTo>
                  <a:lnTo>
                    <a:pt x="380" y="533"/>
                  </a:lnTo>
                  <a:cubicBezTo>
                    <a:pt x="380" y="460"/>
                    <a:pt x="460" y="380"/>
                    <a:pt x="380" y="380"/>
                  </a:cubicBezTo>
                  <a:lnTo>
                    <a:pt x="227" y="74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4905712" y="1510943"/>
              <a:ext cx="12216" cy="35865"/>
            </a:xfrm>
            <a:custGeom>
              <a:avLst/>
              <a:gdLst/>
              <a:ahLst/>
              <a:cxnLst/>
              <a:rect l="l" t="t" r="r" b="b"/>
              <a:pathLst>
                <a:path w="234" h="687" extrusionOk="0">
                  <a:moveTo>
                    <a:pt x="80" y="1"/>
                  </a:moveTo>
                  <a:cubicBezTo>
                    <a:pt x="1" y="1"/>
                    <a:pt x="1" y="1"/>
                    <a:pt x="1" y="74"/>
                  </a:cubicBezTo>
                  <a:lnTo>
                    <a:pt x="1" y="613"/>
                  </a:lnTo>
                  <a:cubicBezTo>
                    <a:pt x="1" y="686"/>
                    <a:pt x="1" y="686"/>
                    <a:pt x="80" y="686"/>
                  </a:cubicBezTo>
                  <a:cubicBezTo>
                    <a:pt x="154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4734114" y="1670743"/>
              <a:ext cx="35813" cy="39989"/>
            </a:xfrm>
            <a:custGeom>
              <a:avLst/>
              <a:gdLst/>
              <a:ahLst/>
              <a:cxnLst/>
              <a:rect l="l" t="t" r="r" b="b"/>
              <a:pathLst>
                <a:path w="686" h="766" extrusionOk="0">
                  <a:moveTo>
                    <a:pt x="74" y="1"/>
                  </a:moveTo>
                  <a:cubicBezTo>
                    <a:pt x="0" y="74"/>
                    <a:pt x="0" y="154"/>
                    <a:pt x="74" y="154"/>
                  </a:cubicBezTo>
                  <a:cubicBezTo>
                    <a:pt x="227" y="307"/>
                    <a:pt x="306" y="533"/>
                    <a:pt x="459" y="686"/>
                  </a:cubicBezTo>
                  <a:cubicBezTo>
                    <a:pt x="459" y="766"/>
                    <a:pt x="533" y="766"/>
                    <a:pt x="533" y="766"/>
                  </a:cubicBezTo>
                  <a:lnTo>
                    <a:pt x="612" y="766"/>
                  </a:lnTo>
                  <a:cubicBezTo>
                    <a:pt x="612" y="766"/>
                    <a:pt x="686" y="686"/>
                    <a:pt x="612" y="613"/>
                  </a:cubicBezTo>
                  <a:cubicBezTo>
                    <a:pt x="533" y="380"/>
                    <a:pt x="380" y="22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4801824" y="2014304"/>
              <a:ext cx="36178" cy="39989"/>
            </a:xfrm>
            <a:custGeom>
              <a:avLst/>
              <a:gdLst/>
              <a:ahLst/>
              <a:cxnLst/>
              <a:rect l="l" t="t" r="r" b="b"/>
              <a:pathLst>
                <a:path w="693" h="766" extrusionOk="0">
                  <a:moveTo>
                    <a:pt x="693" y="1"/>
                  </a:moveTo>
                  <a:cubicBezTo>
                    <a:pt x="613" y="1"/>
                    <a:pt x="540" y="1"/>
                    <a:pt x="540" y="74"/>
                  </a:cubicBezTo>
                  <a:lnTo>
                    <a:pt x="81" y="613"/>
                  </a:lnTo>
                  <a:cubicBezTo>
                    <a:pt x="1" y="613"/>
                    <a:pt x="1" y="686"/>
                    <a:pt x="81" y="766"/>
                  </a:cubicBezTo>
                  <a:lnTo>
                    <a:pt x="234" y="766"/>
                  </a:lnTo>
                  <a:lnTo>
                    <a:pt x="693" y="227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5205473" y="2136307"/>
              <a:ext cx="24014" cy="33672"/>
            </a:xfrm>
            <a:custGeom>
              <a:avLst/>
              <a:gdLst/>
              <a:ahLst/>
              <a:cxnLst/>
              <a:rect l="l" t="t" r="r" b="b"/>
              <a:pathLst>
                <a:path w="460" h="645" extrusionOk="0">
                  <a:moveTo>
                    <a:pt x="73" y="0"/>
                  </a:moveTo>
                  <a:cubicBezTo>
                    <a:pt x="50" y="0"/>
                    <a:pt x="25" y="8"/>
                    <a:pt x="1" y="33"/>
                  </a:cubicBezTo>
                  <a:lnTo>
                    <a:pt x="1" y="186"/>
                  </a:lnTo>
                  <a:lnTo>
                    <a:pt x="227" y="572"/>
                  </a:lnTo>
                  <a:cubicBezTo>
                    <a:pt x="227" y="572"/>
                    <a:pt x="227" y="645"/>
                    <a:pt x="307" y="645"/>
                  </a:cubicBezTo>
                  <a:cubicBezTo>
                    <a:pt x="307" y="645"/>
                    <a:pt x="307" y="572"/>
                    <a:pt x="380" y="572"/>
                  </a:cubicBezTo>
                  <a:cubicBezTo>
                    <a:pt x="380" y="572"/>
                    <a:pt x="460" y="492"/>
                    <a:pt x="380" y="418"/>
                  </a:cubicBezTo>
                  <a:lnTo>
                    <a:pt x="154" y="33"/>
                  </a:lnTo>
                  <a:cubicBezTo>
                    <a:pt x="154" y="33"/>
                    <a:pt x="119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4977599" y="1966380"/>
              <a:ext cx="24067" cy="32002"/>
            </a:xfrm>
            <a:custGeom>
              <a:avLst/>
              <a:gdLst/>
              <a:ahLst/>
              <a:cxnLst/>
              <a:rect l="l" t="t" r="r" b="b"/>
              <a:pathLst>
                <a:path w="461" h="613" extrusionOk="0">
                  <a:moveTo>
                    <a:pt x="307" y="0"/>
                  </a:moveTo>
                  <a:cubicBezTo>
                    <a:pt x="154" y="74"/>
                    <a:pt x="1" y="227"/>
                    <a:pt x="1" y="460"/>
                  </a:cubicBezTo>
                  <a:cubicBezTo>
                    <a:pt x="1" y="533"/>
                    <a:pt x="1" y="533"/>
                    <a:pt x="81" y="613"/>
                  </a:cubicBezTo>
                  <a:cubicBezTo>
                    <a:pt x="154" y="613"/>
                    <a:pt x="234" y="533"/>
                    <a:pt x="234" y="460"/>
                  </a:cubicBezTo>
                  <a:cubicBezTo>
                    <a:pt x="234" y="380"/>
                    <a:pt x="307" y="227"/>
                    <a:pt x="387" y="227"/>
                  </a:cubicBezTo>
                  <a:cubicBezTo>
                    <a:pt x="460" y="227"/>
                    <a:pt x="460" y="153"/>
                    <a:pt x="460" y="74"/>
                  </a:cubicBezTo>
                  <a:cubicBezTo>
                    <a:pt x="387" y="0"/>
                    <a:pt x="387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615192" y="1439057"/>
              <a:ext cx="643374" cy="2261155"/>
            </a:xfrm>
            <a:custGeom>
              <a:avLst/>
              <a:gdLst/>
              <a:ahLst/>
              <a:cxnLst/>
              <a:rect l="l" t="t" r="r" b="b"/>
              <a:pathLst>
                <a:path w="12324" h="43313" extrusionOk="0">
                  <a:moveTo>
                    <a:pt x="460" y="0"/>
                  </a:moveTo>
                  <a:lnTo>
                    <a:pt x="80" y="74"/>
                  </a:lnTo>
                  <a:cubicBezTo>
                    <a:pt x="613" y="2296"/>
                    <a:pt x="1990" y="3900"/>
                    <a:pt x="3980" y="4592"/>
                  </a:cubicBezTo>
                  <a:cubicBezTo>
                    <a:pt x="4439" y="5510"/>
                    <a:pt x="4978" y="6428"/>
                    <a:pt x="5590" y="7267"/>
                  </a:cubicBezTo>
                  <a:cubicBezTo>
                    <a:pt x="5896" y="7573"/>
                    <a:pt x="6049" y="8032"/>
                    <a:pt x="5969" y="8491"/>
                  </a:cubicBezTo>
                  <a:cubicBezTo>
                    <a:pt x="5969" y="9410"/>
                    <a:pt x="6049" y="10328"/>
                    <a:pt x="6202" y="11173"/>
                  </a:cubicBezTo>
                  <a:cubicBezTo>
                    <a:pt x="6275" y="11705"/>
                    <a:pt x="6202" y="12244"/>
                    <a:pt x="6122" y="12703"/>
                  </a:cubicBezTo>
                  <a:cubicBezTo>
                    <a:pt x="5743" y="14234"/>
                    <a:pt x="5437" y="15838"/>
                    <a:pt x="5204" y="17368"/>
                  </a:cubicBezTo>
                  <a:cubicBezTo>
                    <a:pt x="5204" y="17518"/>
                    <a:pt x="5078" y="17601"/>
                    <a:pt x="4946" y="17601"/>
                  </a:cubicBezTo>
                  <a:cubicBezTo>
                    <a:pt x="4874" y="17601"/>
                    <a:pt x="4800" y="17576"/>
                    <a:pt x="4745" y="17521"/>
                  </a:cubicBezTo>
                  <a:cubicBezTo>
                    <a:pt x="4365" y="17141"/>
                    <a:pt x="3980" y="16835"/>
                    <a:pt x="3521" y="16450"/>
                  </a:cubicBezTo>
                  <a:cubicBezTo>
                    <a:pt x="3062" y="15225"/>
                    <a:pt x="2755" y="14001"/>
                    <a:pt x="2682" y="12624"/>
                  </a:cubicBezTo>
                  <a:lnTo>
                    <a:pt x="2296" y="12703"/>
                  </a:lnTo>
                  <a:cubicBezTo>
                    <a:pt x="2376" y="13848"/>
                    <a:pt x="2602" y="14999"/>
                    <a:pt x="2988" y="16070"/>
                  </a:cubicBezTo>
                  <a:cubicBezTo>
                    <a:pt x="2908" y="16070"/>
                    <a:pt x="2908" y="15991"/>
                    <a:pt x="2835" y="15991"/>
                  </a:cubicBezTo>
                  <a:cubicBezTo>
                    <a:pt x="1837" y="15378"/>
                    <a:pt x="845" y="14693"/>
                    <a:pt x="386" y="13621"/>
                  </a:cubicBezTo>
                  <a:lnTo>
                    <a:pt x="1" y="13774"/>
                  </a:lnTo>
                  <a:cubicBezTo>
                    <a:pt x="539" y="14919"/>
                    <a:pt x="1611" y="15684"/>
                    <a:pt x="2602" y="16297"/>
                  </a:cubicBezTo>
                  <a:cubicBezTo>
                    <a:pt x="3674" y="16988"/>
                    <a:pt x="4519" y="17754"/>
                    <a:pt x="5131" y="18592"/>
                  </a:cubicBezTo>
                  <a:cubicBezTo>
                    <a:pt x="5051" y="19131"/>
                    <a:pt x="4978" y="21733"/>
                    <a:pt x="4978" y="24867"/>
                  </a:cubicBezTo>
                  <a:cubicBezTo>
                    <a:pt x="4745" y="24488"/>
                    <a:pt x="4439" y="24029"/>
                    <a:pt x="4059" y="23722"/>
                  </a:cubicBezTo>
                  <a:cubicBezTo>
                    <a:pt x="3753" y="23416"/>
                    <a:pt x="3753" y="23337"/>
                    <a:pt x="3447" y="23031"/>
                  </a:cubicBezTo>
                  <a:cubicBezTo>
                    <a:pt x="3141" y="22265"/>
                    <a:pt x="2908" y="21194"/>
                    <a:pt x="2988" y="20355"/>
                  </a:cubicBezTo>
                  <a:lnTo>
                    <a:pt x="2602" y="20355"/>
                  </a:lnTo>
                  <a:cubicBezTo>
                    <a:pt x="2529" y="21041"/>
                    <a:pt x="2602" y="21733"/>
                    <a:pt x="2682" y="22418"/>
                  </a:cubicBezTo>
                  <a:cubicBezTo>
                    <a:pt x="1990" y="21959"/>
                    <a:pt x="1305" y="21500"/>
                    <a:pt x="613" y="21121"/>
                  </a:cubicBezTo>
                  <a:cubicBezTo>
                    <a:pt x="539" y="21121"/>
                    <a:pt x="386" y="21427"/>
                    <a:pt x="386" y="21500"/>
                  </a:cubicBezTo>
                  <a:cubicBezTo>
                    <a:pt x="2449" y="22725"/>
                    <a:pt x="4133" y="24488"/>
                    <a:pt x="4978" y="26783"/>
                  </a:cubicBezTo>
                  <a:lnTo>
                    <a:pt x="4978" y="43312"/>
                  </a:lnTo>
                  <a:lnTo>
                    <a:pt x="5969" y="43312"/>
                  </a:lnTo>
                  <a:cubicBezTo>
                    <a:pt x="5896" y="40711"/>
                    <a:pt x="5969" y="17980"/>
                    <a:pt x="6275" y="15531"/>
                  </a:cubicBezTo>
                  <a:cubicBezTo>
                    <a:pt x="6355" y="15458"/>
                    <a:pt x="6355" y="15378"/>
                    <a:pt x="6429" y="15305"/>
                  </a:cubicBezTo>
                  <a:cubicBezTo>
                    <a:pt x="6661" y="14999"/>
                    <a:pt x="6888" y="14766"/>
                    <a:pt x="7194" y="14540"/>
                  </a:cubicBezTo>
                  <a:cubicBezTo>
                    <a:pt x="7347" y="14387"/>
                    <a:pt x="7579" y="14234"/>
                    <a:pt x="7732" y="14081"/>
                  </a:cubicBezTo>
                  <a:cubicBezTo>
                    <a:pt x="8167" y="14200"/>
                    <a:pt x="8594" y="14252"/>
                    <a:pt x="9010" y="14252"/>
                  </a:cubicBezTo>
                  <a:cubicBezTo>
                    <a:pt x="9914" y="14252"/>
                    <a:pt x="10771" y="14009"/>
                    <a:pt x="11559" y="13695"/>
                  </a:cubicBezTo>
                  <a:cubicBezTo>
                    <a:pt x="11559" y="13621"/>
                    <a:pt x="11326" y="13389"/>
                    <a:pt x="11326" y="13315"/>
                  </a:cubicBezTo>
                  <a:cubicBezTo>
                    <a:pt x="10694" y="13631"/>
                    <a:pt x="9954" y="13802"/>
                    <a:pt x="9229" y="13802"/>
                  </a:cubicBezTo>
                  <a:cubicBezTo>
                    <a:pt x="8901" y="13802"/>
                    <a:pt x="8576" y="13767"/>
                    <a:pt x="8265" y="13695"/>
                  </a:cubicBezTo>
                  <a:cubicBezTo>
                    <a:pt x="8571" y="13468"/>
                    <a:pt x="8957" y="13315"/>
                    <a:pt x="9263" y="13083"/>
                  </a:cubicBezTo>
                  <a:cubicBezTo>
                    <a:pt x="9263" y="13009"/>
                    <a:pt x="9263" y="12856"/>
                    <a:pt x="9183" y="12777"/>
                  </a:cubicBezTo>
                  <a:cubicBezTo>
                    <a:pt x="8192" y="13236"/>
                    <a:pt x="7273" y="13928"/>
                    <a:pt x="6429" y="14613"/>
                  </a:cubicBezTo>
                  <a:cubicBezTo>
                    <a:pt x="6582" y="13315"/>
                    <a:pt x="6888" y="12011"/>
                    <a:pt x="7273" y="10787"/>
                  </a:cubicBezTo>
                  <a:cubicBezTo>
                    <a:pt x="7500" y="10407"/>
                    <a:pt x="7806" y="10022"/>
                    <a:pt x="8192" y="9795"/>
                  </a:cubicBezTo>
                  <a:cubicBezTo>
                    <a:pt x="8498" y="9563"/>
                    <a:pt x="8804" y="9410"/>
                    <a:pt x="9110" y="9183"/>
                  </a:cubicBezTo>
                  <a:cubicBezTo>
                    <a:pt x="9722" y="8797"/>
                    <a:pt x="10255" y="8265"/>
                    <a:pt x="10714" y="7653"/>
                  </a:cubicBezTo>
                  <a:cubicBezTo>
                    <a:pt x="10714" y="7573"/>
                    <a:pt x="10793" y="7500"/>
                    <a:pt x="10867" y="7420"/>
                  </a:cubicBezTo>
                  <a:lnTo>
                    <a:pt x="11100" y="7194"/>
                  </a:lnTo>
                  <a:cubicBezTo>
                    <a:pt x="11865" y="6581"/>
                    <a:pt x="12324" y="5663"/>
                    <a:pt x="12244" y="4665"/>
                  </a:cubicBezTo>
                  <a:cubicBezTo>
                    <a:pt x="12171" y="4665"/>
                    <a:pt x="12091" y="4665"/>
                    <a:pt x="12018" y="4592"/>
                  </a:cubicBezTo>
                  <a:cubicBezTo>
                    <a:pt x="11938" y="5430"/>
                    <a:pt x="11559" y="6275"/>
                    <a:pt x="10946" y="6808"/>
                  </a:cubicBezTo>
                  <a:cubicBezTo>
                    <a:pt x="11100" y="6196"/>
                    <a:pt x="11253" y="5663"/>
                    <a:pt x="11253" y="5051"/>
                  </a:cubicBezTo>
                  <a:lnTo>
                    <a:pt x="10946" y="5051"/>
                  </a:lnTo>
                  <a:cubicBezTo>
                    <a:pt x="10867" y="5816"/>
                    <a:pt x="10793" y="6734"/>
                    <a:pt x="10255" y="7347"/>
                  </a:cubicBezTo>
                  <a:cubicBezTo>
                    <a:pt x="9875" y="7959"/>
                    <a:pt x="9183" y="8265"/>
                    <a:pt x="8571" y="8644"/>
                  </a:cubicBezTo>
                  <a:cubicBezTo>
                    <a:pt x="8265" y="8797"/>
                    <a:pt x="7959" y="9030"/>
                    <a:pt x="7732" y="9257"/>
                  </a:cubicBezTo>
                  <a:cubicBezTo>
                    <a:pt x="8265" y="7806"/>
                    <a:pt x="8877" y="6349"/>
                    <a:pt x="9643" y="5051"/>
                  </a:cubicBezTo>
                  <a:lnTo>
                    <a:pt x="9263" y="4818"/>
                  </a:lnTo>
                  <a:cubicBezTo>
                    <a:pt x="8345" y="6428"/>
                    <a:pt x="7579" y="8112"/>
                    <a:pt x="6967" y="9869"/>
                  </a:cubicBezTo>
                  <a:cubicBezTo>
                    <a:pt x="6930" y="10012"/>
                    <a:pt x="6810" y="10072"/>
                    <a:pt x="6693" y="10072"/>
                  </a:cubicBezTo>
                  <a:cubicBezTo>
                    <a:pt x="6559" y="10072"/>
                    <a:pt x="6429" y="9993"/>
                    <a:pt x="6429" y="9869"/>
                  </a:cubicBezTo>
                  <a:cubicBezTo>
                    <a:pt x="6275" y="7879"/>
                    <a:pt x="6508" y="5510"/>
                    <a:pt x="7194" y="3827"/>
                  </a:cubicBezTo>
                  <a:lnTo>
                    <a:pt x="6888" y="3673"/>
                  </a:lnTo>
                  <a:cubicBezTo>
                    <a:pt x="6508" y="4439"/>
                    <a:pt x="6355" y="5277"/>
                    <a:pt x="6202" y="6196"/>
                  </a:cubicBezTo>
                  <a:cubicBezTo>
                    <a:pt x="6153" y="6385"/>
                    <a:pt x="5959" y="6516"/>
                    <a:pt x="5764" y="6516"/>
                  </a:cubicBezTo>
                  <a:cubicBezTo>
                    <a:pt x="5644" y="6516"/>
                    <a:pt x="5523" y="6466"/>
                    <a:pt x="5437" y="6349"/>
                  </a:cubicBezTo>
                  <a:cubicBezTo>
                    <a:pt x="4133" y="4359"/>
                    <a:pt x="3215" y="2143"/>
                    <a:pt x="2755" y="74"/>
                  </a:cubicBezTo>
                  <a:lnTo>
                    <a:pt x="2376" y="153"/>
                  </a:lnTo>
                  <a:cubicBezTo>
                    <a:pt x="2602" y="1225"/>
                    <a:pt x="2988" y="2370"/>
                    <a:pt x="3447" y="3520"/>
                  </a:cubicBezTo>
                  <a:cubicBezTo>
                    <a:pt x="3508" y="3708"/>
                    <a:pt x="3414" y="3845"/>
                    <a:pt x="3251" y="3845"/>
                  </a:cubicBezTo>
                  <a:cubicBezTo>
                    <a:pt x="3217" y="3845"/>
                    <a:pt x="3180" y="3839"/>
                    <a:pt x="3141" y="3827"/>
                  </a:cubicBezTo>
                  <a:cubicBezTo>
                    <a:pt x="1837" y="2982"/>
                    <a:pt x="919" y="1684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7"/>
            <p:cNvSpPr/>
            <p:nvPr/>
          </p:nvSpPr>
          <p:spPr>
            <a:xfrm>
              <a:off x="255656" y="1038854"/>
              <a:ext cx="767048" cy="496104"/>
            </a:xfrm>
            <a:custGeom>
              <a:avLst/>
              <a:gdLst/>
              <a:ahLst/>
              <a:cxnLst/>
              <a:rect l="l" t="t" r="r" b="b"/>
              <a:pathLst>
                <a:path w="14693" h="9503" extrusionOk="0">
                  <a:moveTo>
                    <a:pt x="7436" y="0"/>
                  </a:moveTo>
                  <a:cubicBezTo>
                    <a:pt x="7324" y="0"/>
                    <a:pt x="7215" y="23"/>
                    <a:pt x="7120" y="88"/>
                  </a:cubicBezTo>
                  <a:cubicBezTo>
                    <a:pt x="6967" y="167"/>
                    <a:pt x="6735" y="320"/>
                    <a:pt x="6508" y="320"/>
                  </a:cubicBezTo>
                  <a:cubicBezTo>
                    <a:pt x="6333" y="320"/>
                    <a:pt x="6116" y="188"/>
                    <a:pt x="5955" y="188"/>
                  </a:cubicBezTo>
                  <a:cubicBezTo>
                    <a:pt x="5901" y="188"/>
                    <a:pt x="5854" y="203"/>
                    <a:pt x="5816" y="241"/>
                  </a:cubicBezTo>
                  <a:cubicBezTo>
                    <a:pt x="5663" y="320"/>
                    <a:pt x="5590" y="473"/>
                    <a:pt x="5510" y="626"/>
                  </a:cubicBezTo>
                  <a:cubicBezTo>
                    <a:pt x="5418" y="780"/>
                    <a:pt x="5314" y="834"/>
                    <a:pt x="5201" y="834"/>
                  </a:cubicBezTo>
                  <a:cubicBezTo>
                    <a:pt x="5036" y="834"/>
                    <a:pt x="4854" y="717"/>
                    <a:pt x="4671" y="626"/>
                  </a:cubicBezTo>
                  <a:cubicBezTo>
                    <a:pt x="4628" y="611"/>
                    <a:pt x="4586" y="604"/>
                    <a:pt x="4548" y="604"/>
                  </a:cubicBezTo>
                  <a:cubicBezTo>
                    <a:pt x="4381" y="604"/>
                    <a:pt x="4257" y="729"/>
                    <a:pt x="4133" y="853"/>
                  </a:cubicBezTo>
                  <a:cubicBezTo>
                    <a:pt x="3980" y="1006"/>
                    <a:pt x="3906" y="1159"/>
                    <a:pt x="3674" y="1159"/>
                  </a:cubicBezTo>
                  <a:cubicBezTo>
                    <a:pt x="3447" y="1238"/>
                    <a:pt x="3214" y="1391"/>
                    <a:pt x="2988" y="1465"/>
                  </a:cubicBezTo>
                  <a:cubicBezTo>
                    <a:pt x="2755" y="1465"/>
                    <a:pt x="2529" y="1545"/>
                    <a:pt x="2376" y="1698"/>
                  </a:cubicBezTo>
                  <a:cubicBezTo>
                    <a:pt x="2143" y="2157"/>
                    <a:pt x="2296" y="2383"/>
                    <a:pt x="1684" y="2383"/>
                  </a:cubicBezTo>
                  <a:cubicBezTo>
                    <a:pt x="1151" y="2463"/>
                    <a:pt x="1225" y="2922"/>
                    <a:pt x="919" y="3228"/>
                  </a:cubicBezTo>
                  <a:cubicBezTo>
                    <a:pt x="766" y="3381"/>
                    <a:pt x="460" y="3534"/>
                    <a:pt x="460" y="3761"/>
                  </a:cubicBezTo>
                  <a:cubicBezTo>
                    <a:pt x="386" y="3914"/>
                    <a:pt x="539" y="4146"/>
                    <a:pt x="539" y="4299"/>
                  </a:cubicBezTo>
                  <a:cubicBezTo>
                    <a:pt x="539" y="4526"/>
                    <a:pt x="386" y="4758"/>
                    <a:pt x="386" y="4912"/>
                  </a:cubicBezTo>
                  <a:cubicBezTo>
                    <a:pt x="307" y="5138"/>
                    <a:pt x="307" y="5291"/>
                    <a:pt x="233" y="5524"/>
                  </a:cubicBezTo>
                  <a:cubicBezTo>
                    <a:pt x="0" y="6056"/>
                    <a:pt x="692" y="5983"/>
                    <a:pt x="845" y="6289"/>
                  </a:cubicBezTo>
                  <a:cubicBezTo>
                    <a:pt x="998" y="6515"/>
                    <a:pt x="1151" y="6669"/>
                    <a:pt x="1304" y="6901"/>
                  </a:cubicBezTo>
                  <a:cubicBezTo>
                    <a:pt x="1378" y="7128"/>
                    <a:pt x="1457" y="7360"/>
                    <a:pt x="1684" y="7513"/>
                  </a:cubicBezTo>
                  <a:cubicBezTo>
                    <a:pt x="1917" y="7666"/>
                    <a:pt x="2143" y="7740"/>
                    <a:pt x="2376" y="8046"/>
                  </a:cubicBezTo>
                  <a:cubicBezTo>
                    <a:pt x="2449" y="8199"/>
                    <a:pt x="2602" y="8279"/>
                    <a:pt x="2835" y="8432"/>
                  </a:cubicBezTo>
                  <a:cubicBezTo>
                    <a:pt x="3141" y="8738"/>
                    <a:pt x="3674" y="8891"/>
                    <a:pt x="4133" y="8891"/>
                  </a:cubicBezTo>
                  <a:cubicBezTo>
                    <a:pt x="4439" y="8891"/>
                    <a:pt x="4671" y="8891"/>
                    <a:pt x="4898" y="9117"/>
                  </a:cubicBezTo>
                  <a:cubicBezTo>
                    <a:pt x="5131" y="9197"/>
                    <a:pt x="5437" y="9270"/>
                    <a:pt x="5663" y="9350"/>
                  </a:cubicBezTo>
                  <a:cubicBezTo>
                    <a:pt x="6202" y="9503"/>
                    <a:pt x="6735" y="9503"/>
                    <a:pt x="7347" y="9503"/>
                  </a:cubicBezTo>
                  <a:cubicBezTo>
                    <a:pt x="7500" y="9503"/>
                    <a:pt x="7732" y="9350"/>
                    <a:pt x="7885" y="9270"/>
                  </a:cubicBezTo>
                  <a:lnTo>
                    <a:pt x="8571" y="9270"/>
                  </a:lnTo>
                  <a:cubicBezTo>
                    <a:pt x="9030" y="9197"/>
                    <a:pt x="9416" y="9197"/>
                    <a:pt x="9875" y="8964"/>
                  </a:cubicBezTo>
                  <a:cubicBezTo>
                    <a:pt x="10028" y="8927"/>
                    <a:pt x="10161" y="8927"/>
                    <a:pt x="10285" y="8927"/>
                  </a:cubicBezTo>
                  <a:cubicBezTo>
                    <a:pt x="10409" y="8927"/>
                    <a:pt x="10524" y="8927"/>
                    <a:pt x="10640" y="8891"/>
                  </a:cubicBezTo>
                  <a:cubicBezTo>
                    <a:pt x="10867" y="8891"/>
                    <a:pt x="11099" y="8811"/>
                    <a:pt x="11326" y="8811"/>
                  </a:cubicBezTo>
                  <a:cubicBezTo>
                    <a:pt x="11712" y="8658"/>
                    <a:pt x="11785" y="8279"/>
                    <a:pt x="12171" y="8199"/>
                  </a:cubicBezTo>
                  <a:cubicBezTo>
                    <a:pt x="12630" y="8125"/>
                    <a:pt x="12783" y="7972"/>
                    <a:pt x="13089" y="7666"/>
                  </a:cubicBezTo>
                  <a:cubicBezTo>
                    <a:pt x="13316" y="7434"/>
                    <a:pt x="13316" y="6975"/>
                    <a:pt x="13548" y="6822"/>
                  </a:cubicBezTo>
                  <a:cubicBezTo>
                    <a:pt x="13775" y="6669"/>
                    <a:pt x="14160" y="6669"/>
                    <a:pt x="14160" y="6289"/>
                  </a:cubicBezTo>
                  <a:cubicBezTo>
                    <a:pt x="14160" y="5903"/>
                    <a:pt x="14081" y="5750"/>
                    <a:pt x="14387" y="5371"/>
                  </a:cubicBezTo>
                  <a:cubicBezTo>
                    <a:pt x="14619" y="5138"/>
                    <a:pt x="14693" y="4679"/>
                    <a:pt x="14540" y="4299"/>
                  </a:cubicBezTo>
                  <a:cubicBezTo>
                    <a:pt x="14466" y="3993"/>
                    <a:pt x="14081" y="3914"/>
                    <a:pt x="14007" y="3534"/>
                  </a:cubicBezTo>
                  <a:cubicBezTo>
                    <a:pt x="13928" y="3228"/>
                    <a:pt x="14007" y="2922"/>
                    <a:pt x="13548" y="2842"/>
                  </a:cubicBezTo>
                  <a:cubicBezTo>
                    <a:pt x="13162" y="2842"/>
                    <a:pt x="13009" y="2842"/>
                    <a:pt x="12783" y="2463"/>
                  </a:cubicBezTo>
                  <a:cubicBezTo>
                    <a:pt x="12550" y="2157"/>
                    <a:pt x="12244" y="1924"/>
                    <a:pt x="11938" y="1698"/>
                  </a:cubicBezTo>
                  <a:cubicBezTo>
                    <a:pt x="11785" y="1545"/>
                    <a:pt x="11632" y="1391"/>
                    <a:pt x="11479" y="1312"/>
                  </a:cubicBezTo>
                  <a:cubicBezTo>
                    <a:pt x="11252" y="1238"/>
                    <a:pt x="11099" y="1238"/>
                    <a:pt x="10867" y="1159"/>
                  </a:cubicBezTo>
                  <a:cubicBezTo>
                    <a:pt x="10487" y="1085"/>
                    <a:pt x="10334" y="626"/>
                    <a:pt x="9949" y="626"/>
                  </a:cubicBezTo>
                  <a:lnTo>
                    <a:pt x="9336" y="626"/>
                  </a:lnTo>
                  <a:cubicBezTo>
                    <a:pt x="9110" y="626"/>
                    <a:pt x="8957" y="626"/>
                    <a:pt x="8804" y="700"/>
                  </a:cubicBezTo>
                  <a:cubicBezTo>
                    <a:pt x="8418" y="700"/>
                    <a:pt x="8345" y="88"/>
                    <a:pt x="7885" y="88"/>
                  </a:cubicBezTo>
                  <a:cubicBezTo>
                    <a:pt x="7750" y="45"/>
                    <a:pt x="7590" y="0"/>
                    <a:pt x="7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7"/>
            <p:cNvSpPr/>
            <p:nvPr/>
          </p:nvSpPr>
          <p:spPr>
            <a:xfrm>
              <a:off x="743042" y="1386957"/>
              <a:ext cx="52153" cy="45732"/>
            </a:xfrm>
            <a:custGeom>
              <a:avLst/>
              <a:gdLst/>
              <a:ahLst/>
              <a:cxnLst/>
              <a:rect l="l" t="t" r="r" b="b"/>
              <a:pathLst>
                <a:path w="999" h="876" extrusionOk="0">
                  <a:moveTo>
                    <a:pt x="692" y="1"/>
                  </a:moveTo>
                  <a:cubicBezTo>
                    <a:pt x="459" y="1"/>
                    <a:pt x="386" y="80"/>
                    <a:pt x="233" y="154"/>
                  </a:cubicBezTo>
                  <a:cubicBezTo>
                    <a:pt x="153" y="307"/>
                    <a:pt x="0" y="460"/>
                    <a:pt x="80" y="539"/>
                  </a:cubicBezTo>
                  <a:cubicBezTo>
                    <a:pt x="80" y="613"/>
                    <a:pt x="153" y="692"/>
                    <a:pt x="233" y="766"/>
                  </a:cubicBezTo>
                  <a:cubicBezTo>
                    <a:pt x="342" y="822"/>
                    <a:pt x="450" y="876"/>
                    <a:pt x="585" y="876"/>
                  </a:cubicBezTo>
                  <a:cubicBezTo>
                    <a:pt x="640" y="876"/>
                    <a:pt x="700" y="867"/>
                    <a:pt x="766" y="845"/>
                  </a:cubicBezTo>
                  <a:cubicBezTo>
                    <a:pt x="919" y="766"/>
                    <a:pt x="998" y="539"/>
                    <a:pt x="998" y="386"/>
                  </a:cubicBezTo>
                  <a:cubicBezTo>
                    <a:pt x="998" y="154"/>
                    <a:pt x="845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7"/>
            <p:cNvSpPr/>
            <p:nvPr/>
          </p:nvSpPr>
          <p:spPr>
            <a:xfrm>
              <a:off x="723204" y="1375106"/>
              <a:ext cx="32002" cy="16079"/>
            </a:xfrm>
            <a:custGeom>
              <a:avLst/>
              <a:gdLst/>
              <a:ahLst/>
              <a:cxnLst/>
              <a:rect l="l" t="t" r="r" b="b"/>
              <a:pathLst>
                <a:path w="613" h="308" extrusionOk="0">
                  <a:moveTo>
                    <a:pt x="380" y="1"/>
                  </a:moveTo>
                  <a:cubicBezTo>
                    <a:pt x="227" y="1"/>
                    <a:pt x="154" y="74"/>
                    <a:pt x="1" y="74"/>
                  </a:cubicBezTo>
                  <a:lnTo>
                    <a:pt x="1" y="228"/>
                  </a:lnTo>
                  <a:cubicBezTo>
                    <a:pt x="74" y="228"/>
                    <a:pt x="74" y="228"/>
                    <a:pt x="154" y="307"/>
                  </a:cubicBezTo>
                  <a:lnTo>
                    <a:pt x="460" y="307"/>
                  </a:lnTo>
                  <a:cubicBezTo>
                    <a:pt x="533" y="228"/>
                    <a:pt x="613" y="7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7"/>
            <p:cNvSpPr/>
            <p:nvPr/>
          </p:nvSpPr>
          <p:spPr>
            <a:xfrm>
              <a:off x="731192" y="1329427"/>
              <a:ext cx="35865" cy="29757"/>
            </a:xfrm>
            <a:custGeom>
              <a:avLst/>
              <a:gdLst/>
              <a:ahLst/>
              <a:cxnLst/>
              <a:rect l="l" t="t" r="r" b="b"/>
              <a:pathLst>
                <a:path w="687" h="570" extrusionOk="0">
                  <a:moveTo>
                    <a:pt x="402" y="1"/>
                  </a:moveTo>
                  <a:cubicBezTo>
                    <a:pt x="298" y="1"/>
                    <a:pt x="206" y="54"/>
                    <a:pt x="154" y="111"/>
                  </a:cubicBezTo>
                  <a:cubicBezTo>
                    <a:pt x="74" y="264"/>
                    <a:pt x="1" y="417"/>
                    <a:pt x="74" y="490"/>
                  </a:cubicBezTo>
                  <a:cubicBezTo>
                    <a:pt x="154" y="570"/>
                    <a:pt x="227" y="570"/>
                    <a:pt x="307" y="570"/>
                  </a:cubicBezTo>
                  <a:cubicBezTo>
                    <a:pt x="460" y="570"/>
                    <a:pt x="613" y="490"/>
                    <a:pt x="613" y="337"/>
                  </a:cubicBezTo>
                  <a:cubicBezTo>
                    <a:pt x="686" y="264"/>
                    <a:pt x="613" y="111"/>
                    <a:pt x="533" y="31"/>
                  </a:cubicBezTo>
                  <a:cubicBezTo>
                    <a:pt x="489" y="10"/>
                    <a:pt x="44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7"/>
            <p:cNvSpPr/>
            <p:nvPr/>
          </p:nvSpPr>
          <p:spPr>
            <a:xfrm>
              <a:off x="663116" y="1370982"/>
              <a:ext cx="48029" cy="52153"/>
            </a:xfrm>
            <a:custGeom>
              <a:avLst/>
              <a:gdLst/>
              <a:ahLst/>
              <a:cxnLst/>
              <a:rect l="l" t="t" r="r" b="b"/>
              <a:pathLst>
                <a:path w="920" h="999" extrusionOk="0">
                  <a:moveTo>
                    <a:pt x="540" y="0"/>
                  </a:moveTo>
                  <a:cubicBezTo>
                    <a:pt x="387" y="80"/>
                    <a:pt x="1" y="386"/>
                    <a:pt x="1" y="460"/>
                  </a:cubicBezTo>
                  <a:cubicBezTo>
                    <a:pt x="1" y="613"/>
                    <a:pt x="80" y="766"/>
                    <a:pt x="154" y="845"/>
                  </a:cubicBezTo>
                  <a:cubicBezTo>
                    <a:pt x="233" y="998"/>
                    <a:pt x="387" y="998"/>
                    <a:pt x="460" y="998"/>
                  </a:cubicBezTo>
                  <a:cubicBezTo>
                    <a:pt x="613" y="998"/>
                    <a:pt x="766" y="919"/>
                    <a:pt x="846" y="845"/>
                  </a:cubicBezTo>
                  <a:cubicBezTo>
                    <a:pt x="919" y="692"/>
                    <a:pt x="846" y="613"/>
                    <a:pt x="846" y="460"/>
                  </a:cubicBezTo>
                  <a:cubicBezTo>
                    <a:pt x="846" y="233"/>
                    <a:pt x="693" y="8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7"/>
            <p:cNvSpPr/>
            <p:nvPr/>
          </p:nvSpPr>
          <p:spPr>
            <a:xfrm>
              <a:off x="683267" y="1323058"/>
              <a:ext cx="16027" cy="21665"/>
            </a:xfrm>
            <a:custGeom>
              <a:avLst/>
              <a:gdLst/>
              <a:ahLst/>
              <a:cxnLst/>
              <a:rect l="l" t="t" r="r" b="b"/>
              <a:pathLst>
                <a:path w="307" h="415" extrusionOk="0">
                  <a:moveTo>
                    <a:pt x="74" y="0"/>
                  </a:moveTo>
                  <a:cubicBezTo>
                    <a:pt x="1" y="0"/>
                    <a:pt x="1" y="386"/>
                    <a:pt x="74" y="386"/>
                  </a:cubicBezTo>
                  <a:cubicBezTo>
                    <a:pt x="95" y="405"/>
                    <a:pt x="122" y="415"/>
                    <a:pt x="149" y="415"/>
                  </a:cubicBezTo>
                  <a:cubicBezTo>
                    <a:pt x="224" y="415"/>
                    <a:pt x="307" y="345"/>
                    <a:pt x="307" y="233"/>
                  </a:cubicBezTo>
                  <a:cubicBezTo>
                    <a:pt x="307" y="153"/>
                    <a:pt x="227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7"/>
            <p:cNvSpPr/>
            <p:nvPr/>
          </p:nvSpPr>
          <p:spPr>
            <a:xfrm>
              <a:off x="615192" y="1343157"/>
              <a:ext cx="52153" cy="35865"/>
            </a:xfrm>
            <a:custGeom>
              <a:avLst/>
              <a:gdLst/>
              <a:ahLst/>
              <a:cxnLst/>
              <a:rect l="l" t="t" r="r" b="b"/>
              <a:pathLst>
                <a:path w="999" h="687" extrusionOk="0">
                  <a:moveTo>
                    <a:pt x="539" y="1"/>
                  </a:moveTo>
                  <a:cubicBezTo>
                    <a:pt x="460" y="74"/>
                    <a:pt x="307" y="74"/>
                    <a:pt x="233" y="154"/>
                  </a:cubicBezTo>
                  <a:cubicBezTo>
                    <a:pt x="80" y="227"/>
                    <a:pt x="1" y="380"/>
                    <a:pt x="80" y="460"/>
                  </a:cubicBezTo>
                  <a:cubicBezTo>
                    <a:pt x="80" y="686"/>
                    <a:pt x="307" y="686"/>
                    <a:pt x="460" y="686"/>
                  </a:cubicBezTo>
                  <a:cubicBezTo>
                    <a:pt x="692" y="686"/>
                    <a:pt x="845" y="613"/>
                    <a:pt x="919" y="380"/>
                  </a:cubicBezTo>
                  <a:cubicBezTo>
                    <a:pt x="998" y="227"/>
                    <a:pt x="919" y="74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7"/>
            <p:cNvSpPr/>
            <p:nvPr/>
          </p:nvSpPr>
          <p:spPr>
            <a:xfrm>
              <a:off x="615192" y="1319194"/>
              <a:ext cx="16027" cy="17645"/>
            </a:xfrm>
            <a:custGeom>
              <a:avLst/>
              <a:gdLst/>
              <a:ahLst/>
              <a:cxnLst/>
              <a:rect l="l" t="t" r="r" b="b"/>
              <a:pathLst>
                <a:path w="307" h="338" extrusionOk="0">
                  <a:moveTo>
                    <a:pt x="80" y="1"/>
                  </a:moveTo>
                  <a:lnTo>
                    <a:pt x="80" y="74"/>
                  </a:lnTo>
                  <a:cubicBezTo>
                    <a:pt x="1" y="154"/>
                    <a:pt x="1" y="227"/>
                    <a:pt x="80" y="307"/>
                  </a:cubicBezTo>
                  <a:cubicBezTo>
                    <a:pt x="80" y="328"/>
                    <a:pt x="93" y="337"/>
                    <a:pt x="111" y="337"/>
                  </a:cubicBezTo>
                  <a:cubicBezTo>
                    <a:pt x="156" y="337"/>
                    <a:pt x="233" y="284"/>
                    <a:pt x="233" y="227"/>
                  </a:cubicBezTo>
                  <a:cubicBezTo>
                    <a:pt x="307" y="227"/>
                    <a:pt x="307" y="154"/>
                    <a:pt x="233" y="74"/>
                  </a:cubicBez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7"/>
            <p:cNvSpPr/>
            <p:nvPr/>
          </p:nvSpPr>
          <p:spPr>
            <a:xfrm>
              <a:off x="559281" y="1361272"/>
              <a:ext cx="55964" cy="61863"/>
            </a:xfrm>
            <a:custGeom>
              <a:avLst/>
              <a:gdLst/>
              <a:ahLst/>
              <a:cxnLst/>
              <a:rect l="l" t="t" r="r" b="b"/>
              <a:pathLst>
                <a:path w="1072" h="1185" extrusionOk="0">
                  <a:moveTo>
                    <a:pt x="461" y="1"/>
                  </a:moveTo>
                  <a:cubicBezTo>
                    <a:pt x="436" y="1"/>
                    <a:pt x="410" y="9"/>
                    <a:pt x="386" y="33"/>
                  </a:cubicBezTo>
                  <a:cubicBezTo>
                    <a:pt x="306" y="33"/>
                    <a:pt x="233" y="33"/>
                    <a:pt x="233" y="113"/>
                  </a:cubicBezTo>
                  <a:cubicBezTo>
                    <a:pt x="80" y="186"/>
                    <a:pt x="80" y="339"/>
                    <a:pt x="80" y="419"/>
                  </a:cubicBezTo>
                  <a:cubicBezTo>
                    <a:pt x="0" y="725"/>
                    <a:pt x="153" y="952"/>
                    <a:pt x="386" y="1105"/>
                  </a:cubicBezTo>
                  <a:cubicBezTo>
                    <a:pt x="459" y="1184"/>
                    <a:pt x="612" y="1184"/>
                    <a:pt x="692" y="1184"/>
                  </a:cubicBezTo>
                  <a:cubicBezTo>
                    <a:pt x="845" y="1105"/>
                    <a:pt x="919" y="1031"/>
                    <a:pt x="998" y="952"/>
                  </a:cubicBezTo>
                  <a:cubicBezTo>
                    <a:pt x="1072" y="878"/>
                    <a:pt x="1072" y="799"/>
                    <a:pt x="1072" y="725"/>
                  </a:cubicBezTo>
                  <a:cubicBezTo>
                    <a:pt x="1072" y="419"/>
                    <a:pt x="845" y="186"/>
                    <a:pt x="612" y="33"/>
                  </a:cubicBezTo>
                  <a:cubicBezTo>
                    <a:pt x="563" y="33"/>
                    <a:pt x="512" y="1"/>
                    <a:pt x="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7"/>
            <p:cNvSpPr/>
            <p:nvPr/>
          </p:nvSpPr>
          <p:spPr>
            <a:xfrm>
              <a:off x="627356" y="1391133"/>
              <a:ext cx="16027" cy="21561"/>
            </a:xfrm>
            <a:custGeom>
              <a:avLst/>
              <a:gdLst/>
              <a:ahLst/>
              <a:cxnLst/>
              <a:rect l="l" t="t" r="r" b="b"/>
              <a:pathLst>
                <a:path w="307" h="413" extrusionOk="0">
                  <a:moveTo>
                    <a:pt x="153" y="0"/>
                  </a:moveTo>
                  <a:cubicBezTo>
                    <a:pt x="74" y="0"/>
                    <a:pt x="0" y="74"/>
                    <a:pt x="0" y="74"/>
                  </a:cubicBezTo>
                  <a:lnTo>
                    <a:pt x="0" y="227"/>
                  </a:lnTo>
                  <a:lnTo>
                    <a:pt x="0" y="380"/>
                  </a:lnTo>
                  <a:cubicBezTo>
                    <a:pt x="0" y="403"/>
                    <a:pt x="14" y="413"/>
                    <a:pt x="34" y="413"/>
                  </a:cubicBezTo>
                  <a:cubicBezTo>
                    <a:pt x="84" y="413"/>
                    <a:pt x="175" y="358"/>
                    <a:pt x="227" y="306"/>
                  </a:cubicBezTo>
                  <a:cubicBezTo>
                    <a:pt x="306" y="227"/>
                    <a:pt x="227" y="153"/>
                    <a:pt x="153" y="74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7"/>
            <p:cNvSpPr/>
            <p:nvPr/>
          </p:nvSpPr>
          <p:spPr>
            <a:xfrm>
              <a:off x="647142" y="1279258"/>
              <a:ext cx="36178" cy="33568"/>
            </a:xfrm>
            <a:custGeom>
              <a:avLst/>
              <a:gdLst/>
              <a:ahLst/>
              <a:cxnLst/>
              <a:rect l="l" t="t" r="r" b="b"/>
              <a:pathLst>
                <a:path w="693" h="643" extrusionOk="0">
                  <a:moveTo>
                    <a:pt x="233" y="0"/>
                  </a:moveTo>
                  <a:cubicBezTo>
                    <a:pt x="233" y="74"/>
                    <a:pt x="154" y="74"/>
                    <a:pt x="80" y="74"/>
                  </a:cubicBezTo>
                  <a:lnTo>
                    <a:pt x="1" y="74"/>
                  </a:lnTo>
                  <a:lnTo>
                    <a:pt x="1" y="307"/>
                  </a:lnTo>
                  <a:lnTo>
                    <a:pt x="1" y="533"/>
                  </a:lnTo>
                  <a:cubicBezTo>
                    <a:pt x="57" y="590"/>
                    <a:pt x="188" y="643"/>
                    <a:pt x="313" y="643"/>
                  </a:cubicBezTo>
                  <a:cubicBezTo>
                    <a:pt x="365" y="643"/>
                    <a:pt x="415" y="634"/>
                    <a:pt x="460" y="613"/>
                  </a:cubicBezTo>
                  <a:cubicBezTo>
                    <a:pt x="613" y="533"/>
                    <a:pt x="693" y="380"/>
                    <a:pt x="613" y="227"/>
                  </a:cubicBezTo>
                  <a:cubicBezTo>
                    <a:pt x="613" y="153"/>
                    <a:pt x="613" y="74"/>
                    <a:pt x="539" y="74"/>
                  </a:cubicBezTo>
                  <a:cubicBezTo>
                    <a:pt x="460" y="0"/>
                    <a:pt x="38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7"/>
            <p:cNvSpPr/>
            <p:nvPr/>
          </p:nvSpPr>
          <p:spPr>
            <a:xfrm>
              <a:off x="739179" y="1291056"/>
              <a:ext cx="24014" cy="16079"/>
            </a:xfrm>
            <a:custGeom>
              <a:avLst/>
              <a:gdLst/>
              <a:ahLst/>
              <a:cxnLst/>
              <a:rect l="l" t="t" r="r" b="b"/>
              <a:pathLst>
                <a:path w="460" h="308" extrusionOk="0">
                  <a:moveTo>
                    <a:pt x="154" y="1"/>
                  </a:moveTo>
                  <a:cubicBezTo>
                    <a:pt x="154" y="81"/>
                    <a:pt x="74" y="81"/>
                    <a:pt x="74" y="81"/>
                  </a:cubicBezTo>
                  <a:cubicBezTo>
                    <a:pt x="1" y="154"/>
                    <a:pt x="1" y="154"/>
                    <a:pt x="74" y="234"/>
                  </a:cubicBezTo>
                  <a:lnTo>
                    <a:pt x="154" y="307"/>
                  </a:lnTo>
                  <a:cubicBezTo>
                    <a:pt x="227" y="307"/>
                    <a:pt x="307" y="307"/>
                    <a:pt x="380" y="234"/>
                  </a:cubicBezTo>
                  <a:cubicBezTo>
                    <a:pt x="460" y="234"/>
                    <a:pt x="460" y="8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7"/>
            <p:cNvSpPr/>
            <p:nvPr/>
          </p:nvSpPr>
          <p:spPr>
            <a:xfrm>
              <a:off x="779168" y="1339032"/>
              <a:ext cx="24014" cy="21195"/>
            </a:xfrm>
            <a:custGeom>
              <a:avLst/>
              <a:gdLst/>
              <a:ahLst/>
              <a:cxnLst/>
              <a:rect l="l" t="t" r="r" b="b"/>
              <a:pathLst>
                <a:path w="460" h="406" extrusionOk="0">
                  <a:moveTo>
                    <a:pt x="306" y="0"/>
                  </a:moveTo>
                  <a:cubicBezTo>
                    <a:pt x="227" y="80"/>
                    <a:pt x="0" y="386"/>
                    <a:pt x="153" y="386"/>
                  </a:cubicBezTo>
                  <a:cubicBezTo>
                    <a:pt x="182" y="400"/>
                    <a:pt x="207" y="405"/>
                    <a:pt x="231" y="405"/>
                  </a:cubicBezTo>
                  <a:cubicBezTo>
                    <a:pt x="334" y="405"/>
                    <a:pt x="394" y="293"/>
                    <a:pt x="459" y="233"/>
                  </a:cubicBezTo>
                  <a:cubicBezTo>
                    <a:pt x="459" y="8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7"/>
            <p:cNvSpPr/>
            <p:nvPr/>
          </p:nvSpPr>
          <p:spPr>
            <a:xfrm>
              <a:off x="527331" y="1303220"/>
              <a:ext cx="52101" cy="42860"/>
            </a:xfrm>
            <a:custGeom>
              <a:avLst/>
              <a:gdLst/>
              <a:ahLst/>
              <a:cxnLst/>
              <a:rect l="l" t="t" r="r" b="b"/>
              <a:pathLst>
                <a:path w="998" h="821" extrusionOk="0">
                  <a:moveTo>
                    <a:pt x="692" y="1"/>
                  </a:moveTo>
                  <a:cubicBezTo>
                    <a:pt x="539" y="74"/>
                    <a:pt x="386" y="74"/>
                    <a:pt x="233" y="154"/>
                  </a:cubicBezTo>
                  <a:cubicBezTo>
                    <a:pt x="233" y="154"/>
                    <a:pt x="153" y="227"/>
                    <a:pt x="80" y="227"/>
                  </a:cubicBezTo>
                  <a:cubicBezTo>
                    <a:pt x="0" y="380"/>
                    <a:pt x="0" y="613"/>
                    <a:pt x="153" y="766"/>
                  </a:cubicBezTo>
                  <a:cubicBezTo>
                    <a:pt x="230" y="803"/>
                    <a:pt x="326" y="821"/>
                    <a:pt x="422" y="821"/>
                  </a:cubicBezTo>
                  <a:cubicBezTo>
                    <a:pt x="519" y="821"/>
                    <a:pt x="615" y="803"/>
                    <a:pt x="692" y="766"/>
                  </a:cubicBezTo>
                  <a:cubicBezTo>
                    <a:pt x="918" y="686"/>
                    <a:pt x="998" y="380"/>
                    <a:pt x="918" y="154"/>
                  </a:cubicBezTo>
                  <a:cubicBezTo>
                    <a:pt x="918" y="154"/>
                    <a:pt x="918" y="74"/>
                    <a:pt x="845" y="74"/>
                  </a:cubicBezTo>
                  <a:cubicBezTo>
                    <a:pt x="845" y="1"/>
                    <a:pt x="765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511304" y="1380013"/>
              <a:ext cx="28191" cy="22970"/>
            </a:xfrm>
            <a:custGeom>
              <a:avLst/>
              <a:gdLst/>
              <a:ahLst/>
              <a:cxnLst/>
              <a:rect l="l" t="t" r="r" b="b"/>
              <a:pathLst>
                <a:path w="540" h="440" extrusionOk="0">
                  <a:moveTo>
                    <a:pt x="300" y="0"/>
                  </a:moveTo>
                  <a:cubicBezTo>
                    <a:pt x="234" y="0"/>
                    <a:pt x="157" y="20"/>
                    <a:pt x="81" y="60"/>
                  </a:cubicBezTo>
                  <a:lnTo>
                    <a:pt x="1" y="60"/>
                  </a:lnTo>
                  <a:lnTo>
                    <a:pt x="1" y="366"/>
                  </a:lnTo>
                  <a:cubicBezTo>
                    <a:pt x="81" y="366"/>
                    <a:pt x="154" y="440"/>
                    <a:pt x="307" y="440"/>
                  </a:cubicBezTo>
                  <a:cubicBezTo>
                    <a:pt x="307" y="440"/>
                    <a:pt x="387" y="440"/>
                    <a:pt x="460" y="366"/>
                  </a:cubicBezTo>
                  <a:cubicBezTo>
                    <a:pt x="540" y="287"/>
                    <a:pt x="540" y="134"/>
                    <a:pt x="460" y="60"/>
                  </a:cubicBezTo>
                  <a:cubicBezTo>
                    <a:pt x="423" y="20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615192" y="1429347"/>
              <a:ext cx="60140" cy="56642"/>
            </a:xfrm>
            <a:custGeom>
              <a:avLst/>
              <a:gdLst/>
              <a:ahLst/>
              <a:cxnLst/>
              <a:rect l="l" t="t" r="r" b="b"/>
              <a:pathLst>
                <a:path w="1152" h="1085" extrusionOk="0">
                  <a:moveTo>
                    <a:pt x="459" y="0"/>
                  </a:moveTo>
                  <a:cubicBezTo>
                    <a:pt x="404" y="0"/>
                    <a:pt x="352" y="10"/>
                    <a:pt x="307" y="33"/>
                  </a:cubicBezTo>
                  <a:cubicBezTo>
                    <a:pt x="233" y="33"/>
                    <a:pt x="233" y="107"/>
                    <a:pt x="154" y="107"/>
                  </a:cubicBezTo>
                  <a:cubicBezTo>
                    <a:pt x="80" y="186"/>
                    <a:pt x="80" y="260"/>
                    <a:pt x="1" y="413"/>
                  </a:cubicBezTo>
                  <a:cubicBezTo>
                    <a:pt x="1" y="492"/>
                    <a:pt x="1" y="566"/>
                    <a:pt x="80" y="645"/>
                  </a:cubicBezTo>
                  <a:cubicBezTo>
                    <a:pt x="80" y="799"/>
                    <a:pt x="233" y="952"/>
                    <a:pt x="386" y="1025"/>
                  </a:cubicBezTo>
                  <a:cubicBezTo>
                    <a:pt x="463" y="1065"/>
                    <a:pt x="539" y="1085"/>
                    <a:pt x="616" y="1085"/>
                  </a:cubicBezTo>
                  <a:cubicBezTo>
                    <a:pt x="692" y="1085"/>
                    <a:pt x="769" y="1065"/>
                    <a:pt x="845" y="1025"/>
                  </a:cubicBezTo>
                  <a:cubicBezTo>
                    <a:pt x="1072" y="952"/>
                    <a:pt x="1151" y="719"/>
                    <a:pt x="1151" y="566"/>
                  </a:cubicBezTo>
                  <a:cubicBezTo>
                    <a:pt x="1151" y="339"/>
                    <a:pt x="998" y="186"/>
                    <a:pt x="845" y="107"/>
                  </a:cubicBezTo>
                  <a:cubicBezTo>
                    <a:pt x="738" y="55"/>
                    <a:pt x="590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7"/>
            <p:cNvSpPr/>
            <p:nvPr/>
          </p:nvSpPr>
          <p:spPr>
            <a:xfrm>
              <a:off x="583243" y="1439057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06" y="0"/>
                  </a:moveTo>
                  <a:cubicBezTo>
                    <a:pt x="306" y="0"/>
                    <a:pt x="233" y="0"/>
                    <a:pt x="153" y="74"/>
                  </a:cubicBezTo>
                  <a:cubicBezTo>
                    <a:pt x="80" y="74"/>
                    <a:pt x="0" y="153"/>
                    <a:pt x="0" y="227"/>
                  </a:cubicBezTo>
                  <a:cubicBezTo>
                    <a:pt x="0" y="306"/>
                    <a:pt x="80" y="306"/>
                    <a:pt x="153" y="380"/>
                  </a:cubicBezTo>
                  <a:cubicBezTo>
                    <a:pt x="233" y="380"/>
                    <a:pt x="306" y="380"/>
                    <a:pt x="386" y="306"/>
                  </a:cubicBezTo>
                  <a:cubicBezTo>
                    <a:pt x="460" y="227"/>
                    <a:pt x="386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7"/>
            <p:cNvSpPr/>
            <p:nvPr/>
          </p:nvSpPr>
          <p:spPr>
            <a:xfrm>
              <a:off x="535318" y="1429347"/>
              <a:ext cx="32002" cy="30436"/>
            </a:xfrm>
            <a:custGeom>
              <a:avLst/>
              <a:gdLst/>
              <a:ahLst/>
              <a:cxnLst/>
              <a:rect l="l" t="t" r="r" b="b"/>
              <a:pathLst>
                <a:path w="613" h="583" extrusionOk="0">
                  <a:moveTo>
                    <a:pt x="252" y="0"/>
                  </a:moveTo>
                  <a:cubicBezTo>
                    <a:pt x="250" y="0"/>
                    <a:pt x="255" y="4"/>
                    <a:pt x="271" y="14"/>
                  </a:cubicBezTo>
                  <a:lnTo>
                    <a:pt x="271" y="14"/>
                  </a:lnTo>
                  <a:cubicBezTo>
                    <a:pt x="262" y="5"/>
                    <a:pt x="253" y="0"/>
                    <a:pt x="252" y="0"/>
                  </a:cubicBezTo>
                  <a:close/>
                  <a:moveTo>
                    <a:pt x="271" y="14"/>
                  </a:moveTo>
                  <a:cubicBezTo>
                    <a:pt x="290" y="33"/>
                    <a:pt x="308" y="71"/>
                    <a:pt x="233" y="107"/>
                  </a:cubicBezTo>
                  <a:cubicBezTo>
                    <a:pt x="153" y="107"/>
                    <a:pt x="80" y="107"/>
                    <a:pt x="80" y="186"/>
                  </a:cubicBezTo>
                  <a:cubicBezTo>
                    <a:pt x="0" y="186"/>
                    <a:pt x="0" y="260"/>
                    <a:pt x="0" y="260"/>
                  </a:cubicBezTo>
                  <a:cubicBezTo>
                    <a:pt x="0" y="391"/>
                    <a:pt x="113" y="582"/>
                    <a:pt x="293" y="582"/>
                  </a:cubicBezTo>
                  <a:cubicBezTo>
                    <a:pt x="322" y="582"/>
                    <a:pt x="353" y="577"/>
                    <a:pt x="386" y="566"/>
                  </a:cubicBezTo>
                  <a:cubicBezTo>
                    <a:pt x="539" y="492"/>
                    <a:pt x="612" y="260"/>
                    <a:pt x="459" y="107"/>
                  </a:cubicBezTo>
                  <a:cubicBezTo>
                    <a:pt x="459" y="107"/>
                    <a:pt x="386" y="33"/>
                    <a:pt x="306" y="33"/>
                  </a:cubicBezTo>
                  <a:cubicBezTo>
                    <a:pt x="291" y="25"/>
                    <a:pt x="279" y="19"/>
                    <a:pt x="27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7"/>
            <p:cNvSpPr/>
            <p:nvPr/>
          </p:nvSpPr>
          <p:spPr>
            <a:xfrm>
              <a:off x="695118" y="1434881"/>
              <a:ext cx="39989" cy="36178"/>
            </a:xfrm>
            <a:custGeom>
              <a:avLst/>
              <a:gdLst/>
              <a:ahLst/>
              <a:cxnLst/>
              <a:rect l="l" t="t" r="r" b="b"/>
              <a:pathLst>
                <a:path w="766" h="693" extrusionOk="0">
                  <a:moveTo>
                    <a:pt x="459" y="1"/>
                  </a:moveTo>
                  <a:cubicBezTo>
                    <a:pt x="306" y="1"/>
                    <a:pt x="153" y="80"/>
                    <a:pt x="80" y="154"/>
                  </a:cubicBezTo>
                  <a:cubicBezTo>
                    <a:pt x="0" y="307"/>
                    <a:pt x="0" y="460"/>
                    <a:pt x="80" y="613"/>
                  </a:cubicBezTo>
                  <a:cubicBezTo>
                    <a:pt x="233" y="693"/>
                    <a:pt x="386" y="693"/>
                    <a:pt x="539" y="693"/>
                  </a:cubicBezTo>
                  <a:cubicBezTo>
                    <a:pt x="612" y="613"/>
                    <a:pt x="765" y="460"/>
                    <a:pt x="765" y="307"/>
                  </a:cubicBezTo>
                  <a:cubicBezTo>
                    <a:pt x="765" y="154"/>
                    <a:pt x="692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7"/>
            <p:cNvSpPr/>
            <p:nvPr/>
          </p:nvSpPr>
          <p:spPr>
            <a:xfrm>
              <a:off x="483531" y="1408047"/>
              <a:ext cx="39989" cy="33933"/>
            </a:xfrm>
            <a:custGeom>
              <a:avLst/>
              <a:gdLst/>
              <a:ahLst/>
              <a:cxnLst/>
              <a:rect l="l" t="t" r="r" b="b"/>
              <a:pathLst>
                <a:path w="766" h="650" extrusionOk="0">
                  <a:moveTo>
                    <a:pt x="430" y="1"/>
                  </a:moveTo>
                  <a:cubicBezTo>
                    <a:pt x="381" y="1"/>
                    <a:pt x="343" y="19"/>
                    <a:pt x="306" y="56"/>
                  </a:cubicBezTo>
                  <a:cubicBezTo>
                    <a:pt x="227" y="56"/>
                    <a:pt x="153" y="135"/>
                    <a:pt x="74" y="135"/>
                  </a:cubicBezTo>
                  <a:cubicBezTo>
                    <a:pt x="0" y="288"/>
                    <a:pt x="74" y="515"/>
                    <a:pt x="227" y="594"/>
                  </a:cubicBezTo>
                  <a:cubicBezTo>
                    <a:pt x="267" y="631"/>
                    <a:pt x="325" y="649"/>
                    <a:pt x="392" y="649"/>
                  </a:cubicBezTo>
                  <a:cubicBezTo>
                    <a:pt x="460" y="649"/>
                    <a:pt x="536" y="631"/>
                    <a:pt x="613" y="594"/>
                  </a:cubicBezTo>
                  <a:cubicBezTo>
                    <a:pt x="686" y="515"/>
                    <a:pt x="766" y="441"/>
                    <a:pt x="766" y="288"/>
                  </a:cubicBezTo>
                  <a:cubicBezTo>
                    <a:pt x="766" y="209"/>
                    <a:pt x="686" y="56"/>
                    <a:pt x="613" y="56"/>
                  </a:cubicBezTo>
                  <a:cubicBezTo>
                    <a:pt x="536" y="19"/>
                    <a:pt x="478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7"/>
            <p:cNvSpPr/>
            <p:nvPr/>
          </p:nvSpPr>
          <p:spPr>
            <a:xfrm>
              <a:off x="747166" y="1455032"/>
              <a:ext cx="11903" cy="13626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74" y="0"/>
                  </a:moveTo>
                  <a:cubicBezTo>
                    <a:pt x="1" y="0"/>
                    <a:pt x="1" y="153"/>
                    <a:pt x="1" y="227"/>
                  </a:cubicBezTo>
                  <a:cubicBezTo>
                    <a:pt x="23" y="250"/>
                    <a:pt x="51" y="260"/>
                    <a:pt x="81" y="260"/>
                  </a:cubicBezTo>
                  <a:cubicBezTo>
                    <a:pt x="151" y="260"/>
                    <a:pt x="227" y="205"/>
                    <a:pt x="227" y="153"/>
                  </a:cubicBezTo>
                  <a:cubicBezTo>
                    <a:pt x="227" y="74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7"/>
            <p:cNvSpPr/>
            <p:nvPr/>
          </p:nvSpPr>
          <p:spPr>
            <a:xfrm>
              <a:off x="567268" y="1471007"/>
              <a:ext cx="39989" cy="30958"/>
            </a:xfrm>
            <a:custGeom>
              <a:avLst/>
              <a:gdLst/>
              <a:ahLst/>
              <a:cxnLst/>
              <a:rect l="l" t="t" r="r" b="b"/>
              <a:pathLst>
                <a:path w="766" h="593" extrusionOk="0">
                  <a:moveTo>
                    <a:pt x="23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0" y="227"/>
                    <a:pt x="80" y="307"/>
                  </a:cubicBezTo>
                  <a:lnTo>
                    <a:pt x="306" y="533"/>
                  </a:lnTo>
                  <a:cubicBezTo>
                    <a:pt x="346" y="573"/>
                    <a:pt x="404" y="593"/>
                    <a:pt x="462" y="593"/>
                  </a:cubicBezTo>
                  <a:cubicBezTo>
                    <a:pt x="519" y="593"/>
                    <a:pt x="576" y="573"/>
                    <a:pt x="612" y="533"/>
                  </a:cubicBezTo>
                  <a:lnTo>
                    <a:pt x="692" y="533"/>
                  </a:lnTo>
                  <a:lnTo>
                    <a:pt x="692" y="460"/>
                  </a:lnTo>
                  <a:cubicBezTo>
                    <a:pt x="766" y="380"/>
                    <a:pt x="692" y="227"/>
                    <a:pt x="612" y="154"/>
                  </a:cubicBezTo>
                  <a:cubicBezTo>
                    <a:pt x="539" y="74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7"/>
            <p:cNvSpPr/>
            <p:nvPr/>
          </p:nvSpPr>
          <p:spPr>
            <a:xfrm>
              <a:off x="507493" y="1469388"/>
              <a:ext cx="51840" cy="44479"/>
            </a:xfrm>
            <a:custGeom>
              <a:avLst/>
              <a:gdLst/>
              <a:ahLst/>
              <a:cxnLst/>
              <a:rect l="l" t="t" r="r" b="b"/>
              <a:pathLst>
                <a:path w="993" h="852" extrusionOk="0">
                  <a:moveTo>
                    <a:pt x="475" y="0"/>
                  </a:moveTo>
                  <a:cubicBezTo>
                    <a:pt x="340" y="0"/>
                    <a:pt x="186" y="73"/>
                    <a:pt x="74" y="185"/>
                  </a:cubicBezTo>
                  <a:cubicBezTo>
                    <a:pt x="74" y="185"/>
                    <a:pt x="1" y="258"/>
                    <a:pt x="1" y="338"/>
                  </a:cubicBezTo>
                  <a:cubicBezTo>
                    <a:pt x="1" y="411"/>
                    <a:pt x="1" y="564"/>
                    <a:pt x="74" y="644"/>
                  </a:cubicBezTo>
                  <a:cubicBezTo>
                    <a:pt x="154" y="717"/>
                    <a:pt x="307" y="717"/>
                    <a:pt x="380" y="797"/>
                  </a:cubicBezTo>
                  <a:cubicBezTo>
                    <a:pt x="457" y="834"/>
                    <a:pt x="533" y="852"/>
                    <a:pt x="610" y="852"/>
                  </a:cubicBezTo>
                  <a:cubicBezTo>
                    <a:pt x="686" y="852"/>
                    <a:pt x="763" y="834"/>
                    <a:pt x="839" y="797"/>
                  </a:cubicBezTo>
                  <a:cubicBezTo>
                    <a:pt x="919" y="797"/>
                    <a:pt x="992" y="644"/>
                    <a:pt x="992" y="491"/>
                  </a:cubicBezTo>
                  <a:cubicBezTo>
                    <a:pt x="992" y="258"/>
                    <a:pt x="839" y="105"/>
                    <a:pt x="613" y="32"/>
                  </a:cubicBezTo>
                  <a:cubicBezTo>
                    <a:pt x="571" y="10"/>
                    <a:pt x="524" y="0"/>
                    <a:pt x="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7"/>
            <p:cNvSpPr/>
            <p:nvPr/>
          </p:nvSpPr>
          <p:spPr>
            <a:xfrm>
              <a:off x="495329" y="1455032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cubicBezTo>
                    <a:pt x="1" y="227"/>
                    <a:pt x="80" y="307"/>
                    <a:pt x="154" y="307"/>
                  </a:cubicBezTo>
                  <a:cubicBezTo>
                    <a:pt x="307" y="227"/>
                    <a:pt x="307" y="74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7"/>
            <p:cNvSpPr/>
            <p:nvPr/>
          </p:nvSpPr>
          <p:spPr>
            <a:xfrm>
              <a:off x="631167" y="1494969"/>
              <a:ext cx="32002" cy="33620"/>
            </a:xfrm>
            <a:custGeom>
              <a:avLst/>
              <a:gdLst/>
              <a:ahLst/>
              <a:cxnLst/>
              <a:rect l="l" t="t" r="r" b="b"/>
              <a:pathLst>
                <a:path w="613" h="644" extrusionOk="0">
                  <a:moveTo>
                    <a:pt x="233" y="1"/>
                  </a:moveTo>
                  <a:lnTo>
                    <a:pt x="80" y="154"/>
                  </a:lnTo>
                  <a:lnTo>
                    <a:pt x="1" y="227"/>
                  </a:lnTo>
                  <a:cubicBezTo>
                    <a:pt x="1" y="380"/>
                    <a:pt x="1" y="460"/>
                    <a:pt x="80" y="533"/>
                  </a:cubicBezTo>
                  <a:cubicBezTo>
                    <a:pt x="132" y="590"/>
                    <a:pt x="225" y="643"/>
                    <a:pt x="328" y="643"/>
                  </a:cubicBezTo>
                  <a:cubicBezTo>
                    <a:pt x="371" y="643"/>
                    <a:pt x="415" y="634"/>
                    <a:pt x="460" y="613"/>
                  </a:cubicBezTo>
                  <a:cubicBezTo>
                    <a:pt x="539" y="533"/>
                    <a:pt x="613" y="380"/>
                    <a:pt x="613" y="227"/>
                  </a:cubicBezTo>
                  <a:cubicBezTo>
                    <a:pt x="613" y="154"/>
                    <a:pt x="613" y="74"/>
                    <a:pt x="539" y="74"/>
                  </a:cubicBezTo>
                  <a:cubicBezTo>
                    <a:pt x="460" y="1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7"/>
            <p:cNvSpPr/>
            <p:nvPr/>
          </p:nvSpPr>
          <p:spPr>
            <a:xfrm>
              <a:off x="691255" y="1485259"/>
              <a:ext cx="35865" cy="29600"/>
            </a:xfrm>
            <a:custGeom>
              <a:avLst/>
              <a:gdLst/>
              <a:ahLst/>
              <a:cxnLst/>
              <a:rect l="l" t="t" r="r" b="b"/>
              <a:pathLst>
                <a:path w="687" h="567" extrusionOk="0">
                  <a:moveTo>
                    <a:pt x="281" y="1"/>
                  </a:moveTo>
                  <a:cubicBezTo>
                    <a:pt x="267" y="1"/>
                    <a:pt x="251" y="10"/>
                    <a:pt x="227" y="34"/>
                  </a:cubicBezTo>
                  <a:cubicBezTo>
                    <a:pt x="74" y="107"/>
                    <a:pt x="1" y="187"/>
                    <a:pt x="1" y="260"/>
                  </a:cubicBezTo>
                  <a:cubicBezTo>
                    <a:pt x="1" y="413"/>
                    <a:pt x="154" y="493"/>
                    <a:pt x="227" y="493"/>
                  </a:cubicBezTo>
                  <a:cubicBezTo>
                    <a:pt x="307" y="566"/>
                    <a:pt x="380" y="566"/>
                    <a:pt x="460" y="566"/>
                  </a:cubicBezTo>
                  <a:cubicBezTo>
                    <a:pt x="613" y="566"/>
                    <a:pt x="686" y="493"/>
                    <a:pt x="686" y="340"/>
                  </a:cubicBezTo>
                  <a:lnTo>
                    <a:pt x="613" y="260"/>
                  </a:lnTo>
                  <a:cubicBezTo>
                    <a:pt x="533" y="187"/>
                    <a:pt x="460" y="107"/>
                    <a:pt x="380" y="107"/>
                  </a:cubicBezTo>
                  <a:cubicBezTo>
                    <a:pt x="328" y="55"/>
                    <a:pt x="313" y="1"/>
                    <a:pt x="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782979" y="1447045"/>
              <a:ext cx="24014" cy="21508"/>
            </a:xfrm>
            <a:custGeom>
              <a:avLst/>
              <a:gdLst/>
              <a:ahLst/>
              <a:cxnLst/>
              <a:rect l="l" t="t" r="r" b="b"/>
              <a:pathLst>
                <a:path w="460" h="412" extrusionOk="0">
                  <a:moveTo>
                    <a:pt x="233" y="0"/>
                  </a:moveTo>
                  <a:cubicBezTo>
                    <a:pt x="80" y="0"/>
                    <a:pt x="1" y="153"/>
                    <a:pt x="80" y="227"/>
                  </a:cubicBezTo>
                  <a:cubicBezTo>
                    <a:pt x="80" y="339"/>
                    <a:pt x="162" y="411"/>
                    <a:pt x="265" y="411"/>
                  </a:cubicBezTo>
                  <a:cubicBezTo>
                    <a:pt x="304" y="411"/>
                    <a:pt x="345" y="401"/>
                    <a:pt x="386" y="380"/>
                  </a:cubicBezTo>
                  <a:lnTo>
                    <a:pt x="460" y="306"/>
                  </a:lnTo>
                  <a:lnTo>
                    <a:pt x="460" y="153"/>
                  </a:lnTo>
                  <a:cubicBezTo>
                    <a:pt x="460" y="74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747166" y="1482857"/>
              <a:ext cx="24067" cy="16027"/>
            </a:xfrm>
            <a:custGeom>
              <a:avLst/>
              <a:gdLst/>
              <a:ahLst/>
              <a:cxnLst/>
              <a:rect l="l" t="t" r="r" b="b"/>
              <a:pathLst>
                <a:path w="461" h="307" extrusionOk="0">
                  <a:moveTo>
                    <a:pt x="227" y="0"/>
                  </a:moveTo>
                  <a:cubicBezTo>
                    <a:pt x="154" y="0"/>
                    <a:pt x="154" y="80"/>
                    <a:pt x="74" y="153"/>
                  </a:cubicBezTo>
                  <a:cubicBezTo>
                    <a:pt x="74" y="153"/>
                    <a:pt x="1" y="233"/>
                    <a:pt x="74" y="306"/>
                  </a:cubicBezTo>
                  <a:lnTo>
                    <a:pt x="154" y="306"/>
                  </a:lnTo>
                  <a:cubicBezTo>
                    <a:pt x="227" y="306"/>
                    <a:pt x="307" y="306"/>
                    <a:pt x="380" y="233"/>
                  </a:cubicBezTo>
                  <a:cubicBezTo>
                    <a:pt x="460" y="233"/>
                    <a:pt x="460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7"/>
            <p:cNvSpPr/>
            <p:nvPr/>
          </p:nvSpPr>
          <p:spPr>
            <a:xfrm>
              <a:off x="567268" y="1271270"/>
              <a:ext cx="20151" cy="8040"/>
            </a:xfrm>
            <a:custGeom>
              <a:avLst/>
              <a:gdLst/>
              <a:ahLst/>
              <a:cxnLst/>
              <a:rect l="l" t="t" r="r" b="b"/>
              <a:pathLst>
                <a:path w="386" h="154" extrusionOk="0">
                  <a:moveTo>
                    <a:pt x="0" y="0"/>
                  </a:moveTo>
                  <a:cubicBezTo>
                    <a:pt x="0" y="74"/>
                    <a:pt x="0" y="153"/>
                    <a:pt x="80" y="153"/>
                  </a:cubicBezTo>
                  <a:lnTo>
                    <a:pt x="306" y="153"/>
                  </a:lnTo>
                  <a:cubicBezTo>
                    <a:pt x="38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7"/>
            <p:cNvSpPr/>
            <p:nvPr/>
          </p:nvSpPr>
          <p:spPr>
            <a:xfrm>
              <a:off x="495329" y="1331045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54" y="0"/>
                  </a:moveTo>
                  <a:cubicBezTo>
                    <a:pt x="80" y="0"/>
                    <a:pt x="80" y="80"/>
                    <a:pt x="1" y="80"/>
                  </a:cubicBezTo>
                  <a:cubicBezTo>
                    <a:pt x="1" y="153"/>
                    <a:pt x="1" y="233"/>
                    <a:pt x="80" y="306"/>
                  </a:cubicBezTo>
                  <a:cubicBezTo>
                    <a:pt x="154" y="306"/>
                    <a:pt x="234" y="306"/>
                    <a:pt x="307" y="233"/>
                  </a:cubicBezTo>
                  <a:cubicBezTo>
                    <a:pt x="307" y="153"/>
                    <a:pt x="234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715217" y="1259107"/>
              <a:ext cx="19890" cy="12216"/>
            </a:xfrm>
            <a:custGeom>
              <a:avLst/>
              <a:gdLst/>
              <a:ahLst/>
              <a:cxnLst/>
              <a:rect l="l" t="t" r="r" b="b"/>
              <a:pathLst>
                <a:path w="381" h="234" extrusionOk="0">
                  <a:moveTo>
                    <a:pt x="154" y="1"/>
                  </a:moveTo>
                  <a:cubicBezTo>
                    <a:pt x="74" y="80"/>
                    <a:pt x="1" y="80"/>
                    <a:pt x="1" y="154"/>
                  </a:cubicBezTo>
                  <a:cubicBezTo>
                    <a:pt x="1" y="233"/>
                    <a:pt x="74" y="233"/>
                    <a:pt x="154" y="233"/>
                  </a:cubicBezTo>
                  <a:cubicBezTo>
                    <a:pt x="227" y="233"/>
                    <a:pt x="307" y="233"/>
                    <a:pt x="307" y="154"/>
                  </a:cubicBezTo>
                  <a:cubicBezTo>
                    <a:pt x="380" y="154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811117" y="1367119"/>
              <a:ext cx="16027" cy="13626"/>
            </a:xfrm>
            <a:custGeom>
              <a:avLst/>
              <a:gdLst/>
              <a:ahLst/>
              <a:cxnLst/>
              <a:rect l="l" t="t" r="r" b="b"/>
              <a:pathLst>
                <a:path w="307" h="261" extrusionOk="0">
                  <a:moveTo>
                    <a:pt x="153" y="1"/>
                  </a:moveTo>
                  <a:cubicBezTo>
                    <a:pt x="74" y="1"/>
                    <a:pt x="74" y="74"/>
                    <a:pt x="0" y="74"/>
                  </a:cubicBezTo>
                  <a:lnTo>
                    <a:pt x="0" y="227"/>
                  </a:lnTo>
                  <a:cubicBezTo>
                    <a:pt x="22" y="251"/>
                    <a:pt x="44" y="261"/>
                    <a:pt x="67" y="261"/>
                  </a:cubicBezTo>
                  <a:cubicBezTo>
                    <a:pt x="120" y="261"/>
                    <a:pt x="175" y="206"/>
                    <a:pt x="227" y="154"/>
                  </a:cubicBezTo>
                  <a:cubicBezTo>
                    <a:pt x="306" y="74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715217" y="1159395"/>
              <a:ext cx="24014" cy="43852"/>
            </a:xfrm>
            <a:custGeom>
              <a:avLst/>
              <a:gdLst/>
              <a:ahLst/>
              <a:cxnLst/>
              <a:rect l="l" t="t" r="r" b="b"/>
              <a:pathLst>
                <a:path w="460" h="840" extrusionOk="0">
                  <a:moveTo>
                    <a:pt x="460" y="1"/>
                  </a:moveTo>
                  <a:cubicBezTo>
                    <a:pt x="380" y="1"/>
                    <a:pt x="307" y="1"/>
                    <a:pt x="307" y="74"/>
                  </a:cubicBezTo>
                  <a:cubicBezTo>
                    <a:pt x="154" y="307"/>
                    <a:pt x="74" y="533"/>
                    <a:pt x="1" y="766"/>
                  </a:cubicBezTo>
                  <a:cubicBezTo>
                    <a:pt x="1" y="766"/>
                    <a:pt x="1" y="839"/>
                    <a:pt x="74" y="839"/>
                  </a:cubicBezTo>
                  <a:cubicBezTo>
                    <a:pt x="154" y="839"/>
                    <a:pt x="227" y="839"/>
                    <a:pt x="227" y="766"/>
                  </a:cubicBezTo>
                  <a:cubicBezTo>
                    <a:pt x="227" y="533"/>
                    <a:pt x="380" y="380"/>
                    <a:pt x="460" y="154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755154" y="1311207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74" y="1"/>
                  </a:moveTo>
                  <a:cubicBezTo>
                    <a:pt x="1" y="74"/>
                    <a:pt x="1" y="154"/>
                    <a:pt x="1" y="154"/>
                  </a:cubicBezTo>
                  <a:lnTo>
                    <a:pt x="154" y="380"/>
                  </a:lnTo>
                  <a:cubicBezTo>
                    <a:pt x="154" y="460"/>
                    <a:pt x="227" y="460"/>
                    <a:pt x="227" y="460"/>
                  </a:cubicBezTo>
                  <a:lnTo>
                    <a:pt x="307" y="460"/>
                  </a:lnTo>
                  <a:cubicBezTo>
                    <a:pt x="307" y="380"/>
                    <a:pt x="381" y="380"/>
                    <a:pt x="307" y="307"/>
                  </a:cubicBezTo>
                  <a:lnTo>
                    <a:pt x="227" y="74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703105" y="1394944"/>
              <a:ext cx="16027" cy="44165"/>
            </a:xfrm>
            <a:custGeom>
              <a:avLst/>
              <a:gdLst/>
              <a:ahLst/>
              <a:cxnLst/>
              <a:rect l="l" t="t" r="r" b="b"/>
              <a:pathLst>
                <a:path w="307" h="846" extrusionOk="0">
                  <a:moveTo>
                    <a:pt x="80" y="1"/>
                  </a:moveTo>
                  <a:cubicBezTo>
                    <a:pt x="0" y="1"/>
                    <a:pt x="0" y="80"/>
                    <a:pt x="0" y="154"/>
                  </a:cubicBezTo>
                  <a:lnTo>
                    <a:pt x="80" y="766"/>
                  </a:lnTo>
                  <a:cubicBezTo>
                    <a:pt x="80" y="845"/>
                    <a:pt x="80" y="845"/>
                    <a:pt x="153" y="845"/>
                  </a:cubicBezTo>
                  <a:cubicBezTo>
                    <a:pt x="233" y="845"/>
                    <a:pt x="306" y="766"/>
                    <a:pt x="233" y="766"/>
                  </a:cubicBezTo>
                  <a:lnTo>
                    <a:pt x="153" y="80"/>
                  </a:ln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619369" y="1378969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227" y="0"/>
                  </a:moveTo>
                  <a:cubicBezTo>
                    <a:pt x="153" y="0"/>
                    <a:pt x="153" y="80"/>
                    <a:pt x="74" y="80"/>
                  </a:cubicBezTo>
                  <a:lnTo>
                    <a:pt x="0" y="539"/>
                  </a:lnTo>
                  <a:cubicBezTo>
                    <a:pt x="0" y="539"/>
                    <a:pt x="0" y="613"/>
                    <a:pt x="74" y="613"/>
                  </a:cubicBezTo>
                  <a:cubicBezTo>
                    <a:pt x="153" y="613"/>
                    <a:pt x="227" y="613"/>
                    <a:pt x="227" y="539"/>
                  </a:cubicBezTo>
                  <a:lnTo>
                    <a:pt x="306" y="154"/>
                  </a:lnTo>
                  <a:cubicBezTo>
                    <a:pt x="306" y="80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511304" y="1323058"/>
              <a:ext cx="36178" cy="32002"/>
            </a:xfrm>
            <a:custGeom>
              <a:avLst/>
              <a:gdLst/>
              <a:ahLst/>
              <a:cxnLst/>
              <a:rect l="l" t="t" r="r" b="b"/>
              <a:pathLst>
                <a:path w="693" h="613" extrusionOk="0">
                  <a:moveTo>
                    <a:pt x="540" y="0"/>
                  </a:moveTo>
                  <a:cubicBezTo>
                    <a:pt x="307" y="80"/>
                    <a:pt x="154" y="233"/>
                    <a:pt x="81" y="459"/>
                  </a:cubicBezTo>
                  <a:cubicBezTo>
                    <a:pt x="1" y="459"/>
                    <a:pt x="1" y="539"/>
                    <a:pt x="81" y="612"/>
                  </a:cubicBezTo>
                  <a:lnTo>
                    <a:pt x="154" y="612"/>
                  </a:lnTo>
                  <a:lnTo>
                    <a:pt x="234" y="539"/>
                  </a:lnTo>
                  <a:cubicBezTo>
                    <a:pt x="307" y="386"/>
                    <a:pt x="460" y="233"/>
                    <a:pt x="613" y="153"/>
                  </a:cubicBezTo>
                  <a:cubicBezTo>
                    <a:pt x="613" y="153"/>
                    <a:pt x="693" y="80"/>
                    <a:pt x="613" y="80"/>
                  </a:cubicBezTo>
                  <a:cubicBezTo>
                    <a:pt x="613" y="0"/>
                    <a:pt x="540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583243" y="1139296"/>
              <a:ext cx="28191" cy="44113"/>
            </a:xfrm>
            <a:custGeom>
              <a:avLst/>
              <a:gdLst/>
              <a:ahLst/>
              <a:cxnLst/>
              <a:rect l="l" t="t" r="r" b="b"/>
              <a:pathLst>
                <a:path w="540" h="845" extrusionOk="0">
                  <a:moveTo>
                    <a:pt x="80" y="0"/>
                  </a:moveTo>
                  <a:cubicBezTo>
                    <a:pt x="80" y="80"/>
                    <a:pt x="0" y="153"/>
                    <a:pt x="80" y="153"/>
                  </a:cubicBezTo>
                  <a:cubicBezTo>
                    <a:pt x="153" y="386"/>
                    <a:pt x="306" y="539"/>
                    <a:pt x="306" y="765"/>
                  </a:cubicBezTo>
                  <a:cubicBezTo>
                    <a:pt x="386" y="845"/>
                    <a:pt x="386" y="845"/>
                    <a:pt x="460" y="845"/>
                  </a:cubicBezTo>
                  <a:cubicBezTo>
                    <a:pt x="539" y="845"/>
                    <a:pt x="539" y="765"/>
                    <a:pt x="539" y="765"/>
                  </a:cubicBezTo>
                  <a:cubicBezTo>
                    <a:pt x="460" y="459"/>
                    <a:pt x="386" y="233"/>
                    <a:pt x="233" y="80"/>
                  </a:cubicBezTo>
                  <a:cubicBezTo>
                    <a:pt x="15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487342" y="1187220"/>
              <a:ext cx="28191" cy="24014"/>
            </a:xfrm>
            <a:custGeom>
              <a:avLst/>
              <a:gdLst/>
              <a:ahLst/>
              <a:cxnLst/>
              <a:rect l="l" t="t" r="r" b="b"/>
              <a:pathLst>
                <a:path w="540" h="460" extrusionOk="0">
                  <a:moveTo>
                    <a:pt x="80" y="0"/>
                  </a:moveTo>
                  <a:cubicBezTo>
                    <a:pt x="1" y="80"/>
                    <a:pt x="1" y="153"/>
                    <a:pt x="80" y="153"/>
                  </a:cubicBezTo>
                  <a:cubicBezTo>
                    <a:pt x="154" y="233"/>
                    <a:pt x="307" y="306"/>
                    <a:pt x="387" y="459"/>
                  </a:cubicBezTo>
                  <a:lnTo>
                    <a:pt x="460" y="459"/>
                  </a:lnTo>
                  <a:cubicBezTo>
                    <a:pt x="540" y="459"/>
                    <a:pt x="540" y="386"/>
                    <a:pt x="540" y="306"/>
                  </a:cubicBezTo>
                  <a:cubicBezTo>
                    <a:pt x="460" y="233"/>
                    <a:pt x="30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411593" y="1283069"/>
              <a:ext cx="32054" cy="8040"/>
            </a:xfrm>
            <a:custGeom>
              <a:avLst/>
              <a:gdLst/>
              <a:ahLst/>
              <a:cxnLst/>
              <a:rect l="l" t="t" r="r" b="b"/>
              <a:pathLst>
                <a:path w="614" h="154" extrusionOk="0">
                  <a:moveTo>
                    <a:pt x="74" y="1"/>
                  </a:moveTo>
                  <a:cubicBezTo>
                    <a:pt x="1" y="1"/>
                    <a:pt x="1" y="1"/>
                    <a:pt x="1" y="80"/>
                  </a:cubicBezTo>
                  <a:cubicBezTo>
                    <a:pt x="1" y="154"/>
                    <a:pt x="1" y="154"/>
                    <a:pt x="74" y="154"/>
                  </a:cubicBezTo>
                  <a:lnTo>
                    <a:pt x="534" y="154"/>
                  </a:lnTo>
                  <a:cubicBezTo>
                    <a:pt x="613" y="154"/>
                    <a:pt x="613" y="154"/>
                    <a:pt x="613" y="80"/>
                  </a:cubicBezTo>
                  <a:cubicBezTo>
                    <a:pt x="613" y="1"/>
                    <a:pt x="613" y="1"/>
                    <a:pt x="534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431431" y="1370982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80" y="153"/>
                    <a:pt x="1" y="307"/>
                    <a:pt x="1" y="386"/>
                  </a:cubicBezTo>
                  <a:cubicBezTo>
                    <a:pt x="1" y="460"/>
                    <a:pt x="80" y="460"/>
                    <a:pt x="154" y="460"/>
                  </a:cubicBezTo>
                  <a:cubicBezTo>
                    <a:pt x="154" y="460"/>
                    <a:pt x="233" y="460"/>
                    <a:pt x="233" y="386"/>
                  </a:cubicBezTo>
                  <a:cubicBezTo>
                    <a:pt x="233" y="307"/>
                    <a:pt x="233" y="233"/>
                    <a:pt x="307" y="8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519344" y="1432009"/>
              <a:ext cx="20151" cy="23075"/>
            </a:xfrm>
            <a:custGeom>
              <a:avLst/>
              <a:gdLst/>
              <a:ahLst/>
              <a:cxnLst/>
              <a:rect l="l" t="t" r="r" b="b"/>
              <a:pathLst>
                <a:path w="386" h="442" extrusionOk="0">
                  <a:moveTo>
                    <a:pt x="259" y="1"/>
                  </a:moveTo>
                  <a:cubicBezTo>
                    <a:pt x="231" y="1"/>
                    <a:pt x="193" y="19"/>
                    <a:pt x="153" y="56"/>
                  </a:cubicBezTo>
                  <a:cubicBezTo>
                    <a:pt x="80" y="135"/>
                    <a:pt x="0" y="209"/>
                    <a:pt x="0" y="362"/>
                  </a:cubicBezTo>
                  <a:cubicBezTo>
                    <a:pt x="0" y="441"/>
                    <a:pt x="80" y="441"/>
                    <a:pt x="80" y="441"/>
                  </a:cubicBezTo>
                  <a:lnTo>
                    <a:pt x="153" y="441"/>
                  </a:lnTo>
                  <a:cubicBezTo>
                    <a:pt x="153" y="441"/>
                    <a:pt x="233" y="441"/>
                    <a:pt x="233" y="362"/>
                  </a:cubicBezTo>
                  <a:cubicBezTo>
                    <a:pt x="233" y="288"/>
                    <a:pt x="233" y="209"/>
                    <a:pt x="306" y="209"/>
                  </a:cubicBezTo>
                  <a:cubicBezTo>
                    <a:pt x="386" y="135"/>
                    <a:pt x="386" y="56"/>
                    <a:pt x="306" y="56"/>
                  </a:cubicBezTo>
                  <a:cubicBezTo>
                    <a:pt x="306" y="19"/>
                    <a:pt x="288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555417" y="1467874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344" y="1"/>
                  </a:moveTo>
                  <a:cubicBezTo>
                    <a:pt x="325" y="1"/>
                    <a:pt x="307" y="21"/>
                    <a:pt x="307" y="61"/>
                  </a:cubicBezTo>
                  <a:cubicBezTo>
                    <a:pt x="154" y="134"/>
                    <a:pt x="74" y="287"/>
                    <a:pt x="1" y="440"/>
                  </a:cubicBezTo>
                  <a:cubicBezTo>
                    <a:pt x="1" y="520"/>
                    <a:pt x="1" y="520"/>
                    <a:pt x="74" y="520"/>
                  </a:cubicBezTo>
                  <a:lnTo>
                    <a:pt x="227" y="520"/>
                  </a:lnTo>
                  <a:cubicBezTo>
                    <a:pt x="227" y="367"/>
                    <a:pt x="307" y="287"/>
                    <a:pt x="380" y="214"/>
                  </a:cubicBezTo>
                  <a:cubicBezTo>
                    <a:pt x="460" y="134"/>
                    <a:pt x="460" y="61"/>
                    <a:pt x="380" y="61"/>
                  </a:cubicBezTo>
                  <a:cubicBezTo>
                    <a:pt x="380" y="21"/>
                    <a:pt x="362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643331" y="1474870"/>
              <a:ext cx="24014" cy="36126"/>
            </a:xfrm>
            <a:custGeom>
              <a:avLst/>
              <a:gdLst/>
              <a:ahLst/>
              <a:cxnLst/>
              <a:rect l="l" t="t" r="r" b="b"/>
              <a:pathLst>
                <a:path w="460" h="692" extrusionOk="0">
                  <a:moveTo>
                    <a:pt x="74" y="0"/>
                  </a:moveTo>
                  <a:cubicBezTo>
                    <a:pt x="74" y="0"/>
                    <a:pt x="0" y="80"/>
                    <a:pt x="74" y="153"/>
                  </a:cubicBezTo>
                  <a:lnTo>
                    <a:pt x="227" y="612"/>
                  </a:lnTo>
                  <a:lnTo>
                    <a:pt x="306" y="692"/>
                  </a:lnTo>
                  <a:lnTo>
                    <a:pt x="380" y="692"/>
                  </a:lnTo>
                  <a:cubicBezTo>
                    <a:pt x="459" y="612"/>
                    <a:pt x="459" y="612"/>
                    <a:pt x="459" y="539"/>
                  </a:cubicBezTo>
                  <a:lnTo>
                    <a:pt x="227" y="80"/>
                  </a:lnTo>
                  <a:cubicBezTo>
                    <a:pt x="227" y="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782979" y="1407108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4" y="0"/>
                  </a:moveTo>
                  <a:cubicBezTo>
                    <a:pt x="80" y="0"/>
                    <a:pt x="1" y="0"/>
                    <a:pt x="1" y="74"/>
                  </a:cubicBezTo>
                  <a:cubicBezTo>
                    <a:pt x="80" y="153"/>
                    <a:pt x="80" y="306"/>
                    <a:pt x="80" y="380"/>
                  </a:cubicBezTo>
                  <a:cubicBezTo>
                    <a:pt x="154" y="380"/>
                    <a:pt x="154" y="459"/>
                    <a:pt x="233" y="459"/>
                  </a:cubicBezTo>
                  <a:cubicBezTo>
                    <a:pt x="307" y="380"/>
                    <a:pt x="307" y="380"/>
                    <a:pt x="307" y="306"/>
                  </a:cubicBezTo>
                  <a:cubicBezTo>
                    <a:pt x="233" y="227"/>
                    <a:pt x="233" y="153"/>
                    <a:pt x="233" y="74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819105" y="1247308"/>
              <a:ext cx="32002" cy="19838"/>
            </a:xfrm>
            <a:custGeom>
              <a:avLst/>
              <a:gdLst/>
              <a:ahLst/>
              <a:cxnLst/>
              <a:rect l="l" t="t" r="r" b="b"/>
              <a:pathLst>
                <a:path w="613" h="380" extrusionOk="0">
                  <a:moveTo>
                    <a:pt x="459" y="0"/>
                  </a:moveTo>
                  <a:lnTo>
                    <a:pt x="74" y="227"/>
                  </a:lnTo>
                  <a:cubicBezTo>
                    <a:pt x="0" y="227"/>
                    <a:pt x="0" y="306"/>
                    <a:pt x="0" y="380"/>
                  </a:cubicBezTo>
                  <a:lnTo>
                    <a:pt x="153" y="380"/>
                  </a:lnTo>
                  <a:lnTo>
                    <a:pt x="533" y="227"/>
                  </a:lnTo>
                  <a:cubicBezTo>
                    <a:pt x="613" y="227"/>
                    <a:pt x="613" y="153"/>
                    <a:pt x="613" y="74"/>
                  </a:cubicBezTo>
                  <a:cubicBezTo>
                    <a:pt x="533" y="0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806941" y="1191344"/>
              <a:ext cx="12216" cy="19890"/>
            </a:xfrm>
            <a:custGeom>
              <a:avLst/>
              <a:gdLst/>
              <a:ahLst/>
              <a:cxnLst/>
              <a:rect l="l" t="t" r="r" b="b"/>
              <a:pathLst>
                <a:path w="234" h="381" extrusionOk="0">
                  <a:moveTo>
                    <a:pt x="80" y="1"/>
                  </a:moveTo>
                  <a:cubicBezTo>
                    <a:pt x="80" y="1"/>
                    <a:pt x="1" y="74"/>
                    <a:pt x="1" y="154"/>
                  </a:cubicBezTo>
                  <a:lnTo>
                    <a:pt x="1" y="227"/>
                  </a:lnTo>
                  <a:cubicBezTo>
                    <a:pt x="1" y="307"/>
                    <a:pt x="1" y="380"/>
                    <a:pt x="80" y="380"/>
                  </a:cubicBezTo>
                  <a:lnTo>
                    <a:pt x="154" y="380"/>
                  </a:lnTo>
                  <a:cubicBezTo>
                    <a:pt x="233" y="227"/>
                    <a:pt x="233" y="154"/>
                    <a:pt x="233" y="74"/>
                  </a:cubicBez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655129" y="1091320"/>
              <a:ext cx="12216" cy="24014"/>
            </a:xfrm>
            <a:custGeom>
              <a:avLst/>
              <a:gdLst/>
              <a:ahLst/>
              <a:cxnLst/>
              <a:rect l="l" t="t" r="r" b="b"/>
              <a:pathLst>
                <a:path w="234" h="460" extrusionOk="0">
                  <a:moveTo>
                    <a:pt x="80" y="1"/>
                  </a:moveTo>
                  <a:cubicBezTo>
                    <a:pt x="80" y="1"/>
                    <a:pt x="1" y="1"/>
                    <a:pt x="1" y="80"/>
                  </a:cubicBezTo>
                  <a:lnTo>
                    <a:pt x="1" y="307"/>
                  </a:lnTo>
                  <a:cubicBezTo>
                    <a:pt x="1" y="386"/>
                    <a:pt x="1" y="460"/>
                    <a:pt x="80" y="460"/>
                  </a:cubicBezTo>
                  <a:cubicBezTo>
                    <a:pt x="154" y="460"/>
                    <a:pt x="154" y="386"/>
                    <a:pt x="154" y="386"/>
                  </a:cubicBezTo>
                  <a:lnTo>
                    <a:pt x="233" y="80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643331" y="1251119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27" y="1"/>
                  </a:moveTo>
                  <a:cubicBezTo>
                    <a:pt x="153" y="1"/>
                    <a:pt x="153" y="1"/>
                    <a:pt x="74" y="80"/>
                  </a:cubicBezTo>
                  <a:lnTo>
                    <a:pt x="0" y="307"/>
                  </a:lnTo>
                  <a:cubicBezTo>
                    <a:pt x="0" y="386"/>
                    <a:pt x="0" y="386"/>
                    <a:pt x="74" y="460"/>
                  </a:cubicBezTo>
                  <a:cubicBezTo>
                    <a:pt x="153" y="460"/>
                    <a:pt x="153" y="460"/>
                    <a:pt x="153" y="386"/>
                  </a:cubicBezTo>
                  <a:lnTo>
                    <a:pt x="306" y="154"/>
                  </a:lnTo>
                  <a:cubicBezTo>
                    <a:pt x="306" y="80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671104" y="1299043"/>
              <a:ext cx="32054" cy="28191"/>
            </a:xfrm>
            <a:custGeom>
              <a:avLst/>
              <a:gdLst/>
              <a:ahLst/>
              <a:cxnLst/>
              <a:rect l="l" t="t" r="r" b="b"/>
              <a:pathLst>
                <a:path w="614" h="540" extrusionOk="0">
                  <a:moveTo>
                    <a:pt x="154" y="1"/>
                  </a:moveTo>
                  <a:cubicBezTo>
                    <a:pt x="80" y="1"/>
                    <a:pt x="80" y="1"/>
                    <a:pt x="1" y="81"/>
                  </a:cubicBezTo>
                  <a:cubicBezTo>
                    <a:pt x="1" y="154"/>
                    <a:pt x="1" y="154"/>
                    <a:pt x="80" y="234"/>
                  </a:cubicBezTo>
                  <a:cubicBezTo>
                    <a:pt x="234" y="307"/>
                    <a:pt x="307" y="387"/>
                    <a:pt x="460" y="540"/>
                  </a:cubicBezTo>
                  <a:lnTo>
                    <a:pt x="613" y="540"/>
                  </a:lnTo>
                  <a:lnTo>
                    <a:pt x="613" y="387"/>
                  </a:lnTo>
                  <a:cubicBezTo>
                    <a:pt x="460" y="234"/>
                    <a:pt x="307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579379" y="1293405"/>
              <a:ext cx="16079" cy="21717"/>
            </a:xfrm>
            <a:custGeom>
              <a:avLst/>
              <a:gdLst/>
              <a:ahLst/>
              <a:cxnLst/>
              <a:rect l="l" t="t" r="r" b="b"/>
              <a:pathLst>
                <a:path w="308" h="416" extrusionOk="0">
                  <a:moveTo>
                    <a:pt x="98" y="0"/>
                  </a:moveTo>
                  <a:cubicBezTo>
                    <a:pt x="83" y="0"/>
                    <a:pt x="74" y="9"/>
                    <a:pt x="74" y="36"/>
                  </a:cubicBezTo>
                  <a:cubicBezTo>
                    <a:pt x="1" y="36"/>
                    <a:pt x="1" y="109"/>
                    <a:pt x="1" y="189"/>
                  </a:cubicBezTo>
                  <a:lnTo>
                    <a:pt x="74" y="342"/>
                  </a:lnTo>
                  <a:cubicBezTo>
                    <a:pt x="154" y="342"/>
                    <a:pt x="154" y="415"/>
                    <a:pt x="227" y="415"/>
                  </a:cubicBezTo>
                  <a:lnTo>
                    <a:pt x="227" y="342"/>
                  </a:lnTo>
                  <a:cubicBezTo>
                    <a:pt x="307" y="342"/>
                    <a:pt x="307" y="262"/>
                    <a:pt x="307" y="262"/>
                  </a:cubicBezTo>
                  <a:lnTo>
                    <a:pt x="227" y="36"/>
                  </a:lnTo>
                  <a:cubicBezTo>
                    <a:pt x="178" y="36"/>
                    <a:pt x="127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523468" y="1099307"/>
              <a:ext cx="8040" cy="24014"/>
            </a:xfrm>
            <a:custGeom>
              <a:avLst/>
              <a:gdLst/>
              <a:ahLst/>
              <a:cxnLst/>
              <a:rect l="l" t="t" r="r" b="b"/>
              <a:pathLst>
                <a:path w="154" h="460" extrusionOk="0">
                  <a:moveTo>
                    <a:pt x="74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1" y="387"/>
                  </a:lnTo>
                  <a:cubicBezTo>
                    <a:pt x="1" y="460"/>
                    <a:pt x="1" y="460"/>
                    <a:pt x="74" y="460"/>
                  </a:cubicBezTo>
                  <a:cubicBezTo>
                    <a:pt x="154" y="460"/>
                    <a:pt x="154" y="460"/>
                    <a:pt x="154" y="387"/>
                  </a:cubicBezTo>
                  <a:lnTo>
                    <a:pt x="154" y="80"/>
                  </a:lnTo>
                  <a:cubicBezTo>
                    <a:pt x="154" y="80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419632" y="1196252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104" y="0"/>
                  </a:moveTo>
                  <a:cubicBezTo>
                    <a:pt x="75" y="0"/>
                    <a:pt x="37" y="20"/>
                    <a:pt x="0" y="60"/>
                  </a:cubicBezTo>
                  <a:lnTo>
                    <a:pt x="0" y="133"/>
                  </a:lnTo>
                  <a:cubicBezTo>
                    <a:pt x="153" y="286"/>
                    <a:pt x="227" y="366"/>
                    <a:pt x="227" y="519"/>
                  </a:cubicBezTo>
                  <a:lnTo>
                    <a:pt x="380" y="519"/>
                  </a:lnTo>
                  <a:cubicBezTo>
                    <a:pt x="459" y="519"/>
                    <a:pt x="459" y="440"/>
                    <a:pt x="459" y="440"/>
                  </a:cubicBezTo>
                  <a:cubicBezTo>
                    <a:pt x="380" y="286"/>
                    <a:pt x="306" y="133"/>
                    <a:pt x="153" y="60"/>
                  </a:cubicBezTo>
                  <a:cubicBezTo>
                    <a:pt x="153" y="20"/>
                    <a:pt x="133" y="0"/>
                    <a:pt x="104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459569" y="1405228"/>
              <a:ext cx="27825" cy="25894"/>
            </a:xfrm>
            <a:custGeom>
              <a:avLst/>
              <a:gdLst/>
              <a:ahLst/>
              <a:cxnLst/>
              <a:rect l="l" t="t" r="r" b="b"/>
              <a:pathLst>
                <a:path w="533" h="496" extrusionOk="0">
                  <a:moveTo>
                    <a:pt x="401" y="1"/>
                  </a:moveTo>
                  <a:cubicBezTo>
                    <a:pt x="372" y="1"/>
                    <a:pt x="355" y="36"/>
                    <a:pt x="306" y="36"/>
                  </a:cubicBezTo>
                  <a:lnTo>
                    <a:pt x="74" y="342"/>
                  </a:lnTo>
                  <a:cubicBezTo>
                    <a:pt x="0" y="416"/>
                    <a:pt x="0" y="495"/>
                    <a:pt x="74" y="495"/>
                  </a:cubicBezTo>
                  <a:lnTo>
                    <a:pt x="227" y="495"/>
                  </a:lnTo>
                  <a:lnTo>
                    <a:pt x="459" y="189"/>
                  </a:lnTo>
                  <a:cubicBezTo>
                    <a:pt x="533" y="110"/>
                    <a:pt x="533" y="36"/>
                    <a:pt x="459" y="36"/>
                  </a:cubicBezTo>
                  <a:cubicBezTo>
                    <a:pt x="433" y="10"/>
                    <a:pt x="415" y="1"/>
                    <a:pt x="401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703105" y="1478994"/>
              <a:ext cx="20151" cy="24014"/>
            </a:xfrm>
            <a:custGeom>
              <a:avLst/>
              <a:gdLst/>
              <a:ahLst/>
              <a:cxnLst/>
              <a:rect l="l" t="t" r="r" b="b"/>
              <a:pathLst>
                <a:path w="386" h="460" extrusionOk="0">
                  <a:moveTo>
                    <a:pt x="80" y="1"/>
                  </a:moveTo>
                  <a:cubicBezTo>
                    <a:pt x="0" y="74"/>
                    <a:pt x="0" y="74"/>
                    <a:pt x="0" y="154"/>
                  </a:cubicBezTo>
                  <a:lnTo>
                    <a:pt x="153" y="380"/>
                  </a:lnTo>
                  <a:lnTo>
                    <a:pt x="233" y="460"/>
                  </a:lnTo>
                  <a:lnTo>
                    <a:pt x="306" y="460"/>
                  </a:lnTo>
                  <a:cubicBezTo>
                    <a:pt x="306" y="380"/>
                    <a:pt x="386" y="307"/>
                    <a:pt x="306" y="307"/>
                  </a:cubicBezTo>
                  <a:lnTo>
                    <a:pt x="233" y="74"/>
                  </a:lnTo>
                  <a:cubicBezTo>
                    <a:pt x="153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563405" y="1375106"/>
              <a:ext cx="19890" cy="24067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227" y="1"/>
                  </a:moveTo>
                  <a:cubicBezTo>
                    <a:pt x="154" y="74"/>
                    <a:pt x="74" y="228"/>
                    <a:pt x="74" y="307"/>
                  </a:cubicBezTo>
                  <a:cubicBezTo>
                    <a:pt x="1" y="381"/>
                    <a:pt x="74" y="460"/>
                    <a:pt x="154" y="460"/>
                  </a:cubicBezTo>
                  <a:cubicBezTo>
                    <a:pt x="154" y="460"/>
                    <a:pt x="227" y="381"/>
                    <a:pt x="227" y="307"/>
                  </a:cubicBezTo>
                  <a:lnTo>
                    <a:pt x="307" y="228"/>
                  </a:lnTo>
                  <a:cubicBezTo>
                    <a:pt x="380" y="228"/>
                    <a:pt x="380" y="154"/>
                    <a:pt x="380" y="74"/>
                  </a:cubicBez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774992" y="1233578"/>
              <a:ext cx="723300" cy="491771"/>
            </a:xfrm>
            <a:custGeom>
              <a:avLst/>
              <a:gdLst/>
              <a:ahLst/>
              <a:cxnLst/>
              <a:rect l="l" t="t" r="r" b="b"/>
              <a:pathLst>
                <a:path w="13855" h="9420" extrusionOk="0">
                  <a:moveTo>
                    <a:pt x="8209" y="0"/>
                  </a:moveTo>
                  <a:cubicBezTo>
                    <a:pt x="8096" y="0"/>
                    <a:pt x="7971" y="54"/>
                    <a:pt x="7806" y="110"/>
                  </a:cubicBezTo>
                  <a:cubicBezTo>
                    <a:pt x="7730" y="135"/>
                    <a:pt x="7654" y="143"/>
                    <a:pt x="7578" y="143"/>
                  </a:cubicBezTo>
                  <a:cubicBezTo>
                    <a:pt x="7425" y="143"/>
                    <a:pt x="7271" y="110"/>
                    <a:pt x="7120" y="110"/>
                  </a:cubicBezTo>
                  <a:cubicBezTo>
                    <a:pt x="7075" y="95"/>
                    <a:pt x="7029" y="88"/>
                    <a:pt x="6983" y="88"/>
                  </a:cubicBezTo>
                  <a:cubicBezTo>
                    <a:pt x="6796" y="88"/>
                    <a:pt x="6601" y="199"/>
                    <a:pt x="6355" y="263"/>
                  </a:cubicBezTo>
                  <a:cubicBezTo>
                    <a:pt x="6312" y="277"/>
                    <a:pt x="6271" y="283"/>
                    <a:pt x="6233" y="283"/>
                  </a:cubicBezTo>
                  <a:cubicBezTo>
                    <a:pt x="6063" y="283"/>
                    <a:pt x="5927" y="170"/>
                    <a:pt x="5743" y="110"/>
                  </a:cubicBezTo>
                  <a:cubicBezTo>
                    <a:pt x="5673" y="96"/>
                    <a:pt x="5598" y="89"/>
                    <a:pt x="5519" y="89"/>
                  </a:cubicBezTo>
                  <a:cubicBezTo>
                    <a:pt x="5168" y="89"/>
                    <a:pt x="4754" y="226"/>
                    <a:pt x="4439" y="416"/>
                  </a:cubicBezTo>
                  <a:cubicBezTo>
                    <a:pt x="4212" y="569"/>
                    <a:pt x="4059" y="722"/>
                    <a:pt x="3827" y="875"/>
                  </a:cubicBezTo>
                  <a:cubicBezTo>
                    <a:pt x="3716" y="950"/>
                    <a:pt x="3622" y="970"/>
                    <a:pt x="3528" y="970"/>
                  </a:cubicBezTo>
                  <a:cubicBezTo>
                    <a:pt x="3431" y="970"/>
                    <a:pt x="3333" y="949"/>
                    <a:pt x="3214" y="949"/>
                  </a:cubicBezTo>
                  <a:cubicBezTo>
                    <a:pt x="3181" y="944"/>
                    <a:pt x="3151" y="941"/>
                    <a:pt x="3122" y="941"/>
                  </a:cubicBezTo>
                  <a:cubicBezTo>
                    <a:pt x="2765" y="941"/>
                    <a:pt x="2813" y="1351"/>
                    <a:pt x="2529" y="1561"/>
                  </a:cubicBezTo>
                  <a:cubicBezTo>
                    <a:pt x="2296" y="1714"/>
                    <a:pt x="2070" y="1641"/>
                    <a:pt x="1837" y="1794"/>
                  </a:cubicBezTo>
                  <a:cubicBezTo>
                    <a:pt x="1684" y="1947"/>
                    <a:pt x="1684" y="2173"/>
                    <a:pt x="1684" y="2326"/>
                  </a:cubicBezTo>
                  <a:cubicBezTo>
                    <a:pt x="1611" y="2559"/>
                    <a:pt x="1378" y="2712"/>
                    <a:pt x="1225" y="2865"/>
                  </a:cubicBezTo>
                  <a:cubicBezTo>
                    <a:pt x="1072" y="3018"/>
                    <a:pt x="998" y="3092"/>
                    <a:pt x="845" y="3171"/>
                  </a:cubicBezTo>
                  <a:cubicBezTo>
                    <a:pt x="692" y="3171"/>
                    <a:pt x="460" y="3245"/>
                    <a:pt x="386" y="3398"/>
                  </a:cubicBezTo>
                  <a:cubicBezTo>
                    <a:pt x="233" y="3630"/>
                    <a:pt x="154" y="3857"/>
                    <a:pt x="80" y="4089"/>
                  </a:cubicBezTo>
                  <a:cubicBezTo>
                    <a:pt x="1" y="4316"/>
                    <a:pt x="154" y="4549"/>
                    <a:pt x="233" y="4775"/>
                  </a:cubicBezTo>
                  <a:lnTo>
                    <a:pt x="460" y="5467"/>
                  </a:lnTo>
                  <a:cubicBezTo>
                    <a:pt x="613" y="5926"/>
                    <a:pt x="919" y="6306"/>
                    <a:pt x="1225" y="6765"/>
                  </a:cubicBezTo>
                  <a:cubicBezTo>
                    <a:pt x="1458" y="7150"/>
                    <a:pt x="1684" y="7683"/>
                    <a:pt x="2070" y="7836"/>
                  </a:cubicBezTo>
                  <a:cubicBezTo>
                    <a:pt x="2296" y="7989"/>
                    <a:pt x="2602" y="8069"/>
                    <a:pt x="2755" y="8295"/>
                  </a:cubicBezTo>
                  <a:cubicBezTo>
                    <a:pt x="2881" y="8421"/>
                    <a:pt x="2957" y="8547"/>
                    <a:pt x="3106" y="8547"/>
                  </a:cubicBezTo>
                  <a:cubicBezTo>
                    <a:pt x="3139" y="8547"/>
                    <a:pt x="3174" y="8541"/>
                    <a:pt x="3214" y="8528"/>
                  </a:cubicBezTo>
                  <a:cubicBezTo>
                    <a:pt x="3368" y="8528"/>
                    <a:pt x="3521" y="8375"/>
                    <a:pt x="3753" y="8375"/>
                  </a:cubicBezTo>
                  <a:cubicBezTo>
                    <a:pt x="3906" y="8375"/>
                    <a:pt x="4059" y="8601"/>
                    <a:pt x="4286" y="8681"/>
                  </a:cubicBezTo>
                  <a:cubicBezTo>
                    <a:pt x="4671" y="8907"/>
                    <a:pt x="5051" y="9213"/>
                    <a:pt x="5510" y="9366"/>
                  </a:cubicBezTo>
                  <a:cubicBezTo>
                    <a:pt x="5626" y="9405"/>
                    <a:pt x="5742" y="9420"/>
                    <a:pt x="5858" y="9420"/>
                  </a:cubicBezTo>
                  <a:cubicBezTo>
                    <a:pt x="6201" y="9420"/>
                    <a:pt x="6544" y="9293"/>
                    <a:pt x="6888" y="9293"/>
                  </a:cubicBezTo>
                  <a:cubicBezTo>
                    <a:pt x="7347" y="9293"/>
                    <a:pt x="7579" y="9293"/>
                    <a:pt x="7959" y="9140"/>
                  </a:cubicBezTo>
                  <a:cubicBezTo>
                    <a:pt x="8045" y="9097"/>
                    <a:pt x="8137" y="9084"/>
                    <a:pt x="8231" y="9084"/>
                  </a:cubicBezTo>
                  <a:cubicBezTo>
                    <a:pt x="8380" y="9084"/>
                    <a:pt x="8536" y="9116"/>
                    <a:pt x="8684" y="9116"/>
                  </a:cubicBezTo>
                  <a:cubicBezTo>
                    <a:pt x="8779" y="9116"/>
                    <a:pt x="8871" y="9103"/>
                    <a:pt x="8957" y="9060"/>
                  </a:cubicBezTo>
                  <a:cubicBezTo>
                    <a:pt x="9183" y="8907"/>
                    <a:pt x="9263" y="8601"/>
                    <a:pt x="9569" y="8601"/>
                  </a:cubicBezTo>
                  <a:cubicBezTo>
                    <a:pt x="9720" y="8601"/>
                    <a:pt x="9906" y="8569"/>
                    <a:pt x="10105" y="8569"/>
                  </a:cubicBezTo>
                  <a:cubicBezTo>
                    <a:pt x="10204" y="8569"/>
                    <a:pt x="10306" y="8577"/>
                    <a:pt x="10408" y="8601"/>
                  </a:cubicBezTo>
                  <a:cubicBezTo>
                    <a:pt x="10481" y="8620"/>
                    <a:pt x="10545" y="8630"/>
                    <a:pt x="10602" y="8630"/>
                  </a:cubicBezTo>
                  <a:cubicBezTo>
                    <a:pt x="10787" y="8630"/>
                    <a:pt x="10903" y="8528"/>
                    <a:pt x="11020" y="8295"/>
                  </a:cubicBezTo>
                  <a:cubicBezTo>
                    <a:pt x="11099" y="7916"/>
                    <a:pt x="11326" y="7836"/>
                    <a:pt x="11632" y="7683"/>
                  </a:cubicBezTo>
                  <a:cubicBezTo>
                    <a:pt x="11938" y="7456"/>
                    <a:pt x="12244" y="7456"/>
                    <a:pt x="12477" y="7150"/>
                  </a:cubicBezTo>
                  <a:cubicBezTo>
                    <a:pt x="12630" y="6844"/>
                    <a:pt x="12783" y="6691"/>
                    <a:pt x="13009" y="6538"/>
                  </a:cubicBezTo>
                  <a:cubicBezTo>
                    <a:pt x="13622" y="6152"/>
                    <a:pt x="13854" y="5314"/>
                    <a:pt x="13622" y="4622"/>
                  </a:cubicBezTo>
                  <a:cubicBezTo>
                    <a:pt x="13622" y="4469"/>
                    <a:pt x="13469" y="4242"/>
                    <a:pt x="13469" y="4010"/>
                  </a:cubicBezTo>
                  <a:cubicBezTo>
                    <a:pt x="13469" y="3857"/>
                    <a:pt x="13469" y="3704"/>
                    <a:pt x="13395" y="3551"/>
                  </a:cubicBezTo>
                  <a:cubicBezTo>
                    <a:pt x="13395" y="3245"/>
                    <a:pt x="13163" y="2865"/>
                    <a:pt x="13009" y="2632"/>
                  </a:cubicBezTo>
                  <a:cubicBezTo>
                    <a:pt x="12783" y="2326"/>
                    <a:pt x="12550" y="2100"/>
                    <a:pt x="12244" y="1867"/>
                  </a:cubicBezTo>
                  <a:cubicBezTo>
                    <a:pt x="11938" y="1641"/>
                    <a:pt x="11559" y="1561"/>
                    <a:pt x="11326" y="1335"/>
                  </a:cubicBezTo>
                  <a:cubicBezTo>
                    <a:pt x="11060" y="1132"/>
                    <a:pt x="10909" y="935"/>
                    <a:pt x="10625" y="935"/>
                  </a:cubicBezTo>
                  <a:cubicBezTo>
                    <a:pt x="10583" y="935"/>
                    <a:pt x="10537" y="939"/>
                    <a:pt x="10487" y="949"/>
                  </a:cubicBezTo>
                  <a:cubicBezTo>
                    <a:pt x="10181" y="949"/>
                    <a:pt x="9949" y="796"/>
                    <a:pt x="9642" y="722"/>
                  </a:cubicBezTo>
                  <a:cubicBezTo>
                    <a:pt x="9416" y="569"/>
                    <a:pt x="9263" y="416"/>
                    <a:pt x="9030" y="263"/>
                  </a:cubicBezTo>
                  <a:lnTo>
                    <a:pt x="8345" y="31"/>
                  </a:lnTo>
                  <a:cubicBezTo>
                    <a:pt x="8300" y="9"/>
                    <a:pt x="8256" y="0"/>
                    <a:pt x="8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1210590" y="1549262"/>
              <a:ext cx="51840" cy="44165"/>
            </a:xfrm>
            <a:custGeom>
              <a:avLst/>
              <a:gdLst/>
              <a:ahLst/>
              <a:cxnLst/>
              <a:rect l="l" t="t" r="r" b="b"/>
              <a:pathLst>
                <a:path w="993" h="846" extrusionOk="0">
                  <a:moveTo>
                    <a:pt x="489" y="1"/>
                  </a:moveTo>
                  <a:cubicBezTo>
                    <a:pt x="377" y="1"/>
                    <a:pt x="265" y="73"/>
                    <a:pt x="154" y="185"/>
                  </a:cubicBezTo>
                  <a:cubicBezTo>
                    <a:pt x="74" y="259"/>
                    <a:pt x="1" y="412"/>
                    <a:pt x="1" y="565"/>
                  </a:cubicBezTo>
                  <a:cubicBezTo>
                    <a:pt x="74" y="644"/>
                    <a:pt x="74" y="718"/>
                    <a:pt x="154" y="718"/>
                  </a:cubicBezTo>
                  <a:cubicBezTo>
                    <a:pt x="244" y="808"/>
                    <a:pt x="360" y="845"/>
                    <a:pt x="471" y="845"/>
                  </a:cubicBezTo>
                  <a:cubicBezTo>
                    <a:pt x="549" y="845"/>
                    <a:pt x="624" y="827"/>
                    <a:pt x="686" y="797"/>
                  </a:cubicBezTo>
                  <a:cubicBezTo>
                    <a:pt x="839" y="718"/>
                    <a:pt x="992" y="565"/>
                    <a:pt x="992" y="338"/>
                  </a:cubicBezTo>
                  <a:cubicBezTo>
                    <a:pt x="919" y="185"/>
                    <a:pt x="766" y="32"/>
                    <a:pt x="613" y="32"/>
                  </a:cubicBezTo>
                  <a:cubicBezTo>
                    <a:pt x="572" y="11"/>
                    <a:pt x="530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1186628" y="1534906"/>
              <a:ext cx="32002" cy="18950"/>
            </a:xfrm>
            <a:custGeom>
              <a:avLst/>
              <a:gdLst/>
              <a:ahLst/>
              <a:cxnLst/>
              <a:rect l="l" t="t" r="r" b="b"/>
              <a:pathLst>
                <a:path w="613" h="363" extrusionOk="0">
                  <a:moveTo>
                    <a:pt x="380" y="1"/>
                  </a:moveTo>
                  <a:cubicBezTo>
                    <a:pt x="227" y="74"/>
                    <a:pt x="154" y="74"/>
                    <a:pt x="74" y="154"/>
                  </a:cubicBezTo>
                  <a:cubicBezTo>
                    <a:pt x="0" y="154"/>
                    <a:pt x="0" y="227"/>
                    <a:pt x="74" y="227"/>
                  </a:cubicBezTo>
                  <a:cubicBezTo>
                    <a:pt x="74" y="307"/>
                    <a:pt x="154" y="307"/>
                    <a:pt x="154" y="307"/>
                  </a:cubicBezTo>
                  <a:cubicBezTo>
                    <a:pt x="190" y="344"/>
                    <a:pt x="247" y="362"/>
                    <a:pt x="304" y="362"/>
                  </a:cubicBezTo>
                  <a:cubicBezTo>
                    <a:pt x="362" y="362"/>
                    <a:pt x="420" y="344"/>
                    <a:pt x="460" y="307"/>
                  </a:cubicBezTo>
                  <a:cubicBezTo>
                    <a:pt x="613" y="307"/>
                    <a:pt x="613" y="154"/>
                    <a:pt x="533" y="74"/>
                  </a:cubicBezTo>
                  <a:cubicBezTo>
                    <a:pt x="533" y="1"/>
                    <a:pt x="46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1194615" y="1490845"/>
              <a:ext cx="35865" cy="29861"/>
            </a:xfrm>
            <a:custGeom>
              <a:avLst/>
              <a:gdLst/>
              <a:ahLst/>
              <a:cxnLst/>
              <a:rect l="l" t="t" r="r" b="b"/>
              <a:pathLst>
                <a:path w="687" h="572" extrusionOk="0">
                  <a:moveTo>
                    <a:pt x="533" y="0"/>
                  </a:moveTo>
                  <a:cubicBezTo>
                    <a:pt x="460" y="0"/>
                    <a:pt x="307" y="80"/>
                    <a:pt x="154" y="153"/>
                  </a:cubicBezTo>
                  <a:cubicBezTo>
                    <a:pt x="74" y="233"/>
                    <a:pt x="1" y="386"/>
                    <a:pt x="154" y="539"/>
                  </a:cubicBezTo>
                  <a:cubicBezTo>
                    <a:pt x="154" y="539"/>
                    <a:pt x="222" y="571"/>
                    <a:pt x="289" y="571"/>
                  </a:cubicBezTo>
                  <a:cubicBezTo>
                    <a:pt x="322" y="571"/>
                    <a:pt x="356" y="563"/>
                    <a:pt x="380" y="539"/>
                  </a:cubicBezTo>
                  <a:cubicBezTo>
                    <a:pt x="460" y="539"/>
                    <a:pt x="613" y="459"/>
                    <a:pt x="613" y="386"/>
                  </a:cubicBezTo>
                  <a:cubicBezTo>
                    <a:pt x="686" y="233"/>
                    <a:pt x="686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1126540" y="1530781"/>
              <a:ext cx="47976" cy="55964"/>
            </a:xfrm>
            <a:custGeom>
              <a:avLst/>
              <a:gdLst/>
              <a:ahLst/>
              <a:cxnLst/>
              <a:rect l="l" t="t" r="r" b="b"/>
              <a:pathLst>
                <a:path w="919" h="1072" extrusionOk="0">
                  <a:moveTo>
                    <a:pt x="539" y="0"/>
                  </a:moveTo>
                  <a:cubicBezTo>
                    <a:pt x="386" y="80"/>
                    <a:pt x="1" y="386"/>
                    <a:pt x="1" y="539"/>
                  </a:cubicBezTo>
                  <a:cubicBezTo>
                    <a:pt x="1" y="692"/>
                    <a:pt x="80" y="845"/>
                    <a:pt x="154" y="919"/>
                  </a:cubicBezTo>
                  <a:cubicBezTo>
                    <a:pt x="233" y="998"/>
                    <a:pt x="386" y="1072"/>
                    <a:pt x="539" y="1072"/>
                  </a:cubicBezTo>
                  <a:cubicBezTo>
                    <a:pt x="613" y="1072"/>
                    <a:pt x="766" y="998"/>
                    <a:pt x="845" y="845"/>
                  </a:cubicBezTo>
                  <a:cubicBezTo>
                    <a:pt x="919" y="766"/>
                    <a:pt x="919" y="613"/>
                    <a:pt x="845" y="459"/>
                  </a:cubicBezTo>
                  <a:cubicBezTo>
                    <a:pt x="845" y="306"/>
                    <a:pt x="692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1146691" y="1482857"/>
              <a:ext cx="19838" cy="25163"/>
            </a:xfrm>
            <a:custGeom>
              <a:avLst/>
              <a:gdLst/>
              <a:ahLst/>
              <a:cxnLst/>
              <a:rect l="l" t="t" r="r" b="b"/>
              <a:pathLst>
                <a:path w="380" h="482" extrusionOk="0">
                  <a:moveTo>
                    <a:pt x="74" y="0"/>
                  </a:moveTo>
                  <a:cubicBezTo>
                    <a:pt x="74" y="0"/>
                    <a:pt x="0" y="459"/>
                    <a:pt x="74" y="459"/>
                  </a:cubicBezTo>
                  <a:cubicBezTo>
                    <a:pt x="89" y="475"/>
                    <a:pt x="108" y="481"/>
                    <a:pt x="128" y="481"/>
                  </a:cubicBezTo>
                  <a:cubicBezTo>
                    <a:pt x="210" y="481"/>
                    <a:pt x="321" y="370"/>
                    <a:pt x="380" y="306"/>
                  </a:cubicBezTo>
                  <a:cubicBezTo>
                    <a:pt x="380" y="153"/>
                    <a:pt x="227" y="8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1082740" y="1506819"/>
              <a:ext cx="48029" cy="36126"/>
            </a:xfrm>
            <a:custGeom>
              <a:avLst/>
              <a:gdLst/>
              <a:ahLst/>
              <a:cxnLst/>
              <a:rect l="l" t="t" r="r" b="b"/>
              <a:pathLst>
                <a:path w="920" h="692" extrusionOk="0">
                  <a:moveTo>
                    <a:pt x="533" y="0"/>
                  </a:moveTo>
                  <a:cubicBezTo>
                    <a:pt x="380" y="0"/>
                    <a:pt x="227" y="0"/>
                    <a:pt x="154" y="80"/>
                  </a:cubicBezTo>
                  <a:cubicBezTo>
                    <a:pt x="74" y="153"/>
                    <a:pt x="1" y="306"/>
                    <a:pt x="1" y="459"/>
                  </a:cubicBezTo>
                  <a:cubicBezTo>
                    <a:pt x="74" y="612"/>
                    <a:pt x="307" y="692"/>
                    <a:pt x="460" y="692"/>
                  </a:cubicBezTo>
                  <a:cubicBezTo>
                    <a:pt x="613" y="612"/>
                    <a:pt x="766" y="539"/>
                    <a:pt x="840" y="386"/>
                  </a:cubicBezTo>
                  <a:cubicBezTo>
                    <a:pt x="919" y="233"/>
                    <a:pt x="840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1078616" y="1481239"/>
              <a:ext cx="16027" cy="16653"/>
            </a:xfrm>
            <a:custGeom>
              <a:avLst/>
              <a:gdLst/>
              <a:ahLst/>
              <a:cxnLst/>
              <a:rect l="l" t="t" r="r" b="b"/>
              <a:pathLst>
                <a:path w="307" h="319" extrusionOk="0">
                  <a:moveTo>
                    <a:pt x="206" y="1"/>
                  </a:moveTo>
                  <a:cubicBezTo>
                    <a:pt x="193" y="1"/>
                    <a:pt x="176" y="10"/>
                    <a:pt x="153" y="31"/>
                  </a:cubicBezTo>
                  <a:lnTo>
                    <a:pt x="80" y="31"/>
                  </a:lnTo>
                  <a:cubicBezTo>
                    <a:pt x="0" y="111"/>
                    <a:pt x="0" y="264"/>
                    <a:pt x="80" y="264"/>
                  </a:cubicBezTo>
                  <a:cubicBezTo>
                    <a:pt x="117" y="300"/>
                    <a:pt x="155" y="319"/>
                    <a:pt x="193" y="319"/>
                  </a:cubicBezTo>
                  <a:cubicBezTo>
                    <a:pt x="231" y="319"/>
                    <a:pt x="270" y="300"/>
                    <a:pt x="306" y="264"/>
                  </a:cubicBezTo>
                  <a:lnTo>
                    <a:pt x="306" y="111"/>
                  </a:lnTo>
                  <a:cubicBezTo>
                    <a:pt x="254" y="54"/>
                    <a:pt x="239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1022652" y="1522794"/>
              <a:ext cx="56016" cy="60140"/>
            </a:xfrm>
            <a:custGeom>
              <a:avLst/>
              <a:gdLst/>
              <a:ahLst/>
              <a:cxnLst/>
              <a:rect l="l" t="t" r="r" b="b"/>
              <a:pathLst>
                <a:path w="1073" h="1152" extrusionOk="0">
                  <a:moveTo>
                    <a:pt x="387" y="0"/>
                  </a:moveTo>
                  <a:cubicBezTo>
                    <a:pt x="307" y="0"/>
                    <a:pt x="234" y="80"/>
                    <a:pt x="234" y="153"/>
                  </a:cubicBezTo>
                  <a:cubicBezTo>
                    <a:pt x="154" y="233"/>
                    <a:pt x="81" y="306"/>
                    <a:pt x="81" y="459"/>
                  </a:cubicBezTo>
                  <a:cubicBezTo>
                    <a:pt x="1" y="692"/>
                    <a:pt x="154" y="998"/>
                    <a:pt x="387" y="1072"/>
                  </a:cubicBezTo>
                  <a:cubicBezTo>
                    <a:pt x="540" y="1151"/>
                    <a:pt x="613" y="1151"/>
                    <a:pt x="766" y="1151"/>
                  </a:cubicBezTo>
                  <a:cubicBezTo>
                    <a:pt x="846" y="1151"/>
                    <a:pt x="999" y="1072"/>
                    <a:pt x="999" y="998"/>
                  </a:cubicBezTo>
                  <a:cubicBezTo>
                    <a:pt x="1072" y="919"/>
                    <a:pt x="1072" y="845"/>
                    <a:pt x="1072" y="766"/>
                  </a:cubicBezTo>
                  <a:cubicBezTo>
                    <a:pt x="1072" y="459"/>
                    <a:pt x="919" y="153"/>
                    <a:pt x="693" y="80"/>
                  </a:cubicBezTo>
                  <a:cubicBezTo>
                    <a:pt x="613" y="0"/>
                    <a:pt x="540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1090727" y="1554743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154" y="0"/>
                  </a:moveTo>
                  <a:cubicBezTo>
                    <a:pt x="74" y="0"/>
                    <a:pt x="74" y="0"/>
                    <a:pt x="1" y="80"/>
                  </a:cubicBezTo>
                  <a:lnTo>
                    <a:pt x="1" y="233"/>
                  </a:lnTo>
                  <a:lnTo>
                    <a:pt x="1" y="307"/>
                  </a:lnTo>
                  <a:cubicBezTo>
                    <a:pt x="38" y="346"/>
                    <a:pt x="94" y="366"/>
                    <a:pt x="142" y="366"/>
                  </a:cubicBezTo>
                  <a:cubicBezTo>
                    <a:pt x="189" y="366"/>
                    <a:pt x="227" y="346"/>
                    <a:pt x="227" y="307"/>
                  </a:cubicBezTo>
                  <a:cubicBezTo>
                    <a:pt x="307" y="233"/>
                    <a:pt x="307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1110565" y="1441198"/>
              <a:ext cx="36178" cy="35343"/>
            </a:xfrm>
            <a:custGeom>
              <a:avLst/>
              <a:gdLst/>
              <a:ahLst/>
              <a:cxnLst/>
              <a:rect l="l" t="t" r="r" b="b"/>
              <a:pathLst>
                <a:path w="693" h="677" extrusionOk="0">
                  <a:moveTo>
                    <a:pt x="483" y="0"/>
                  </a:moveTo>
                  <a:cubicBezTo>
                    <a:pt x="410" y="0"/>
                    <a:pt x="360" y="33"/>
                    <a:pt x="307" y="33"/>
                  </a:cubicBezTo>
                  <a:lnTo>
                    <a:pt x="154" y="33"/>
                  </a:lnTo>
                  <a:lnTo>
                    <a:pt x="80" y="112"/>
                  </a:lnTo>
                  <a:cubicBezTo>
                    <a:pt x="0" y="112"/>
                    <a:pt x="0" y="186"/>
                    <a:pt x="0" y="265"/>
                  </a:cubicBezTo>
                  <a:cubicBezTo>
                    <a:pt x="0" y="339"/>
                    <a:pt x="0" y="418"/>
                    <a:pt x="80" y="492"/>
                  </a:cubicBezTo>
                  <a:cubicBezTo>
                    <a:pt x="80" y="604"/>
                    <a:pt x="201" y="676"/>
                    <a:pt x="326" y="676"/>
                  </a:cubicBezTo>
                  <a:cubicBezTo>
                    <a:pt x="372" y="676"/>
                    <a:pt x="418" y="666"/>
                    <a:pt x="460" y="645"/>
                  </a:cubicBezTo>
                  <a:cubicBezTo>
                    <a:pt x="613" y="572"/>
                    <a:pt x="692" y="339"/>
                    <a:pt x="692" y="186"/>
                  </a:cubicBezTo>
                  <a:cubicBezTo>
                    <a:pt x="692" y="112"/>
                    <a:pt x="613" y="112"/>
                    <a:pt x="613" y="33"/>
                  </a:cubicBezTo>
                  <a:cubicBezTo>
                    <a:pt x="562" y="8"/>
                    <a:pt x="519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1206466" y="1451900"/>
              <a:ext cx="20151" cy="14983"/>
            </a:xfrm>
            <a:custGeom>
              <a:avLst/>
              <a:gdLst/>
              <a:ahLst/>
              <a:cxnLst/>
              <a:rect l="l" t="t" r="r" b="b"/>
              <a:pathLst>
                <a:path w="386" h="287" extrusionOk="0">
                  <a:moveTo>
                    <a:pt x="230" y="1"/>
                  </a:moveTo>
                  <a:cubicBezTo>
                    <a:pt x="191" y="1"/>
                    <a:pt x="153" y="21"/>
                    <a:pt x="153" y="60"/>
                  </a:cubicBezTo>
                  <a:cubicBezTo>
                    <a:pt x="80" y="60"/>
                    <a:pt x="0" y="60"/>
                    <a:pt x="0" y="134"/>
                  </a:cubicBezTo>
                  <a:lnTo>
                    <a:pt x="0" y="213"/>
                  </a:lnTo>
                  <a:cubicBezTo>
                    <a:pt x="0" y="287"/>
                    <a:pt x="80" y="287"/>
                    <a:pt x="80" y="287"/>
                  </a:cubicBezTo>
                  <a:lnTo>
                    <a:pt x="306" y="287"/>
                  </a:lnTo>
                  <a:cubicBezTo>
                    <a:pt x="386" y="213"/>
                    <a:pt x="386" y="134"/>
                    <a:pt x="306" y="60"/>
                  </a:cubicBezTo>
                  <a:cubicBezTo>
                    <a:pt x="306" y="21"/>
                    <a:pt x="268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1246403" y="1502956"/>
              <a:ext cx="20151" cy="19890"/>
            </a:xfrm>
            <a:custGeom>
              <a:avLst/>
              <a:gdLst/>
              <a:ahLst/>
              <a:cxnLst/>
              <a:rect l="l" t="t" r="r" b="b"/>
              <a:pathLst>
                <a:path w="386" h="381" extrusionOk="0">
                  <a:moveTo>
                    <a:pt x="233" y="1"/>
                  </a:moveTo>
                  <a:cubicBezTo>
                    <a:pt x="153" y="74"/>
                    <a:pt x="0" y="380"/>
                    <a:pt x="80" y="380"/>
                  </a:cubicBezTo>
                  <a:cubicBezTo>
                    <a:pt x="233" y="380"/>
                    <a:pt x="386" y="307"/>
                    <a:pt x="386" y="154"/>
                  </a:cubicBezTo>
                  <a:cubicBezTo>
                    <a:pt x="386" y="74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990703" y="1466830"/>
              <a:ext cx="52153" cy="42182"/>
            </a:xfrm>
            <a:custGeom>
              <a:avLst/>
              <a:gdLst/>
              <a:ahLst/>
              <a:cxnLst/>
              <a:rect l="l" t="t" r="r" b="b"/>
              <a:pathLst>
                <a:path w="999" h="808" extrusionOk="0">
                  <a:moveTo>
                    <a:pt x="766" y="1"/>
                  </a:moveTo>
                  <a:cubicBezTo>
                    <a:pt x="613" y="1"/>
                    <a:pt x="460" y="81"/>
                    <a:pt x="307" y="81"/>
                  </a:cubicBezTo>
                  <a:cubicBezTo>
                    <a:pt x="233" y="154"/>
                    <a:pt x="154" y="154"/>
                    <a:pt x="154" y="234"/>
                  </a:cubicBezTo>
                  <a:cubicBezTo>
                    <a:pt x="1" y="387"/>
                    <a:pt x="80" y="613"/>
                    <a:pt x="233" y="693"/>
                  </a:cubicBezTo>
                  <a:cubicBezTo>
                    <a:pt x="270" y="769"/>
                    <a:pt x="347" y="808"/>
                    <a:pt x="433" y="808"/>
                  </a:cubicBezTo>
                  <a:cubicBezTo>
                    <a:pt x="520" y="808"/>
                    <a:pt x="616" y="769"/>
                    <a:pt x="693" y="693"/>
                  </a:cubicBezTo>
                  <a:cubicBezTo>
                    <a:pt x="919" y="613"/>
                    <a:pt x="999" y="387"/>
                    <a:pt x="999" y="154"/>
                  </a:cubicBezTo>
                  <a:cubicBezTo>
                    <a:pt x="919" y="81"/>
                    <a:pt x="919" y="8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974728" y="1542893"/>
              <a:ext cx="28191" cy="19890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154" y="1"/>
                  </a:moveTo>
                  <a:cubicBezTo>
                    <a:pt x="80" y="1"/>
                    <a:pt x="80" y="1"/>
                    <a:pt x="80" y="74"/>
                  </a:cubicBezTo>
                  <a:cubicBezTo>
                    <a:pt x="1" y="154"/>
                    <a:pt x="1" y="227"/>
                    <a:pt x="80" y="307"/>
                  </a:cubicBezTo>
                  <a:cubicBezTo>
                    <a:pt x="154" y="381"/>
                    <a:pt x="233" y="381"/>
                    <a:pt x="307" y="381"/>
                  </a:cubicBezTo>
                  <a:lnTo>
                    <a:pt x="460" y="381"/>
                  </a:lnTo>
                  <a:cubicBezTo>
                    <a:pt x="539" y="307"/>
                    <a:pt x="539" y="154"/>
                    <a:pt x="460" y="74"/>
                  </a:cubicBezTo>
                  <a:cubicBezTo>
                    <a:pt x="386" y="1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1082740" y="1591809"/>
              <a:ext cx="56016" cy="53980"/>
            </a:xfrm>
            <a:custGeom>
              <a:avLst/>
              <a:gdLst/>
              <a:ahLst/>
              <a:cxnLst/>
              <a:rect l="l" t="t" r="r" b="b"/>
              <a:pathLst>
                <a:path w="1073" h="1034" extrusionOk="0">
                  <a:moveTo>
                    <a:pt x="527" y="1"/>
                  </a:moveTo>
                  <a:cubicBezTo>
                    <a:pt x="440" y="1"/>
                    <a:pt x="344" y="19"/>
                    <a:pt x="227" y="56"/>
                  </a:cubicBezTo>
                  <a:cubicBezTo>
                    <a:pt x="227" y="56"/>
                    <a:pt x="154" y="56"/>
                    <a:pt x="74" y="135"/>
                  </a:cubicBezTo>
                  <a:cubicBezTo>
                    <a:pt x="1" y="135"/>
                    <a:pt x="1" y="288"/>
                    <a:pt x="1" y="362"/>
                  </a:cubicBezTo>
                  <a:lnTo>
                    <a:pt x="1" y="594"/>
                  </a:lnTo>
                  <a:cubicBezTo>
                    <a:pt x="74" y="747"/>
                    <a:pt x="154" y="901"/>
                    <a:pt x="307" y="974"/>
                  </a:cubicBezTo>
                  <a:cubicBezTo>
                    <a:pt x="383" y="1014"/>
                    <a:pt x="478" y="1034"/>
                    <a:pt x="573" y="1034"/>
                  </a:cubicBezTo>
                  <a:cubicBezTo>
                    <a:pt x="668" y="1034"/>
                    <a:pt x="763" y="1014"/>
                    <a:pt x="840" y="974"/>
                  </a:cubicBezTo>
                  <a:cubicBezTo>
                    <a:pt x="993" y="901"/>
                    <a:pt x="1072" y="747"/>
                    <a:pt x="1072" y="515"/>
                  </a:cubicBezTo>
                  <a:cubicBezTo>
                    <a:pt x="1072" y="362"/>
                    <a:pt x="993" y="209"/>
                    <a:pt x="766" y="56"/>
                  </a:cubicBezTo>
                  <a:cubicBezTo>
                    <a:pt x="690" y="19"/>
                    <a:pt x="613" y="1"/>
                    <a:pt x="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1046666" y="1602668"/>
              <a:ext cx="24014" cy="17750"/>
            </a:xfrm>
            <a:custGeom>
              <a:avLst/>
              <a:gdLst/>
              <a:ahLst/>
              <a:cxnLst/>
              <a:rect l="l" t="t" r="r" b="b"/>
              <a:pathLst>
                <a:path w="460" h="340" extrusionOk="0">
                  <a:moveTo>
                    <a:pt x="233" y="1"/>
                  </a:moveTo>
                  <a:cubicBezTo>
                    <a:pt x="80" y="1"/>
                    <a:pt x="0" y="154"/>
                    <a:pt x="0" y="233"/>
                  </a:cubicBezTo>
                  <a:cubicBezTo>
                    <a:pt x="80" y="307"/>
                    <a:pt x="80" y="307"/>
                    <a:pt x="153" y="307"/>
                  </a:cubicBezTo>
                  <a:cubicBezTo>
                    <a:pt x="177" y="330"/>
                    <a:pt x="207" y="340"/>
                    <a:pt x="237" y="340"/>
                  </a:cubicBezTo>
                  <a:cubicBezTo>
                    <a:pt x="310" y="340"/>
                    <a:pt x="386" y="285"/>
                    <a:pt x="386" y="233"/>
                  </a:cubicBezTo>
                  <a:cubicBezTo>
                    <a:pt x="459" y="154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998690" y="1590869"/>
              <a:ext cx="32002" cy="28974"/>
            </a:xfrm>
            <a:custGeom>
              <a:avLst/>
              <a:gdLst/>
              <a:ahLst/>
              <a:cxnLst/>
              <a:rect l="l" t="t" r="r" b="b"/>
              <a:pathLst>
                <a:path w="613" h="555" extrusionOk="0">
                  <a:moveTo>
                    <a:pt x="307" y="0"/>
                  </a:moveTo>
                  <a:cubicBezTo>
                    <a:pt x="233" y="0"/>
                    <a:pt x="386" y="74"/>
                    <a:pt x="233" y="74"/>
                  </a:cubicBezTo>
                  <a:cubicBezTo>
                    <a:pt x="154" y="74"/>
                    <a:pt x="80" y="153"/>
                    <a:pt x="80" y="153"/>
                  </a:cubicBezTo>
                  <a:cubicBezTo>
                    <a:pt x="80" y="227"/>
                    <a:pt x="80" y="227"/>
                    <a:pt x="1" y="306"/>
                  </a:cubicBezTo>
                  <a:cubicBezTo>
                    <a:pt x="1" y="430"/>
                    <a:pt x="154" y="555"/>
                    <a:pt x="293" y="555"/>
                  </a:cubicBezTo>
                  <a:cubicBezTo>
                    <a:pt x="326" y="555"/>
                    <a:pt x="358" y="548"/>
                    <a:pt x="386" y="533"/>
                  </a:cubicBezTo>
                  <a:cubicBezTo>
                    <a:pt x="540" y="533"/>
                    <a:pt x="613" y="306"/>
                    <a:pt x="540" y="153"/>
                  </a:cubicBezTo>
                  <a:cubicBezTo>
                    <a:pt x="460" y="74"/>
                    <a:pt x="386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1158490" y="1594680"/>
              <a:ext cx="39989" cy="38684"/>
            </a:xfrm>
            <a:custGeom>
              <a:avLst/>
              <a:gdLst/>
              <a:ahLst/>
              <a:cxnLst/>
              <a:rect l="l" t="t" r="r" b="b"/>
              <a:pathLst>
                <a:path w="766" h="741" extrusionOk="0">
                  <a:moveTo>
                    <a:pt x="460" y="1"/>
                  </a:moveTo>
                  <a:cubicBezTo>
                    <a:pt x="307" y="1"/>
                    <a:pt x="154" y="80"/>
                    <a:pt x="80" y="233"/>
                  </a:cubicBezTo>
                  <a:cubicBezTo>
                    <a:pt x="1" y="386"/>
                    <a:pt x="1" y="539"/>
                    <a:pt x="154" y="613"/>
                  </a:cubicBezTo>
                  <a:cubicBezTo>
                    <a:pt x="201" y="703"/>
                    <a:pt x="273" y="740"/>
                    <a:pt x="357" y="740"/>
                  </a:cubicBezTo>
                  <a:cubicBezTo>
                    <a:pt x="414" y="740"/>
                    <a:pt x="477" y="723"/>
                    <a:pt x="539" y="692"/>
                  </a:cubicBezTo>
                  <a:cubicBezTo>
                    <a:pt x="693" y="613"/>
                    <a:pt x="766" y="460"/>
                    <a:pt x="766" y="307"/>
                  </a:cubicBezTo>
                  <a:cubicBezTo>
                    <a:pt x="766" y="233"/>
                    <a:pt x="693" y="80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946955" y="1570718"/>
              <a:ext cx="43800" cy="32002"/>
            </a:xfrm>
            <a:custGeom>
              <a:avLst/>
              <a:gdLst/>
              <a:ahLst/>
              <a:cxnLst/>
              <a:rect l="l" t="t" r="r" b="b"/>
              <a:pathLst>
                <a:path w="839" h="613" extrusionOk="0">
                  <a:moveTo>
                    <a:pt x="306" y="1"/>
                  </a:moveTo>
                  <a:cubicBezTo>
                    <a:pt x="227" y="1"/>
                    <a:pt x="153" y="80"/>
                    <a:pt x="74" y="154"/>
                  </a:cubicBezTo>
                  <a:cubicBezTo>
                    <a:pt x="0" y="307"/>
                    <a:pt x="74" y="460"/>
                    <a:pt x="227" y="539"/>
                  </a:cubicBezTo>
                  <a:cubicBezTo>
                    <a:pt x="380" y="613"/>
                    <a:pt x="533" y="613"/>
                    <a:pt x="612" y="613"/>
                  </a:cubicBezTo>
                  <a:cubicBezTo>
                    <a:pt x="765" y="539"/>
                    <a:pt x="839" y="386"/>
                    <a:pt x="765" y="233"/>
                  </a:cubicBezTo>
                  <a:cubicBezTo>
                    <a:pt x="765" y="154"/>
                    <a:pt x="686" y="80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1210590" y="1617076"/>
              <a:ext cx="14826" cy="12373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54" y="1"/>
                  </a:moveTo>
                  <a:cubicBezTo>
                    <a:pt x="126" y="1"/>
                    <a:pt x="97" y="9"/>
                    <a:pt x="74" y="31"/>
                  </a:cubicBezTo>
                  <a:cubicBezTo>
                    <a:pt x="1" y="31"/>
                    <a:pt x="1" y="110"/>
                    <a:pt x="74" y="184"/>
                  </a:cubicBezTo>
                  <a:cubicBezTo>
                    <a:pt x="107" y="217"/>
                    <a:pt x="140" y="237"/>
                    <a:pt x="166" y="237"/>
                  </a:cubicBezTo>
                  <a:cubicBezTo>
                    <a:pt x="202" y="237"/>
                    <a:pt x="227" y="199"/>
                    <a:pt x="227" y="110"/>
                  </a:cubicBezTo>
                  <a:cubicBezTo>
                    <a:pt x="284" y="54"/>
                    <a:pt x="22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1030639" y="1634617"/>
              <a:ext cx="40041" cy="28191"/>
            </a:xfrm>
            <a:custGeom>
              <a:avLst/>
              <a:gdLst/>
              <a:ahLst/>
              <a:cxnLst/>
              <a:rect l="l" t="t" r="r" b="b"/>
              <a:pathLst>
                <a:path w="767" h="540" extrusionOk="0">
                  <a:moveTo>
                    <a:pt x="81" y="1"/>
                  </a:moveTo>
                  <a:cubicBezTo>
                    <a:pt x="1" y="81"/>
                    <a:pt x="81" y="154"/>
                    <a:pt x="81" y="234"/>
                  </a:cubicBezTo>
                  <a:cubicBezTo>
                    <a:pt x="154" y="387"/>
                    <a:pt x="234" y="460"/>
                    <a:pt x="307" y="460"/>
                  </a:cubicBezTo>
                  <a:cubicBezTo>
                    <a:pt x="387" y="540"/>
                    <a:pt x="540" y="540"/>
                    <a:pt x="613" y="540"/>
                  </a:cubicBezTo>
                  <a:cubicBezTo>
                    <a:pt x="693" y="540"/>
                    <a:pt x="693" y="540"/>
                    <a:pt x="693" y="460"/>
                  </a:cubicBezTo>
                  <a:cubicBezTo>
                    <a:pt x="693" y="460"/>
                    <a:pt x="766" y="460"/>
                    <a:pt x="766" y="387"/>
                  </a:cubicBezTo>
                  <a:cubicBezTo>
                    <a:pt x="766" y="307"/>
                    <a:pt x="766" y="234"/>
                    <a:pt x="693" y="154"/>
                  </a:cubicBezTo>
                  <a:cubicBezTo>
                    <a:pt x="540" y="1"/>
                    <a:pt x="38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970917" y="1632163"/>
              <a:ext cx="51787" cy="44218"/>
            </a:xfrm>
            <a:custGeom>
              <a:avLst/>
              <a:gdLst/>
              <a:ahLst/>
              <a:cxnLst/>
              <a:rect l="l" t="t" r="r" b="b"/>
              <a:pathLst>
                <a:path w="992" h="847" extrusionOk="0">
                  <a:moveTo>
                    <a:pt x="411" y="0"/>
                  </a:moveTo>
                  <a:cubicBezTo>
                    <a:pt x="282" y="0"/>
                    <a:pt x="164" y="37"/>
                    <a:pt x="74" y="128"/>
                  </a:cubicBezTo>
                  <a:cubicBezTo>
                    <a:pt x="74" y="201"/>
                    <a:pt x="74" y="281"/>
                    <a:pt x="0" y="281"/>
                  </a:cubicBezTo>
                  <a:cubicBezTo>
                    <a:pt x="0" y="434"/>
                    <a:pt x="74" y="507"/>
                    <a:pt x="153" y="587"/>
                  </a:cubicBezTo>
                  <a:cubicBezTo>
                    <a:pt x="227" y="660"/>
                    <a:pt x="306" y="740"/>
                    <a:pt x="380" y="740"/>
                  </a:cubicBezTo>
                  <a:cubicBezTo>
                    <a:pt x="488" y="791"/>
                    <a:pt x="595" y="846"/>
                    <a:pt x="703" y="846"/>
                  </a:cubicBezTo>
                  <a:cubicBezTo>
                    <a:pt x="749" y="846"/>
                    <a:pt x="794" y="837"/>
                    <a:pt x="839" y="813"/>
                  </a:cubicBezTo>
                  <a:cubicBezTo>
                    <a:pt x="992" y="740"/>
                    <a:pt x="992" y="587"/>
                    <a:pt x="992" y="507"/>
                  </a:cubicBezTo>
                  <a:cubicBezTo>
                    <a:pt x="992" y="281"/>
                    <a:pt x="839" y="48"/>
                    <a:pt x="686" y="48"/>
                  </a:cubicBezTo>
                  <a:cubicBezTo>
                    <a:pt x="593" y="18"/>
                    <a:pt x="499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958753" y="1614831"/>
              <a:ext cx="16027" cy="17541"/>
            </a:xfrm>
            <a:custGeom>
              <a:avLst/>
              <a:gdLst/>
              <a:ahLst/>
              <a:cxnLst/>
              <a:rect l="l" t="t" r="r" b="b"/>
              <a:pathLst>
                <a:path w="307" h="336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1" y="266"/>
                    <a:pt x="43" y="335"/>
                    <a:pt x="127" y="335"/>
                  </a:cubicBezTo>
                  <a:cubicBezTo>
                    <a:pt x="157" y="335"/>
                    <a:pt x="192" y="326"/>
                    <a:pt x="233" y="306"/>
                  </a:cubicBezTo>
                  <a:cubicBezTo>
                    <a:pt x="307" y="306"/>
                    <a:pt x="307" y="153"/>
                    <a:pt x="233" y="74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1094591" y="1656909"/>
              <a:ext cx="32002" cy="32733"/>
            </a:xfrm>
            <a:custGeom>
              <a:avLst/>
              <a:gdLst/>
              <a:ahLst/>
              <a:cxnLst/>
              <a:rect l="l" t="t" r="r" b="b"/>
              <a:pathLst>
                <a:path w="613" h="627" extrusionOk="0">
                  <a:moveTo>
                    <a:pt x="461" y="0"/>
                  </a:moveTo>
                  <a:cubicBezTo>
                    <a:pt x="410" y="0"/>
                    <a:pt x="360" y="33"/>
                    <a:pt x="306" y="33"/>
                  </a:cubicBezTo>
                  <a:cubicBezTo>
                    <a:pt x="233" y="33"/>
                    <a:pt x="153" y="33"/>
                    <a:pt x="80" y="113"/>
                  </a:cubicBezTo>
                  <a:cubicBezTo>
                    <a:pt x="80" y="113"/>
                    <a:pt x="0" y="186"/>
                    <a:pt x="0" y="266"/>
                  </a:cubicBezTo>
                  <a:cubicBezTo>
                    <a:pt x="0" y="339"/>
                    <a:pt x="0" y="492"/>
                    <a:pt x="80" y="572"/>
                  </a:cubicBezTo>
                  <a:cubicBezTo>
                    <a:pt x="117" y="609"/>
                    <a:pt x="173" y="627"/>
                    <a:pt x="240" y="627"/>
                  </a:cubicBezTo>
                  <a:cubicBezTo>
                    <a:pt x="306" y="627"/>
                    <a:pt x="383" y="609"/>
                    <a:pt x="460" y="572"/>
                  </a:cubicBezTo>
                  <a:cubicBezTo>
                    <a:pt x="539" y="492"/>
                    <a:pt x="613" y="419"/>
                    <a:pt x="613" y="266"/>
                  </a:cubicBezTo>
                  <a:cubicBezTo>
                    <a:pt x="613" y="186"/>
                    <a:pt x="613" y="113"/>
                    <a:pt x="539" y="33"/>
                  </a:cubicBezTo>
                  <a:cubicBezTo>
                    <a:pt x="513" y="9"/>
                    <a:pt x="487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1154679" y="1646781"/>
              <a:ext cx="35813" cy="29705"/>
            </a:xfrm>
            <a:custGeom>
              <a:avLst/>
              <a:gdLst/>
              <a:ahLst/>
              <a:cxnLst/>
              <a:rect l="l" t="t" r="r" b="b"/>
              <a:pathLst>
                <a:path w="686" h="569" extrusionOk="0">
                  <a:moveTo>
                    <a:pt x="227" y="1"/>
                  </a:moveTo>
                  <a:cubicBezTo>
                    <a:pt x="153" y="74"/>
                    <a:pt x="0" y="154"/>
                    <a:pt x="0" y="307"/>
                  </a:cubicBezTo>
                  <a:lnTo>
                    <a:pt x="227" y="533"/>
                  </a:lnTo>
                  <a:cubicBezTo>
                    <a:pt x="280" y="533"/>
                    <a:pt x="330" y="569"/>
                    <a:pt x="403" y="569"/>
                  </a:cubicBezTo>
                  <a:cubicBezTo>
                    <a:pt x="440" y="569"/>
                    <a:pt x="482" y="560"/>
                    <a:pt x="533" y="533"/>
                  </a:cubicBezTo>
                  <a:cubicBezTo>
                    <a:pt x="612" y="533"/>
                    <a:pt x="686" y="460"/>
                    <a:pt x="686" y="380"/>
                  </a:cubicBezTo>
                  <a:cubicBezTo>
                    <a:pt x="686" y="307"/>
                    <a:pt x="686" y="307"/>
                    <a:pt x="612" y="227"/>
                  </a:cubicBezTo>
                  <a:lnTo>
                    <a:pt x="459" y="74"/>
                  </a:lnTo>
                  <a:cubicBezTo>
                    <a:pt x="306" y="1"/>
                    <a:pt x="306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1250527" y="1606844"/>
              <a:ext cx="19890" cy="21561"/>
            </a:xfrm>
            <a:custGeom>
              <a:avLst/>
              <a:gdLst/>
              <a:ahLst/>
              <a:cxnLst/>
              <a:rect l="l" t="t" r="r" b="b"/>
              <a:pathLst>
                <a:path w="381" h="413" extrusionOk="0">
                  <a:moveTo>
                    <a:pt x="154" y="0"/>
                  </a:moveTo>
                  <a:cubicBezTo>
                    <a:pt x="74" y="74"/>
                    <a:pt x="1" y="153"/>
                    <a:pt x="1" y="306"/>
                  </a:cubicBezTo>
                  <a:cubicBezTo>
                    <a:pt x="53" y="358"/>
                    <a:pt x="144" y="413"/>
                    <a:pt x="221" y="413"/>
                  </a:cubicBezTo>
                  <a:cubicBezTo>
                    <a:pt x="254" y="413"/>
                    <a:pt x="283" y="403"/>
                    <a:pt x="307" y="380"/>
                  </a:cubicBezTo>
                  <a:cubicBezTo>
                    <a:pt x="380" y="380"/>
                    <a:pt x="380" y="380"/>
                    <a:pt x="380" y="306"/>
                  </a:cubicBezTo>
                  <a:lnTo>
                    <a:pt x="380" y="227"/>
                  </a:lnTo>
                  <a:cubicBezTo>
                    <a:pt x="380" y="74"/>
                    <a:pt x="30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1210590" y="1642604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227" y="1"/>
                  </a:moveTo>
                  <a:cubicBezTo>
                    <a:pt x="227" y="81"/>
                    <a:pt x="154" y="154"/>
                    <a:pt x="74" y="154"/>
                  </a:cubicBezTo>
                  <a:cubicBezTo>
                    <a:pt x="74" y="234"/>
                    <a:pt x="1" y="307"/>
                    <a:pt x="74" y="307"/>
                  </a:cubicBezTo>
                  <a:lnTo>
                    <a:pt x="154" y="387"/>
                  </a:lnTo>
                  <a:cubicBezTo>
                    <a:pt x="227" y="387"/>
                    <a:pt x="380" y="387"/>
                    <a:pt x="460" y="307"/>
                  </a:cubicBezTo>
                  <a:cubicBezTo>
                    <a:pt x="460" y="234"/>
                    <a:pt x="533" y="81"/>
                    <a:pt x="460" y="81"/>
                  </a:cubicBez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1030639" y="1431070"/>
              <a:ext cx="20203" cy="11851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07" y="0"/>
                  </a:moveTo>
                  <a:cubicBezTo>
                    <a:pt x="234" y="0"/>
                    <a:pt x="154" y="0"/>
                    <a:pt x="81" y="74"/>
                  </a:cubicBezTo>
                  <a:cubicBezTo>
                    <a:pt x="1" y="74"/>
                    <a:pt x="1" y="153"/>
                    <a:pt x="81" y="153"/>
                  </a:cubicBezTo>
                  <a:cubicBezTo>
                    <a:pt x="81" y="227"/>
                    <a:pt x="154" y="227"/>
                    <a:pt x="154" y="227"/>
                  </a:cubicBezTo>
                  <a:lnTo>
                    <a:pt x="307" y="227"/>
                  </a:lnTo>
                  <a:cubicBezTo>
                    <a:pt x="387" y="153"/>
                    <a:pt x="307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958753" y="1490845"/>
              <a:ext cx="16027" cy="19107"/>
            </a:xfrm>
            <a:custGeom>
              <a:avLst/>
              <a:gdLst/>
              <a:ahLst/>
              <a:cxnLst/>
              <a:rect l="l" t="t" r="r" b="b"/>
              <a:pathLst>
                <a:path w="307" h="366" extrusionOk="0">
                  <a:moveTo>
                    <a:pt x="154" y="0"/>
                  </a:moveTo>
                  <a:cubicBezTo>
                    <a:pt x="154" y="80"/>
                    <a:pt x="80" y="80"/>
                    <a:pt x="80" y="153"/>
                  </a:cubicBezTo>
                  <a:cubicBezTo>
                    <a:pt x="1" y="233"/>
                    <a:pt x="80" y="306"/>
                    <a:pt x="154" y="306"/>
                  </a:cubicBezTo>
                  <a:cubicBezTo>
                    <a:pt x="154" y="346"/>
                    <a:pt x="174" y="366"/>
                    <a:pt x="203" y="366"/>
                  </a:cubicBezTo>
                  <a:cubicBezTo>
                    <a:pt x="232" y="366"/>
                    <a:pt x="270" y="346"/>
                    <a:pt x="307" y="306"/>
                  </a:cubicBezTo>
                  <a:cubicBezTo>
                    <a:pt x="307" y="153"/>
                    <a:pt x="30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1178641" y="1423082"/>
              <a:ext cx="19838" cy="11851"/>
            </a:xfrm>
            <a:custGeom>
              <a:avLst/>
              <a:gdLst/>
              <a:ahLst/>
              <a:cxnLst/>
              <a:rect l="l" t="t" r="r" b="b"/>
              <a:pathLst>
                <a:path w="380" h="227" extrusionOk="0">
                  <a:moveTo>
                    <a:pt x="153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153"/>
                    <a:pt x="74" y="227"/>
                    <a:pt x="153" y="227"/>
                  </a:cubicBezTo>
                  <a:cubicBezTo>
                    <a:pt x="227" y="227"/>
                    <a:pt x="307" y="227"/>
                    <a:pt x="380" y="153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1274489" y="1526918"/>
              <a:ext cx="16079" cy="16027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154" y="1"/>
                  </a:moveTo>
                  <a:cubicBezTo>
                    <a:pt x="154" y="74"/>
                    <a:pt x="74" y="74"/>
                    <a:pt x="1" y="154"/>
                  </a:cubicBezTo>
                  <a:lnTo>
                    <a:pt x="1" y="307"/>
                  </a:lnTo>
                  <a:cubicBezTo>
                    <a:pt x="74" y="307"/>
                    <a:pt x="227" y="307"/>
                    <a:pt x="227" y="227"/>
                  </a:cubicBezTo>
                  <a:cubicBezTo>
                    <a:pt x="307" y="15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1206466" y="1376098"/>
              <a:ext cx="24014" cy="47037"/>
            </a:xfrm>
            <a:custGeom>
              <a:avLst/>
              <a:gdLst/>
              <a:ahLst/>
              <a:cxnLst/>
              <a:rect l="l" t="t" r="r" b="b"/>
              <a:pathLst>
                <a:path w="460" h="901" extrusionOk="0">
                  <a:moveTo>
                    <a:pt x="355" y="0"/>
                  </a:moveTo>
                  <a:cubicBezTo>
                    <a:pt x="326" y="0"/>
                    <a:pt x="306" y="19"/>
                    <a:pt x="306" y="55"/>
                  </a:cubicBezTo>
                  <a:cubicBezTo>
                    <a:pt x="153" y="288"/>
                    <a:pt x="80" y="515"/>
                    <a:pt x="0" y="747"/>
                  </a:cubicBezTo>
                  <a:cubicBezTo>
                    <a:pt x="0" y="821"/>
                    <a:pt x="0" y="821"/>
                    <a:pt x="80" y="900"/>
                  </a:cubicBezTo>
                  <a:cubicBezTo>
                    <a:pt x="153" y="900"/>
                    <a:pt x="233" y="821"/>
                    <a:pt x="233" y="821"/>
                  </a:cubicBezTo>
                  <a:cubicBezTo>
                    <a:pt x="233" y="594"/>
                    <a:pt x="386" y="362"/>
                    <a:pt x="459" y="135"/>
                  </a:cubicBezTo>
                  <a:lnTo>
                    <a:pt x="459" y="55"/>
                  </a:lnTo>
                  <a:cubicBezTo>
                    <a:pt x="422" y="19"/>
                    <a:pt x="38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1246403" y="1531825"/>
              <a:ext cx="20151" cy="22970"/>
            </a:xfrm>
            <a:custGeom>
              <a:avLst/>
              <a:gdLst/>
              <a:ahLst/>
              <a:cxnLst/>
              <a:rect l="l" t="t" r="r" b="b"/>
              <a:pathLst>
                <a:path w="386" h="440" extrusionOk="0">
                  <a:moveTo>
                    <a:pt x="154" y="0"/>
                  </a:moveTo>
                  <a:cubicBezTo>
                    <a:pt x="135" y="0"/>
                    <a:pt x="117" y="20"/>
                    <a:pt x="80" y="60"/>
                  </a:cubicBezTo>
                  <a:cubicBezTo>
                    <a:pt x="0" y="60"/>
                    <a:pt x="0" y="133"/>
                    <a:pt x="0" y="133"/>
                  </a:cubicBezTo>
                  <a:lnTo>
                    <a:pt x="153" y="366"/>
                  </a:lnTo>
                  <a:cubicBezTo>
                    <a:pt x="153" y="439"/>
                    <a:pt x="233" y="439"/>
                    <a:pt x="233" y="439"/>
                  </a:cubicBezTo>
                  <a:lnTo>
                    <a:pt x="306" y="439"/>
                  </a:lnTo>
                  <a:cubicBezTo>
                    <a:pt x="306" y="439"/>
                    <a:pt x="386" y="366"/>
                    <a:pt x="306" y="286"/>
                  </a:cubicBezTo>
                  <a:lnTo>
                    <a:pt x="233" y="60"/>
                  </a:lnTo>
                  <a:cubicBezTo>
                    <a:pt x="193" y="20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194615" y="1618642"/>
              <a:ext cx="11903" cy="44165"/>
            </a:xfrm>
            <a:custGeom>
              <a:avLst/>
              <a:gdLst/>
              <a:ahLst/>
              <a:cxnLst/>
              <a:rect l="l" t="t" r="r" b="b"/>
              <a:pathLst>
                <a:path w="228" h="846" extrusionOk="0">
                  <a:moveTo>
                    <a:pt x="74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74" y="766"/>
                  </a:lnTo>
                  <a:cubicBezTo>
                    <a:pt x="74" y="766"/>
                    <a:pt x="74" y="846"/>
                    <a:pt x="154" y="846"/>
                  </a:cubicBezTo>
                  <a:cubicBezTo>
                    <a:pt x="227" y="846"/>
                    <a:pt x="227" y="766"/>
                    <a:pt x="227" y="693"/>
                  </a:cubicBezTo>
                  <a:lnTo>
                    <a:pt x="154" y="80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1106702" y="1602668"/>
              <a:ext cx="16079" cy="32002"/>
            </a:xfrm>
            <a:custGeom>
              <a:avLst/>
              <a:gdLst/>
              <a:ahLst/>
              <a:cxnLst/>
              <a:rect l="l" t="t" r="r" b="b"/>
              <a:pathLst>
                <a:path w="308" h="613" extrusionOk="0">
                  <a:moveTo>
                    <a:pt x="228" y="1"/>
                  </a:moveTo>
                  <a:cubicBezTo>
                    <a:pt x="228" y="1"/>
                    <a:pt x="154" y="1"/>
                    <a:pt x="154" y="80"/>
                  </a:cubicBezTo>
                  <a:lnTo>
                    <a:pt x="74" y="460"/>
                  </a:lnTo>
                  <a:cubicBezTo>
                    <a:pt x="1" y="539"/>
                    <a:pt x="74" y="613"/>
                    <a:pt x="154" y="613"/>
                  </a:cubicBezTo>
                  <a:lnTo>
                    <a:pt x="228" y="539"/>
                  </a:lnTo>
                  <a:lnTo>
                    <a:pt x="307" y="154"/>
                  </a:lnTo>
                  <a:cubicBezTo>
                    <a:pt x="307" y="80"/>
                    <a:pt x="307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998690" y="1542893"/>
              <a:ext cx="32002" cy="32054"/>
            </a:xfrm>
            <a:custGeom>
              <a:avLst/>
              <a:gdLst/>
              <a:ahLst/>
              <a:cxnLst/>
              <a:rect l="l" t="t" r="r" b="b"/>
              <a:pathLst>
                <a:path w="613" h="614" extrusionOk="0">
                  <a:moveTo>
                    <a:pt x="460" y="1"/>
                  </a:moveTo>
                  <a:lnTo>
                    <a:pt x="1" y="460"/>
                  </a:lnTo>
                  <a:cubicBezTo>
                    <a:pt x="1" y="534"/>
                    <a:pt x="1" y="534"/>
                    <a:pt x="80" y="613"/>
                  </a:cubicBezTo>
                  <a:cubicBezTo>
                    <a:pt x="154" y="613"/>
                    <a:pt x="154" y="613"/>
                    <a:pt x="233" y="534"/>
                  </a:cubicBezTo>
                  <a:cubicBezTo>
                    <a:pt x="307" y="381"/>
                    <a:pt x="386" y="307"/>
                    <a:pt x="613" y="227"/>
                  </a:cubicBezTo>
                  <a:lnTo>
                    <a:pt x="613" y="74"/>
                  </a:lnTo>
                  <a:cubicBezTo>
                    <a:pt x="613" y="1"/>
                    <a:pt x="54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074753" y="1355007"/>
              <a:ext cx="24014" cy="47976"/>
            </a:xfrm>
            <a:custGeom>
              <a:avLst/>
              <a:gdLst/>
              <a:ahLst/>
              <a:cxnLst/>
              <a:rect l="l" t="t" r="r" b="b"/>
              <a:pathLst>
                <a:path w="460" h="919" extrusionOk="0">
                  <a:moveTo>
                    <a:pt x="1" y="0"/>
                  </a:moveTo>
                  <a:lnTo>
                    <a:pt x="1" y="153"/>
                  </a:lnTo>
                  <a:cubicBezTo>
                    <a:pt x="154" y="386"/>
                    <a:pt x="227" y="613"/>
                    <a:pt x="307" y="845"/>
                  </a:cubicBezTo>
                  <a:cubicBezTo>
                    <a:pt x="307" y="845"/>
                    <a:pt x="307" y="919"/>
                    <a:pt x="380" y="919"/>
                  </a:cubicBezTo>
                  <a:lnTo>
                    <a:pt x="380" y="845"/>
                  </a:lnTo>
                  <a:cubicBezTo>
                    <a:pt x="460" y="845"/>
                    <a:pt x="460" y="845"/>
                    <a:pt x="460" y="766"/>
                  </a:cubicBezTo>
                  <a:cubicBezTo>
                    <a:pt x="380" y="539"/>
                    <a:pt x="307" y="306"/>
                    <a:pt x="154" y="80"/>
                  </a:cubicBezTo>
                  <a:cubicBezTo>
                    <a:pt x="154" y="0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974728" y="1402931"/>
              <a:ext cx="28191" cy="28191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154" y="1"/>
                  </a:moveTo>
                  <a:cubicBezTo>
                    <a:pt x="154" y="1"/>
                    <a:pt x="80" y="1"/>
                    <a:pt x="1" y="80"/>
                  </a:cubicBezTo>
                  <a:cubicBezTo>
                    <a:pt x="1" y="80"/>
                    <a:pt x="1" y="154"/>
                    <a:pt x="80" y="233"/>
                  </a:cubicBezTo>
                  <a:lnTo>
                    <a:pt x="307" y="460"/>
                  </a:lnTo>
                  <a:cubicBezTo>
                    <a:pt x="386" y="460"/>
                    <a:pt x="386" y="539"/>
                    <a:pt x="386" y="539"/>
                  </a:cubicBezTo>
                  <a:cubicBezTo>
                    <a:pt x="460" y="539"/>
                    <a:pt x="460" y="539"/>
                    <a:pt x="460" y="460"/>
                  </a:cubicBezTo>
                  <a:cubicBezTo>
                    <a:pt x="539" y="460"/>
                    <a:pt x="539" y="386"/>
                    <a:pt x="539" y="386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894854" y="1498832"/>
              <a:ext cx="32002" cy="12164"/>
            </a:xfrm>
            <a:custGeom>
              <a:avLst/>
              <a:gdLst/>
              <a:ahLst/>
              <a:cxnLst/>
              <a:rect l="l" t="t" r="r" b="b"/>
              <a:pathLst>
                <a:path w="613" h="233" extrusionOk="0">
                  <a:moveTo>
                    <a:pt x="80" y="0"/>
                  </a:moveTo>
                  <a:cubicBezTo>
                    <a:pt x="0" y="0"/>
                    <a:pt x="0" y="80"/>
                    <a:pt x="0" y="153"/>
                  </a:cubicBezTo>
                  <a:cubicBezTo>
                    <a:pt x="0" y="153"/>
                    <a:pt x="0" y="233"/>
                    <a:pt x="80" y="233"/>
                  </a:cubicBezTo>
                  <a:lnTo>
                    <a:pt x="539" y="233"/>
                  </a:lnTo>
                  <a:cubicBezTo>
                    <a:pt x="612" y="233"/>
                    <a:pt x="612" y="153"/>
                    <a:pt x="612" y="153"/>
                  </a:cubicBezTo>
                  <a:cubicBezTo>
                    <a:pt x="612" y="80"/>
                    <a:pt x="612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918816" y="1590869"/>
              <a:ext cx="12164" cy="27825"/>
            </a:xfrm>
            <a:custGeom>
              <a:avLst/>
              <a:gdLst/>
              <a:ahLst/>
              <a:cxnLst/>
              <a:rect l="l" t="t" r="r" b="b"/>
              <a:pathLst>
                <a:path w="233" h="533" extrusionOk="0">
                  <a:moveTo>
                    <a:pt x="153" y="0"/>
                  </a:moveTo>
                  <a:cubicBezTo>
                    <a:pt x="80" y="0"/>
                    <a:pt x="0" y="0"/>
                    <a:pt x="0" y="74"/>
                  </a:cubicBezTo>
                  <a:lnTo>
                    <a:pt x="0" y="380"/>
                  </a:lnTo>
                  <a:cubicBezTo>
                    <a:pt x="0" y="459"/>
                    <a:pt x="0" y="533"/>
                    <a:pt x="80" y="533"/>
                  </a:cubicBezTo>
                  <a:cubicBezTo>
                    <a:pt x="153" y="533"/>
                    <a:pt x="153" y="459"/>
                    <a:pt x="153" y="380"/>
                  </a:cubicBezTo>
                  <a:cubicBezTo>
                    <a:pt x="153" y="306"/>
                    <a:pt x="233" y="227"/>
                    <a:pt x="233" y="153"/>
                  </a:cubicBezTo>
                  <a:cubicBezTo>
                    <a:pt x="233" y="74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1006677" y="1655708"/>
              <a:ext cx="20203" cy="23075"/>
            </a:xfrm>
            <a:custGeom>
              <a:avLst/>
              <a:gdLst/>
              <a:ahLst/>
              <a:cxnLst/>
              <a:rect l="l" t="t" r="r" b="b"/>
              <a:pathLst>
                <a:path w="387" h="442" extrusionOk="0">
                  <a:moveTo>
                    <a:pt x="260" y="1"/>
                  </a:moveTo>
                  <a:cubicBezTo>
                    <a:pt x="232" y="1"/>
                    <a:pt x="194" y="19"/>
                    <a:pt x="154" y="56"/>
                  </a:cubicBezTo>
                  <a:cubicBezTo>
                    <a:pt x="80" y="136"/>
                    <a:pt x="1" y="209"/>
                    <a:pt x="1" y="362"/>
                  </a:cubicBezTo>
                  <a:cubicBezTo>
                    <a:pt x="1" y="442"/>
                    <a:pt x="80" y="442"/>
                    <a:pt x="80" y="442"/>
                  </a:cubicBezTo>
                  <a:cubicBezTo>
                    <a:pt x="154" y="442"/>
                    <a:pt x="233" y="442"/>
                    <a:pt x="233" y="362"/>
                  </a:cubicBezTo>
                  <a:cubicBezTo>
                    <a:pt x="233" y="289"/>
                    <a:pt x="233" y="209"/>
                    <a:pt x="307" y="209"/>
                  </a:cubicBezTo>
                  <a:cubicBezTo>
                    <a:pt x="307" y="136"/>
                    <a:pt x="387" y="56"/>
                    <a:pt x="307" y="56"/>
                  </a:cubicBezTo>
                  <a:cubicBezTo>
                    <a:pt x="307" y="19"/>
                    <a:pt x="28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1042803" y="1691625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343" y="0"/>
                  </a:moveTo>
                  <a:cubicBezTo>
                    <a:pt x="325" y="0"/>
                    <a:pt x="307" y="20"/>
                    <a:pt x="307" y="60"/>
                  </a:cubicBezTo>
                  <a:cubicBezTo>
                    <a:pt x="154" y="133"/>
                    <a:pt x="74" y="286"/>
                    <a:pt x="1" y="439"/>
                  </a:cubicBezTo>
                  <a:cubicBezTo>
                    <a:pt x="1" y="519"/>
                    <a:pt x="1" y="519"/>
                    <a:pt x="74" y="592"/>
                  </a:cubicBezTo>
                  <a:cubicBezTo>
                    <a:pt x="154" y="592"/>
                    <a:pt x="227" y="519"/>
                    <a:pt x="227" y="519"/>
                  </a:cubicBezTo>
                  <a:cubicBezTo>
                    <a:pt x="227" y="366"/>
                    <a:pt x="307" y="286"/>
                    <a:pt x="380" y="213"/>
                  </a:cubicBezTo>
                  <a:cubicBezTo>
                    <a:pt x="460" y="133"/>
                    <a:pt x="460" y="60"/>
                    <a:pt x="380" y="60"/>
                  </a:cubicBezTo>
                  <a:cubicBezTo>
                    <a:pt x="380" y="20"/>
                    <a:pt x="362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1134527" y="1698568"/>
              <a:ext cx="20203" cy="36178"/>
            </a:xfrm>
            <a:custGeom>
              <a:avLst/>
              <a:gdLst/>
              <a:ahLst/>
              <a:cxnLst/>
              <a:rect l="l" t="t" r="r" b="b"/>
              <a:pathLst>
                <a:path w="387" h="693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612"/>
                  </a:lnTo>
                  <a:cubicBezTo>
                    <a:pt x="233" y="692"/>
                    <a:pt x="233" y="692"/>
                    <a:pt x="307" y="692"/>
                  </a:cubicBezTo>
                  <a:cubicBezTo>
                    <a:pt x="386" y="692"/>
                    <a:pt x="386" y="612"/>
                    <a:pt x="386" y="539"/>
                  </a:cubicBezTo>
                  <a:lnTo>
                    <a:pt x="233" y="80"/>
                  </a:lnTo>
                  <a:cubicBezTo>
                    <a:pt x="154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1278352" y="1626630"/>
              <a:ext cx="12216" cy="28191"/>
            </a:xfrm>
            <a:custGeom>
              <a:avLst/>
              <a:gdLst/>
              <a:ahLst/>
              <a:cxnLst/>
              <a:rect l="l" t="t" r="r" b="b"/>
              <a:pathLst>
                <a:path w="234" h="540" extrusionOk="0">
                  <a:moveTo>
                    <a:pt x="80" y="1"/>
                  </a:moveTo>
                  <a:cubicBezTo>
                    <a:pt x="0" y="1"/>
                    <a:pt x="0" y="80"/>
                    <a:pt x="0" y="154"/>
                  </a:cubicBezTo>
                  <a:cubicBezTo>
                    <a:pt x="0" y="234"/>
                    <a:pt x="0" y="307"/>
                    <a:pt x="80" y="460"/>
                  </a:cubicBezTo>
                  <a:cubicBezTo>
                    <a:pt x="80" y="460"/>
                    <a:pt x="80" y="540"/>
                    <a:pt x="153" y="540"/>
                  </a:cubicBezTo>
                  <a:lnTo>
                    <a:pt x="153" y="460"/>
                  </a:lnTo>
                  <a:cubicBezTo>
                    <a:pt x="233" y="460"/>
                    <a:pt x="233" y="387"/>
                    <a:pt x="233" y="387"/>
                  </a:cubicBezTo>
                  <a:cubicBezTo>
                    <a:pt x="233" y="307"/>
                    <a:pt x="153" y="234"/>
                    <a:pt x="153" y="154"/>
                  </a:cubicBez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310302" y="1466830"/>
              <a:ext cx="36178" cy="20203"/>
            </a:xfrm>
            <a:custGeom>
              <a:avLst/>
              <a:gdLst/>
              <a:ahLst/>
              <a:cxnLst/>
              <a:rect l="l" t="t" r="r" b="b"/>
              <a:pathLst>
                <a:path w="693" h="387" extrusionOk="0">
                  <a:moveTo>
                    <a:pt x="539" y="1"/>
                  </a:moveTo>
                  <a:lnTo>
                    <a:pt x="80" y="234"/>
                  </a:lnTo>
                  <a:cubicBezTo>
                    <a:pt x="80" y="234"/>
                    <a:pt x="1" y="307"/>
                    <a:pt x="80" y="307"/>
                  </a:cubicBezTo>
                  <a:cubicBezTo>
                    <a:pt x="80" y="387"/>
                    <a:pt x="80" y="387"/>
                    <a:pt x="154" y="387"/>
                  </a:cubicBezTo>
                  <a:lnTo>
                    <a:pt x="613" y="234"/>
                  </a:lnTo>
                  <a:cubicBezTo>
                    <a:pt x="613" y="154"/>
                    <a:pt x="692" y="81"/>
                    <a:pt x="613" y="81"/>
                  </a:cubicBezTo>
                  <a:cubicBezTo>
                    <a:pt x="613" y="1"/>
                    <a:pt x="539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1298503" y="1407108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3" y="0"/>
                  </a:moveTo>
                  <a:cubicBezTo>
                    <a:pt x="74" y="74"/>
                    <a:pt x="74" y="74"/>
                    <a:pt x="74" y="153"/>
                  </a:cubicBezTo>
                  <a:lnTo>
                    <a:pt x="74" y="306"/>
                  </a:lnTo>
                  <a:cubicBezTo>
                    <a:pt x="0" y="380"/>
                    <a:pt x="74" y="380"/>
                    <a:pt x="74" y="459"/>
                  </a:cubicBezTo>
                  <a:lnTo>
                    <a:pt x="153" y="459"/>
                  </a:lnTo>
                  <a:lnTo>
                    <a:pt x="227" y="380"/>
                  </a:lnTo>
                  <a:cubicBezTo>
                    <a:pt x="227" y="306"/>
                    <a:pt x="306" y="227"/>
                    <a:pt x="227" y="74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1142515" y="1303220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1"/>
                  </a:moveTo>
                  <a:cubicBezTo>
                    <a:pt x="80" y="1"/>
                    <a:pt x="80" y="74"/>
                    <a:pt x="80" y="154"/>
                  </a:cubicBezTo>
                  <a:lnTo>
                    <a:pt x="1" y="380"/>
                  </a:lnTo>
                  <a:cubicBezTo>
                    <a:pt x="1" y="460"/>
                    <a:pt x="80" y="533"/>
                    <a:pt x="80" y="533"/>
                  </a:cubicBezTo>
                  <a:lnTo>
                    <a:pt x="154" y="533"/>
                  </a:lnTo>
                  <a:cubicBezTo>
                    <a:pt x="154" y="533"/>
                    <a:pt x="233" y="460"/>
                    <a:pt x="233" y="380"/>
                  </a:cubicBezTo>
                  <a:lnTo>
                    <a:pt x="233" y="154"/>
                  </a:lnTo>
                  <a:cubicBezTo>
                    <a:pt x="233" y="74"/>
                    <a:pt x="233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130716" y="1471007"/>
              <a:ext cx="19838" cy="24014"/>
            </a:xfrm>
            <a:custGeom>
              <a:avLst/>
              <a:gdLst/>
              <a:ahLst/>
              <a:cxnLst/>
              <a:rect l="l" t="t" r="r" b="b"/>
              <a:pathLst>
                <a:path w="380" h="460" extrusionOk="0">
                  <a:moveTo>
                    <a:pt x="306" y="1"/>
                  </a:moveTo>
                  <a:cubicBezTo>
                    <a:pt x="227" y="1"/>
                    <a:pt x="153" y="1"/>
                    <a:pt x="153" y="74"/>
                  </a:cubicBezTo>
                  <a:lnTo>
                    <a:pt x="74" y="307"/>
                  </a:lnTo>
                  <a:cubicBezTo>
                    <a:pt x="0" y="380"/>
                    <a:pt x="74" y="380"/>
                    <a:pt x="74" y="460"/>
                  </a:cubicBezTo>
                  <a:lnTo>
                    <a:pt x="153" y="460"/>
                  </a:lnTo>
                  <a:lnTo>
                    <a:pt x="227" y="380"/>
                  </a:lnTo>
                  <a:lnTo>
                    <a:pt x="306" y="154"/>
                  </a:lnTo>
                  <a:cubicBezTo>
                    <a:pt x="380" y="74"/>
                    <a:pt x="306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1162666" y="1518931"/>
              <a:ext cx="32002" cy="27877"/>
            </a:xfrm>
            <a:custGeom>
              <a:avLst/>
              <a:gdLst/>
              <a:ahLst/>
              <a:cxnLst/>
              <a:rect l="l" t="t" r="r" b="b"/>
              <a:pathLst>
                <a:path w="613" h="534" extrusionOk="0">
                  <a:moveTo>
                    <a:pt x="153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0" y="227"/>
                  </a:lnTo>
                  <a:cubicBezTo>
                    <a:pt x="153" y="307"/>
                    <a:pt x="306" y="380"/>
                    <a:pt x="459" y="533"/>
                  </a:cubicBezTo>
                  <a:lnTo>
                    <a:pt x="613" y="533"/>
                  </a:lnTo>
                  <a:lnTo>
                    <a:pt x="613" y="380"/>
                  </a:lnTo>
                  <a:cubicBezTo>
                    <a:pt x="459" y="227"/>
                    <a:pt x="306" y="15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066765" y="1513084"/>
              <a:ext cx="16027" cy="21874"/>
            </a:xfrm>
            <a:custGeom>
              <a:avLst/>
              <a:gdLst/>
              <a:ahLst/>
              <a:cxnLst/>
              <a:rect l="l" t="t" r="r" b="b"/>
              <a:pathLst>
                <a:path w="307" h="419" extrusionOk="0">
                  <a:moveTo>
                    <a:pt x="133" y="1"/>
                  </a:moveTo>
                  <a:cubicBezTo>
                    <a:pt x="118" y="1"/>
                    <a:pt x="101" y="9"/>
                    <a:pt x="74" y="33"/>
                  </a:cubicBezTo>
                  <a:cubicBezTo>
                    <a:pt x="1" y="33"/>
                    <a:pt x="1" y="113"/>
                    <a:pt x="1" y="186"/>
                  </a:cubicBezTo>
                  <a:lnTo>
                    <a:pt x="154" y="339"/>
                  </a:lnTo>
                  <a:cubicBezTo>
                    <a:pt x="154" y="339"/>
                    <a:pt x="154" y="419"/>
                    <a:pt x="227" y="419"/>
                  </a:cubicBezTo>
                  <a:lnTo>
                    <a:pt x="227" y="339"/>
                  </a:lnTo>
                  <a:cubicBezTo>
                    <a:pt x="307" y="339"/>
                    <a:pt x="307" y="266"/>
                    <a:pt x="307" y="266"/>
                  </a:cubicBezTo>
                  <a:lnTo>
                    <a:pt x="227" y="33"/>
                  </a:lnTo>
                  <a:cubicBezTo>
                    <a:pt x="178" y="33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1006677" y="1315070"/>
              <a:ext cx="12216" cy="24014"/>
            </a:xfrm>
            <a:custGeom>
              <a:avLst/>
              <a:gdLst/>
              <a:ahLst/>
              <a:cxnLst/>
              <a:rect l="l" t="t" r="r" b="b"/>
              <a:pathLst>
                <a:path w="234" h="460" extrusionOk="0">
                  <a:moveTo>
                    <a:pt x="154" y="0"/>
                  </a:moveTo>
                  <a:cubicBezTo>
                    <a:pt x="80" y="0"/>
                    <a:pt x="1" y="0"/>
                    <a:pt x="1" y="80"/>
                  </a:cubicBezTo>
                  <a:lnTo>
                    <a:pt x="1" y="386"/>
                  </a:lnTo>
                  <a:cubicBezTo>
                    <a:pt x="1" y="459"/>
                    <a:pt x="80" y="459"/>
                    <a:pt x="154" y="459"/>
                  </a:cubicBezTo>
                  <a:cubicBezTo>
                    <a:pt x="233" y="459"/>
                    <a:pt x="233" y="459"/>
                    <a:pt x="233" y="386"/>
                  </a:cubicBezTo>
                  <a:lnTo>
                    <a:pt x="233" y="80"/>
                  </a:lnTo>
                  <a:cubicBezTo>
                    <a:pt x="233" y="0"/>
                    <a:pt x="23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902842" y="1415095"/>
              <a:ext cx="24014" cy="27825"/>
            </a:xfrm>
            <a:custGeom>
              <a:avLst/>
              <a:gdLst/>
              <a:ahLst/>
              <a:cxnLst/>
              <a:rect l="l" t="t" r="r" b="b"/>
              <a:pathLst>
                <a:path w="460" h="533" extrusionOk="0">
                  <a:moveTo>
                    <a:pt x="0" y="0"/>
                  </a:moveTo>
                  <a:lnTo>
                    <a:pt x="0" y="153"/>
                  </a:lnTo>
                  <a:cubicBezTo>
                    <a:pt x="153" y="227"/>
                    <a:pt x="233" y="380"/>
                    <a:pt x="306" y="459"/>
                  </a:cubicBezTo>
                  <a:cubicBezTo>
                    <a:pt x="306" y="533"/>
                    <a:pt x="306" y="533"/>
                    <a:pt x="386" y="533"/>
                  </a:cubicBezTo>
                  <a:cubicBezTo>
                    <a:pt x="459" y="459"/>
                    <a:pt x="459" y="459"/>
                    <a:pt x="459" y="380"/>
                  </a:cubicBezTo>
                  <a:cubicBezTo>
                    <a:pt x="386" y="227"/>
                    <a:pt x="306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946955" y="1627674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353" y="1"/>
                  </a:moveTo>
                  <a:cubicBezTo>
                    <a:pt x="325" y="1"/>
                    <a:pt x="306" y="21"/>
                    <a:pt x="306" y="60"/>
                  </a:cubicBezTo>
                  <a:lnTo>
                    <a:pt x="0" y="367"/>
                  </a:lnTo>
                  <a:lnTo>
                    <a:pt x="0" y="520"/>
                  </a:lnTo>
                  <a:lnTo>
                    <a:pt x="153" y="520"/>
                  </a:lnTo>
                  <a:lnTo>
                    <a:pt x="459" y="134"/>
                  </a:lnTo>
                  <a:lnTo>
                    <a:pt x="459" y="60"/>
                  </a:lnTo>
                  <a:cubicBezTo>
                    <a:pt x="419" y="21"/>
                    <a:pt x="381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1194615" y="1702692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74" y="1"/>
                  </a:moveTo>
                  <a:cubicBezTo>
                    <a:pt x="1" y="74"/>
                    <a:pt x="1" y="74"/>
                    <a:pt x="1" y="154"/>
                  </a:cubicBezTo>
                  <a:lnTo>
                    <a:pt x="154" y="380"/>
                  </a:lnTo>
                  <a:cubicBezTo>
                    <a:pt x="154" y="460"/>
                    <a:pt x="227" y="460"/>
                    <a:pt x="227" y="460"/>
                  </a:cubicBezTo>
                  <a:lnTo>
                    <a:pt x="307" y="460"/>
                  </a:lnTo>
                  <a:cubicBezTo>
                    <a:pt x="307" y="380"/>
                    <a:pt x="380" y="380"/>
                    <a:pt x="307" y="307"/>
                  </a:cubicBezTo>
                  <a:lnTo>
                    <a:pt x="154" y="74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054654" y="1598857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53" y="0"/>
                  </a:moveTo>
                  <a:cubicBezTo>
                    <a:pt x="80" y="74"/>
                    <a:pt x="0" y="153"/>
                    <a:pt x="0" y="306"/>
                  </a:cubicBezTo>
                  <a:cubicBezTo>
                    <a:pt x="0" y="306"/>
                    <a:pt x="0" y="380"/>
                    <a:pt x="80" y="380"/>
                  </a:cubicBezTo>
                  <a:cubicBezTo>
                    <a:pt x="153" y="380"/>
                    <a:pt x="153" y="380"/>
                    <a:pt x="153" y="306"/>
                  </a:cubicBezTo>
                  <a:cubicBezTo>
                    <a:pt x="153" y="227"/>
                    <a:pt x="233" y="227"/>
                    <a:pt x="233" y="153"/>
                  </a:cubicBezTo>
                  <a:cubicBezTo>
                    <a:pt x="306" y="153"/>
                    <a:pt x="306" y="74"/>
                    <a:pt x="306" y="74"/>
                  </a:cubicBezTo>
                  <a:cubicBezTo>
                    <a:pt x="306" y="0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68032" y="1622819"/>
              <a:ext cx="922723" cy="648386"/>
            </a:xfrm>
            <a:custGeom>
              <a:avLst/>
              <a:gdLst/>
              <a:ahLst/>
              <a:cxnLst/>
              <a:rect l="l" t="t" r="r" b="b"/>
              <a:pathLst>
                <a:path w="17675" h="12420" extrusionOk="0">
                  <a:moveTo>
                    <a:pt x="9410" y="0"/>
                  </a:moveTo>
                  <a:cubicBezTo>
                    <a:pt x="9184" y="74"/>
                    <a:pt x="9031" y="227"/>
                    <a:pt x="8878" y="307"/>
                  </a:cubicBezTo>
                  <a:cubicBezTo>
                    <a:pt x="8645" y="380"/>
                    <a:pt x="8339" y="380"/>
                    <a:pt x="8112" y="380"/>
                  </a:cubicBezTo>
                  <a:cubicBezTo>
                    <a:pt x="7928" y="380"/>
                    <a:pt x="7747" y="284"/>
                    <a:pt x="7527" y="284"/>
                  </a:cubicBezTo>
                  <a:cubicBezTo>
                    <a:pt x="7470" y="284"/>
                    <a:pt x="7410" y="290"/>
                    <a:pt x="7347" y="307"/>
                  </a:cubicBezTo>
                  <a:cubicBezTo>
                    <a:pt x="7314" y="317"/>
                    <a:pt x="7281" y="321"/>
                    <a:pt x="7248" y="321"/>
                  </a:cubicBezTo>
                  <a:cubicBezTo>
                    <a:pt x="7083" y="321"/>
                    <a:pt x="6920" y="212"/>
                    <a:pt x="6755" y="212"/>
                  </a:cubicBezTo>
                  <a:cubicBezTo>
                    <a:pt x="6722" y="212"/>
                    <a:pt x="6689" y="216"/>
                    <a:pt x="6655" y="227"/>
                  </a:cubicBezTo>
                  <a:cubicBezTo>
                    <a:pt x="6429" y="307"/>
                    <a:pt x="6043" y="380"/>
                    <a:pt x="5890" y="533"/>
                  </a:cubicBezTo>
                  <a:cubicBezTo>
                    <a:pt x="5737" y="613"/>
                    <a:pt x="5737" y="839"/>
                    <a:pt x="5584" y="992"/>
                  </a:cubicBezTo>
                  <a:cubicBezTo>
                    <a:pt x="5511" y="1225"/>
                    <a:pt x="5278" y="1225"/>
                    <a:pt x="5051" y="1225"/>
                  </a:cubicBezTo>
                  <a:cubicBezTo>
                    <a:pt x="4439" y="1298"/>
                    <a:pt x="4054" y="1684"/>
                    <a:pt x="3521" y="1990"/>
                  </a:cubicBezTo>
                  <a:cubicBezTo>
                    <a:pt x="3368" y="2143"/>
                    <a:pt x="3062" y="2296"/>
                    <a:pt x="2829" y="2370"/>
                  </a:cubicBezTo>
                  <a:cubicBezTo>
                    <a:pt x="2778" y="2396"/>
                    <a:pt x="2719" y="2405"/>
                    <a:pt x="2657" y="2405"/>
                  </a:cubicBezTo>
                  <a:cubicBezTo>
                    <a:pt x="2533" y="2405"/>
                    <a:pt x="2399" y="2370"/>
                    <a:pt x="2297" y="2370"/>
                  </a:cubicBezTo>
                  <a:cubicBezTo>
                    <a:pt x="1991" y="2370"/>
                    <a:pt x="1758" y="2755"/>
                    <a:pt x="1605" y="2982"/>
                  </a:cubicBezTo>
                  <a:cubicBezTo>
                    <a:pt x="1378" y="3135"/>
                    <a:pt x="1146" y="3367"/>
                    <a:pt x="993" y="3594"/>
                  </a:cubicBezTo>
                  <a:cubicBezTo>
                    <a:pt x="840" y="3827"/>
                    <a:pt x="766" y="4053"/>
                    <a:pt x="613" y="4286"/>
                  </a:cubicBezTo>
                  <a:cubicBezTo>
                    <a:pt x="460" y="4439"/>
                    <a:pt x="307" y="4665"/>
                    <a:pt x="227" y="4898"/>
                  </a:cubicBezTo>
                  <a:cubicBezTo>
                    <a:pt x="154" y="5124"/>
                    <a:pt x="1" y="5510"/>
                    <a:pt x="74" y="5737"/>
                  </a:cubicBezTo>
                  <a:cubicBezTo>
                    <a:pt x="74" y="5969"/>
                    <a:pt x="227" y="6196"/>
                    <a:pt x="154" y="6428"/>
                  </a:cubicBezTo>
                  <a:cubicBezTo>
                    <a:pt x="154" y="6734"/>
                    <a:pt x="1" y="6961"/>
                    <a:pt x="74" y="7194"/>
                  </a:cubicBezTo>
                  <a:cubicBezTo>
                    <a:pt x="154" y="7500"/>
                    <a:pt x="307" y="7806"/>
                    <a:pt x="381" y="8112"/>
                  </a:cubicBezTo>
                  <a:cubicBezTo>
                    <a:pt x="460" y="8338"/>
                    <a:pt x="613" y="8644"/>
                    <a:pt x="687" y="8951"/>
                  </a:cubicBezTo>
                  <a:cubicBezTo>
                    <a:pt x="766" y="9183"/>
                    <a:pt x="840" y="9336"/>
                    <a:pt x="1072" y="9410"/>
                  </a:cubicBezTo>
                  <a:cubicBezTo>
                    <a:pt x="1225" y="9410"/>
                    <a:pt x="1452" y="9410"/>
                    <a:pt x="1605" y="9563"/>
                  </a:cubicBezTo>
                  <a:cubicBezTo>
                    <a:pt x="1758" y="9795"/>
                    <a:pt x="1991" y="9948"/>
                    <a:pt x="2217" y="10175"/>
                  </a:cubicBezTo>
                  <a:lnTo>
                    <a:pt x="2756" y="10714"/>
                  </a:lnTo>
                  <a:cubicBezTo>
                    <a:pt x="2909" y="10867"/>
                    <a:pt x="3062" y="11093"/>
                    <a:pt x="3215" y="11173"/>
                  </a:cubicBezTo>
                  <a:cubicBezTo>
                    <a:pt x="3441" y="11173"/>
                    <a:pt x="3594" y="11093"/>
                    <a:pt x="3748" y="11020"/>
                  </a:cubicBezTo>
                  <a:cubicBezTo>
                    <a:pt x="3793" y="11004"/>
                    <a:pt x="3839" y="10997"/>
                    <a:pt x="3883" y="10997"/>
                  </a:cubicBezTo>
                  <a:cubicBezTo>
                    <a:pt x="4066" y="10997"/>
                    <a:pt x="4237" y="11109"/>
                    <a:pt x="4360" y="11173"/>
                  </a:cubicBezTo>
                  <a:cubicBezTo>
                    <a:pt x="4666" y="11246"/>
                    <a:pt x="4819" y="11326"/>
                    <a:pt x="5051" y="11552"/>
                  </a:cubicBezTo>
                  <a:cubicBezTo>
                    <a:pt x="5205" y="11785"/>
                    <a:pt x="5431" y="11785"/>
                    <a:pt x="5664" y="11785"/>
                  </a:cubicBezTo>
                  <a:cubicBezTo>
                    <a:pt x="6196" y="11785"/>
                    <a:pt x="6123" y="12164"/>
                    <a:pt x="6502" y="12397"/>
                  </a:cubicBezTo>
                  <a:cubicBezTo>
                    <a:pt x="6541" y="12412"/>
                    <a:pt x="6577" y="12419"/>
                    <a:pt x="6611" y="12419"/>
                  </a:cubicBezTo>
                  <a:cubicBezTo>
                    <a:pt x="6920" y="12419"/>
                    <a:pt x="7072" y="11858"/>
                    <a:pt x="7347" y="11858"/>
                  </a:cubicBezTo>
                  <a:cubicBezTo>
                    <a:pt x="7653" y="11858"/>
                    <a:pt x="7959" y="11938"/>
                    <a:pt x="8186" y="12011"/>
                  </a:cubicBezTo>
                  <a:cubicBezTo>
                    <a:pt x="8339" y="12091"/>
                    <a:pt x="8572" y="12244"/>
                    <a:pt x="8798" y="12244"/>
                  </a:cubicBezTo>
                  <a:cubicBezTo>
                    <a:pt x="9028" y="12244"/>
                    <a:pt x="9259" y="12112"/>
                    <a:pt x="9489" y="12112"/>
                  </a:cubicBezTo>
                  <a:cubicBezTo>
                    <a:pt x="9565" y="12112"/>
                    <a:pt x="9641" y="12127"/>
                    <a:pt x="9716" y="12164"/>
                  </a:cubicBezTo>
                  <a:cubicBezTo>
                    <a:pt x="9878" y="12271"/>
                    <a:pt x="10037" y="12416"/>
                    <a:pt x="10197" y="12416"/>
                  </a:cubicBezTo>
                  <a:cubicBezTo>
                    <a:pt x="10267" y="12416"/>
                    <a:pt x="10337" y="12388"/>
                    <a:pt x="10408" y="12318"/>
                  </a:cubicBezTo>
                  <a:cubicBezTo>
                    <a:pt x="10632" y="12093"/>
                    <a:pt x="10774" y="11951"/>
                    <a:pt x="10983" y="11951"/>
                  </a:cubicBezTo>
                  <a:cubicBezTo>
                    <a:pt x="11060" y="11951"/>
                    <a:pt x="11145" y="11970"/>
                    <a:pt x="11247" y="12011"/>
                  </a:cubicBezTo>
                  <a:cubicBezTo>
                    <a:pt x="11315" y="12025"/>
                    <a:pt x="11376" y="12032"/>
                    <a:pt x="11430" y="12032"/>
                  </a:cubicBezTo>
                  <a:cubicBezTo>
                    <a:pt x="11686" y="12032"/>
                    <a:pt x="11813" y="11884"/>
                    <a:pt x="11939" y="11632"/>
                  </a:cubicBezTo>
                  <a:cubicBezTo>
                    <a:pt x="12104" y="11408"/>
                    <a:pt x="12520" y="11266"/>
                    <a:pt x="12850" y="11266"/>
                  </a:cubicBezTo>
                  <a:cubicBezTo>
                    <a:pt x="12971" y="11266"/>
                    <a:pt x="13081" y="11285"/>
                    <a:pt x="13163" y="11326"/>
                  </a:cubicBezTo>
                  <a:cubicBezTo>
                    <a:pt x="13316" y="11399"/>
                    <a:pt x="13543" y="11552"/>
                    <a:pt x="13696" y="11552"/>
                  </a:cubicBezTo>
                  <a:cubicBezTo>
                    <a:pt x="13849" y="11552"/>
                    <a:pt x="14155" y="11326"/>
                    <a:pt x="14308" y="11246"/>
                  </a:cubicBezTo>
                  <a:cubicBezTo>
                    <a:pt x="14540" y="11173"/>
                    <a:pt x="14614" y="11020"/>
                    <a:pt x="14767" y="10787"/>
                  </a:cubicBezTo>
                  <a:cubicBezTo>
                    <a:pt x="14846" y="10561"/>
                    <a:pt x="15000" y="10481"/>
                    <a:pt x="15153" y="10328"/>
                  </a:cubicBezTo>
                  <a:cubicBezTo>
                    <a:pt x="15379" y="9948"/>
                    <a:pt x="15685" y="9563"/>
                    <a:pt x="15991" y="9183"/>
                  </a:cubicBezTo>
                  <a:cubicBezTo>
                    <a:pt x="16377" y="8797"/>
                    <a:pt x="16683" y="8338"/>
                    <a:pt x="16989" y="7959"/>
                  </a:cubicBezTo>
                  <a:cubicBezTo>
                    <a:pt x="17216" y="7726"/>
                    <a:pt x="17216" y="7420"/>
                    <a:pt x="17216" y="7194"/>
                  </a:cubicBezTo>
                  <a:cubicBezTo>
                    <a:pt x="17216" y="6887"/>
                    <a:pt x="17369" y="6734"/>
                    <a:pt x="17448" y="6502"/>
                  </a:cubicBezTo>
                  <a:cubicBezTo>
                    <a:pt x="17675" y="6043"/>
                    <a:pt x="16989" y="5969"/>
                    <a:pt x="16910" y="5510"/>
                  </a:cubicBezTo>
                  <a:cubicBezTo>
                    <a:pt x="16910" y="5277"/>
                    <a:pt x="16836" y="5051"/>
                    <a:pt x="16836" y="4745"/>
                  </a:cubicBezTo>
                  <a:cubicBezTo>
                    <a:pt x="16836" y="4512"/>
                    <a:pt x="16836" y="4359"/>
                    <a:pt x="16756" y="4133"/>
                  </a:cubicBezTo>
                  <a:cubicBezTo>
                    <a:pt x="16603" y="3827"/>
                    <a:pt x="16603" y="3594"/>
                    <a:pt x="16450" y="3367"/>
                  </a:cubicBezTo>
                  <a:cubicBezTo>
                    <a:pt x="16224" y="3214"/>
                    <a:pt x="16071" y="2982"/>
                    <a:pt x="15838" y="2908"/>
                  </a:cubicBezTo>
                  <a:cubicBezTo>
                    <a:pt x="15685" y="2755"/>
                    <a:pt x="15459" y="2755"/>
                    <a:pt x="15306" y="2602"/>
                  </a:cubicBezTo>
                  <a:cubicBezTo>
                    <a:pt x="15073" y="2449"/>
                    <a:pt x="14920" y="2143"/>
                    <a:pt x="14693" y="2143"/>
                  </a:cubicBezTo>
                  <a:cubicBezTo>
                    <a:pt x="14645" y="2127"/>
                    <a:pt x="14598" y="2120"/>
                    <a:pt x="14550" y="2120"/>
                  </a:cubicBezTo>
                  <a:cubicBezTo>
                    <a:pt x="14367" y="2120"/>
                    <a:pt x="14186" y="2217"/>
                    <a:pt x="14002" y="2217"/>
                  </a:cubicBezTo>
                  <a:cubicBezTo>
                    <a:pt x="13775" y="2143"/>
                    <a:pt x="13622" y="1837"/>
                    <a:pt x="13469" y="1757"/>
                  </a:cubicBezTo>
                  <a:cubicBezTo>
                    <a:pt x="13163" y="1451"/>
                    <a:pt x="13010" y="1072"/>
                    <a:pt x="12551" y="992"/>
                  </a:cubicBezTo>
                  <a:cubicBezTo>
                    <a:pt x="12107" y="932"/>
                    <a:pt x="11821" y="555"/>
                    <a:pt x="11435" y="555"/>
                  </a:cubicBezTo>
                  <a:cubicBezTo>
                    <a:pt x="11353" y="555"/>
                    <a:pt x="11267" y="572"/>
                    <a:pt x="11173" y="613"/>
                  </a:cubicBezTo>
                  <a:cubicBezTo>
                    <a:pt x="11087" y="647"/>
                    <a:pt x="10997" y="662"/>
                    <a:pt x="10905" y="662"/>
                  </a:cubicBezTo>
                  <a:cubicBezTo>
                    <a:pt x="10586" y="662"/>
                    <a:pt x="10244" y="482"/>
                    <a:pt x="9949" y="307"/>
                  </a:cubicBezTo>
                  <a:cubicBezTo>
                    <a:pt x="9796" y="227"/>
                    <a:pt x="9643" y="0"/>
                    <a:pt x="9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687078" y="2042129"/>
              <a:ext cx="64003" cy="57582"/>
            </a:xfrm>
            <a:custGeom>
              <a:avLst/>
              <a:gdLst/>
              <a:ahLst/>
              <a:cxnLst/>
              <a:rect l="l" t="t" r="r" b="b"/>
              <a:pathLst>
                <a:path w="1226" h="1103" extrusionOk="0">
                  <a:moveTo>
                    <a:pt x="766" y="0"/>
                  </a:moveTo>
                  <a:cubicBezTo>
                    <a:pt x="613" y="0"/>
                    <a:pt x="387" y="80"/>
                    <a:pt x="234" y="233"/>
                  </a:cubicBezTo>
                  <a:cubicBezTo>
                    <a:pt x="81" y="386"/>
                    <a:pt x="1" y="539"/>
                    <a:pt x="81" y="692"/>
                  </a:cubicBezTo>
                  <a:cubicBezTo>
                    <a:pt x="81" y="845"/>
                    <a:pt x="154" y="919"/>
                    <a:pt x="234" y="919"/>
                  </a:cubicBezTo>
                  <a:cubicBezTo>
                    <a:pt x="345" y="1030"/>
                    <a:pt x="539" y="1103"/>
                    <a:pt x="723" y="1103"/>
                  </a:cubicBezTo>
                  <a:cubicBezTo>
                    <a:pt x="791" y="1103"/>
                    <a:pt x="858" y="1093"/>
                    <a:pt x="919" y="1072"/>
                  </a:cubicBezTo>
                  <a:cubicBezTo>
                    <a:pt x="1072" y="919"/>
                    <a:pt x="1225" y="692"/>
                    <a:pt x="1225" y="459"/>
                  </a:cubicBezTo>
                  <a:cubicBezTo>
                    <a:pt x="1225" y="233"/>
                    <a:pt x="99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659305" y="2026155"/>
              <a:ext cx="39989" cy="21874"/>
            </a:xfrm>
            <a:custGeom>
              <a:avLst/>
              <a:gdLst/>
              <a:ahLst/>
              <a:cxnLst/>
              <a:rect l="l" t="t" r="r" b="b"/>
              <a:pathLst>
                <a:path w="766" h="419" extrusionOk="0">
                  <a:moveTo>
                    <a:pt x="460" y="0"/>
                  </a:moveTo>
                  <a:cubicBezTo>
                    <a:pt x="306" y="0"/>
                    <a:pt x="153" y="80"/>
                    <a:pt x="0" y="153"/>
                  </a:cubicBezTo>
                  <a:lnTo>
                    <a:pt x="0" y="306"/>
                  </a:lnTo>
                  <a:cubicBezTo>
                    <a:pt x="74" y="306"/>
                    <a:pt x="153" y="306"/>
                    <a:pt x="153" y="386"/>
                  </a:cubicBezTo>
                  <a:cubicBezTo>
                    <a:pt x="255" y="386"/>
                    <a:pt x="358" y="418"/>
                    <a:pt x="460" y="418"/>
                  </a:cubicBezTo>
                  <a:cubicBezTo>
                    <a:pt x="511" y="418"/>
                    <a:pt x="562" y="410"/>
                    <a:pt x="613" y="386"/>
                  </a:cubicBezTo>
                  <a:cubicBezTo>
                    <a:pt x="686" y="306"/>
                    <a:pt x="766" y="153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671104" y="1968729"/>
              <a:ext cx="44165" cy="37640"/>
            </a:xfrm>
            <a:custGeom>
              <a:avLst/>
              <a:gdLst/>
              <a:ahLst/>
              <a:cxnLst/>
              <a:rect l="l" t="t" r="r" b="b"/>
              <a:pathLst>
                <a:path w="846" h="721" extrusionOk="0">
                  <a:moveTo>
                    <a:pt x="491" y="0"/>
                  </a:moveTo>
                  <a:cubicBezTo>
                    <a:pt x="379" y="0"/>
                    <a:pt x="266" y="70"/>
                    <a:pt x="154" y="182"/>
                  </a:cubicBezTo>
                  <a:cubicBezTo>
                    <a:pt x="80" y="261"/>
                    <a:pt x="1" y="488"/>
                    <a:pt x="80" y="641"/>
                  </a:cubicBezTo>
                  <a:cubicBezTo>
                    <a:pt x="154" y="721"/>
                    <a:pt x="307" y="721"/>
                    <a:pt x="387" y="721"/>
                  </a:cubicBezTo>
                  <a:cubicBezTo>
                    <a:pt x="540" y="641"/>
                    <a:pt x="693" y="568"/>
                    <a:pt x="766" y="415"/>
                  </a:cubicBezTo>
                  <a:cubicBezTo>
                    <a:pt x="846" y="261"/>
                    <a:pt x="766" y="108"/>
                    <a:pt x="613" y="29"/>
                  </a:cubicBezTo>
                  <a:cubicBezTo>
                    <a:pt x="572" y="9"/>
                    <a:pt x="532" y="0"/>
                    <a:pt x="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583243" y="2018167"/>
              <a:ext cx="55964" cy="71938"/>
            </a:xfrm>
            <a:custGeom>
              <a:avLst/>
              <a:gdLst/>
              <a:ahLst/>
              <a:cxnLst/>
              <a:rect l="l" t="t" r="r" b="b"/>
              <a:pathLst>
                <a:path w="1072" h="1378" extrusionOk="0">
                  <a:moveTo>
                    <a:pt x="613" y="0"/>
                  </a:moveTo>
                  <a:cubicBezTo>
                    <a:pt x="460" y="153"/>
                    <a:pt x="0" y="539"/>
                    <a:pt x="0" y="692"/>
                  </a:cubicBezTo>
                  <a:cubicBezTo>
                    <a:pt x="0" y="845"/>
                    <a:pt x="80" y="1071"/>
                    <a:pt x="153" y="1151"/>
                  </a:cubicBezTo>
                  <a:cubicBezTo>
                    <a:pt x="306" y="1304"/>
                    <a:pt x="460" y="1378"/>
                    <a:pt x="613" y="1378"/>
                  </a:cubicBezTo>
                  <a:cubicBezTo>
                    <a:pt x="766" y="1378"/>
                    <a:pt x="919" y="1304"/>
                    <a:pt x="998" y="1151"/>
                  </a:cubicBezTo>
                  <a:cubicBezTo>
                    <a:pt x="1072" y="998"/>
                    <a:pt x="1072" y="765"/>
                    <a:pt x="1072" y="612"/>
                  </a:cubicBezTo>
                  <a:cubicBezTo>
                    <a:pt x="998" y="386"/>
                    <a:pt x="845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607205" y="1958393"/>
              <a:ext cx="24014" cy="31166"/>
            </a:xfrm>
            <a:custGeom>
              <a:avLst/>
              <a:gdLst/>
              <a:ahLst/>
              <a:cxnLst/>
              <a:rect l="l" t="t" r="r" b="b"/>
              <a:pathLst>
                <a:path w="460" h="597" extrusionOk="0">
                  <a:moveTo>
                    <a:pt x="80" y="0"/>
                  </a:moveTo>
                  <a:cubicBezTo>
                    <a:pt x="80" y="0"/>
                    <a:pt x="1" y="533"/>
                    <a:pt x="80" y="533"/>
                  </a:cubicBezTo>
                  <a:cubicBezTo>
                    <a:pt x="125" y="578"/>
                    <a:pt x="170" y="596"/>
                    <a:pt x="213" y="596"/>
                  </a:cubicBezTo>
                  <a:cubicBezTo>
                    <a:pt x="316" y="596"/>
                    <a:pt x="408" y="488"/>
                    <a:pt x="460" y="380"/>
                  </a:cubicBezTo>
                  <a:cubicBezTo>
                    <a:pt x="460" y="153"/>
                    <a:pt x="307" y="74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523468" y="1986166"/>
              <a:ext cx="63951" cy="45627"/>
            </a:xfrm>
            <a:custGeom>
              <a:avLst/>
              <a:gdLst/>
              <a:ahLst/>
              <a:cxnLst/>
              <a:rect l="l" t="t" r="r" b="b"/>
              <a:pathLst>
                <a:path w="1225" h="874" extrusionOk="0">
                  <a:moveTo>
                    <a:pt x="686" y="1"/>
                  </a:moveTo>
                  <a:cubicBezTo>
                    <a:pt x="533" y="81"/>
                    <a:pt x="307" y="81"/>
                    <a:pt x="227" y="154"/>
                  </a:cubicBezTo>
                  <a:cubicBezTo>
                    <a:pt x="74" y="307"/>
                    <a:pt x="1" y="460"/>
                    <a:pt x="1" y="613"/>
                  </a:cubicBezTo>
                  <a:cubicBezTo>
                    <a:pt x="56" y="788"/>
                    <a:pt x="243" y="873"/>
                    <a:pt x="431" y="873"/>
                  </a:cubicBezTo>
                  <a:cubicBezTo>
                    <a:pt x="493" y="873"/>
                    <a:pt x="555" y="864"/>
                    <a:pt x="613" y="846"/>
                  </a:cubicBezTo>
                  <a:cubicBezTo>
                    <a:pt x="839" y="846"/>
                    <a:pt x="992" y="693"/>
                    <a:pt x="1145" y="540"/>
                  </a:cubicBezTo>
                  <a:cubicBezTo>
                    <a:pt x="1225" y="307"/>
                    <a:pt x="1072" y="81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519344" y="1954216"/>
              <a:ext cx="20151" cy="23075"/>
            </a:xfrm>
            <a:custGeom>
              <a:avLst/>
              <a:gdLst/>
              <a:ahLst/>
              <a:cxnLst/>
              <a:rect l="l" t="t" r="r" b="b"/>
              <a:pathLst>
                <a:path w="386" h="442" extrusionOk="0">
                  <a:moveTo>
                    <a:pt x="153" y="1"/>
                  </a:moveTo>
                  <a:lnTo>
                    <a:pt x="80" y="80"/>
                  </a:lnTo>
                  <a:cubicBezTo>
                    <a:pt x="0" y="154"/>
                    <a:pt x="0" y="307"/>
                    <a:pt x="80" y="386"/>
                  </a:cubicBezTo>
                  <a:cubicBezTo>
                    <a:pt x="116" y="423"/>
                    <a:pt x="173" y="442"/>
                    <a:pt x="230" y="442"/>
                  </a:cubicBezTo>
                  <a:cubicBezTo>
                    <a:pt x="288" y="442"/>
                    <a:pt x="346" y="423"/>
                    <a:pt x="386" y="386"/>
                  </a:cubicBezTo>
                  <a:lnTo>
                    <a:pt x="386" y="154"/>
                  </a:lnTo>
                  <a:cubicBezTo>
                    <a:pt x="306" y="80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451582" y="2008457"/>
              <a:ext cx="67814" cy="77838"/>
            </a:xfrm>
            <a:custGeom>
              <a:avLst/>
              <a:gdLst/>
              <a:ahLst/>
              <a:cxnLst/>
              <a:rect l="l" t="t" r="r" b="b"/>
              <a:pathLst>
                <a:path w="1299" h="1491" extrusionOk="0">
                  <a:moveTo>
                    <a:pt x="554" y="0"/>
                  </a:moveTo>
                  <a:cubicBezTo>
                    <a:pt x="517" y="0"/>
                    <a:pt x="484" y="9"/>
                    <a:pt x="459" y="33"/>
                  </a:cubicBezTo>
                  <a:cubicBezTo>
                    <a:pt x="380" y="33"/>
                    <a:pt x="227" y="113"/>
                    <a:pt x="227" y="186"/>
                  </a:cubicBezTo>
                  <a:cubicBezTo>
                    <a:pt x="74" y="266"/>
                    <a:pt x="0" y="419"/>
                    <a:pt x="0" y="572"/>
                  </a:cubicBezTo>
                  <a:cubicBezTo>
                    <a:pt x="0" y="878"/>
                    <a:pt x="153" y="1257"/>
                    <a:pt x="459" y="1410"/>
                  </a:cubicBezTo>
                  <a:cubicBezTo>
                    <a:pt x="612" y="1490"/>
                    <a:pt x="765" y="1490"/>
                    <a:pt x="839" y="1490"/>
                  </a:cubicBezTo>
                  <a:cubicBezTo>
                    <a:pt x="992" y="1490"/>
                    <a:pt x="1145" y="1337"/>
                    <a:pt x="1225" y="1257"/>
                  </a:cubicBezTo>
                  <a:cubicBezTo>
                    <a:pt x="1298" y="1104"/>
                    <a:pt x="1298" y="1031"/>
                    <a:pt x="1298" y="951"/>
                  </a:cubicBezTo>
                  <a:cubicBezTo>
                    <a:pt x="1298" y="572"/>
                    <a:pt x="1072" y="266"/>
                    <a:pt x="765" y="33"/>
                  </a:cubicBezTo>
                  <a:cubicBezTo>
                    <a:pt x="712" y="33"/>
                    <a:pt x="627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535318" y="2046254"/>
              <a:ext cx="20151" cy="28608"/>
            </a:xfrm>
            <a:custGeom>
              <a:avLst/>
              <a:gdLst/>
              <a:ahLst/>
              <a:cxnLst/>
              <a:rect l="l" t="t" r="r" b="b"/>
              <a:pathLst>
                <a:path w="386" h="548" extrusionOk="0">
                  <a:moveTo>
                    <a:pt x="153" y="1"/>
                  </a:moveTo>
                  <a:cubicBezTo>
                    <a:pt x="80" y="1"/>
                    <a:pt x="80" y="74"/>
                    <a:pt x="0" y="154"/>
                  </a:cubicBezTo>
                  <a:lnTo>
                    <a:pt x="0" y="307"/>
                  </a:lnTo>
                  <a:lnTo>
                    <a:pt x="0" y="460"/>
                  </a:lnTo>
                  <a:cubicBezTo>
                    <a:pt x="33" y="524"/>
                    <a:pt x="80" y="547"/>
                    <a:pt x="128" y="547"/>
                  </a:cubicBezTo>
                  <a:cubicBezTo>
                    <a:pt x="194" y="547"/>
                    <a:pt x="264" y="503"/>
                    <a:pt x="306" y="460"/>
                  </a:cubicBezTo>
                  <a:cubicBezTo>
                    <a:pt x="386" y="307"/>
                    <a:pt x="306" y="227"/>
                    <a:pt x="233" y="74"/>
                  </a:cubicBezTo>
                  <a:cubicBezTo>
                    <a:pt x="233" y="74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559281" y="1903421"/>
              <a:ext cx="47976" cy="44531"/>
            </a:xfrm>
            <a:custGeom>
              <a:avLst/>
              <a:gdLst/>
              <a:ahLst/>
              <a:cxnLst/>
              <a:rect l="l" t="t" r="r" b="b"/>
              <a:pathLst>
                <a:path w="919" h="853" extrusionOk="0">
                  <a:moveTo>
                    <a:pt x="576" y="0"/>
                  </a:moveTo>
                  <a:cubicBezTo>
                    <a:pt x="519" y="0"/>
                    <a:pt x="462" y="19"/>
                    <a:pt x="386" y="55"/>
                  </a:cubicBezTo>
                  <a:cubicBezTo>
                    <a:pt x="306" y="55"/>
                    <a:pt x="233" y="55"/>
                    <a:pt x="153" y="135"/>
                  </a:cubicBezTo>
                  <a:lnTo>
                    <a:pt x="80" y="135"/>
                  </a:lnTo>
                  <a:cubicBezTo>
                    <a:pt x="0" y="209"/>
                    <a:pt x="0" y="288"/>
                    <a:pt x="0" y="362"/>
                  </a:cubicBezTo>
                  <a:cubicBezTo>
                    <a:pt x="0" y="441"/>
                    <a:pt x="0" y="594"/>
                    <a:pt x="80" y="668"/>
                  </a:cubicBezTo>
                  <a:cubicBezTo>
                    <a:pt x="133" y="779"/>
                    <a:pt x="311" y="852"/>
                    <a:pt x="463" y="852"/>
                  </a:cubicBezTo>
                  <a:cubicBezTo>
                    <a:pt x="519" y="852"/>
                    <a:pt x="571" y="842"/>
                    <a:pt x="612" y="821"/>
                  </a:cubicBezTo>
                  <a:cubicBezTo>
                    <a:pt x="765" y="747"/>
                    <a:pt x="919" y="515"/>
                    <a:pt x="845" y="288"/>
                  </a:cubicBezTo>
                  <a:cubicBezTo>
                    <a:pt x="845" y="209"/>
                    <a:pt x="845" y="135"/>
                    <a:pt x="765" y="55"/>
                  </a:cubicBezTo>
                  <a:cubicBezTo>
                    <a:pt x="689" y="19"/>
                    <a:pt x="63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679091" y="1919395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347" y="0"/>
                  </a:moveTo>
                  <a:cubicBezTo>
                    <a:pt x="309" y="0"/>
                    <a:pt x="270" y="19"/>
                    <a:pt x="234" y="56"/>
                  </a:cubicBezTo>
                  <a:cubicBezTo>
                    <a:pt x="154" y="56"/>
                    <a:pt x="81" y="56"/>
                    <a:pt x="81" y="135"/>
                  </a:cubicBezTo>
                  <a:cubicBezTo>
                    <a:pt x="81" y="135"/>
                    <a:pt x="1" y="209"/>
                    <a:pt x="81" y="288"/>
                  </a:cubicBezTo>
                  <a:lnTo>
                    <a:pt x="154" y="362"/>
                  </a:lnTo>
                  <a:cubicBezTo>
                    <a:pt x="234" y="362"/>
                    <a:pt x="387" y="362"/>
                    <a:pt x="460" y="288"/>
                  </a:cubicBezTo>
                  <a:cubicBezTo>
                    <a:pt x="540" y="209"/>
                    <a:pt x="540" y="135"/>
                    <a:pt x="460" y="56"/>
                  </a:cubicBezTo>
                  <a:cubicBezTo>
                    <a:pt x="423" y="19"/>
                    <a:pt x="38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731192" y="1982355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380" y="0"/>
                  </a:moveTo>
                  <a:cubicBezTo>
                    <a:pt x="227" y="74"/>
                    <a:pt x="1" y="460"/>
                    <a:pt x="154" y="460"/>
                  </a:cubicBezTo>
                  <a:cubicBezTo>
                    <a:pt x="181" y="473"/>
                    <a:pt x="211" y="479"/>
                    <a:pt x="241" y="479"/>
                  </a:cubicBezTo>
                  <a:cubicBezTo>
                    <a:pt x="380" y="479"/>
                    <a:pt x="533" y="353"/>
                    <a:pt x="533" y="227"/>
                  </a:cubicBezTo>
                  <a:cubicBezTo>
                    <a:pt x="533" y="7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407468" y="1935370"/>
              <a:ext cx="68128" cy="53615"/>
            </a:xfrm>
            <a:custGeom>
              <a:avLst/>
              <a:gdLst/>
              <a:ahLst/>
              <a:cxnLst/>
              <a:rect l="l" t="t" r="r" b="b"/>
              <a:pathLst>
                <a:path w="1305" h="1027" extrusionOk="0">
                  <a:moveTo>
                    <a:pt x="1035" y="1"/>
                  </a:moveTo>
                  <a:cubicBezTo>
                    <a:pt x="997" y="1"/>
                    <a:pt x="958" y="19"/>
                    <a:pt x="919" y="56"/>
                  </a:cubicBezTo>
                  <a:cubicBezTo>
                    <a:pt x="766" y="56"/>
                    <a:pt x="539" y="56"/>
                    <a:pt x="386" y="209"/>
                  </a:cubicBezTo>
                  <a:cubicBezTo>
                    <a:pt x="306" y="209"/>
                    <a:pt x="233" y="288"/>
                    <a:pt x="153" y="288"/>
                  </a:cubicBezTo>
                  <a:cubicBezTo>
                    <a:pt x="0" y="515"/>
                    <a:pt x="80" y="821"/>
                    <a:pt x="233" y="900"/>
                  </a:cubicBezTo>
                  <a:cubicBezTo>
                    <a:pt x="365" y="989"/>
                    <a:pt x="498" y="1027"/>
                    <a:pt x="632" y="1027"/>
                  </a:cubicBezTo>
                  <a:cubicBezTo>
                    <a:pt x="728" y="1027"/>
                    <a:pt x="824" y="1007"/>
                    <a:pt x="919" y="974"/>
                  </a:cubicBezTo>
                  <a:cubicBezTo>
                    <a:pt x="1151" y="821"/>
                    <a:pt x="1304" y="515"/>
                    <a:pt x="1225" y="209"/>
                  </a:cubicBezTo>
                  <a:cubicBezTo>
                    <a:pt x="1225" y="135"/>
                    <a:pt x="1151" y="56"/>
                    <a:pt x="1151" y="56"/>
                  </a:cubicBezTo>
                  <a:cubicBezTo>
                    <a:pt x="1111" y="19"/>
                    <a:pt x="1073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387631" y="2032524"/>
              <a:ext cx="35865" cy="29757"/>
            </a:xfrm>
            <a:custGeom>
              <a:avLst/>
              <a:gdLst/>
              <a:ahLst/>
              <a:cxnLst/>
              <a:rect l="l" t="t" r="r" b="b"/>
              <a:pathLst>
                <a:path w="687" h="570" extrusionOk="0">
                  <a:moveTo>
                    <a:pt x="285" y="1"/>
                  </a:moveTo>
                  <a:cubicBezTo>
                    <a:pt x="243" y="1"/>
                    <a:pt x="198" y="10"/>
                    <a:pt x="154" y="31"/>
                  </a:cubicBezTo>
                  <a:cubicBezTo>
                    <a:pt x="74" y="31"/>
                    <a:pt x="74" y="111"/>
                    <a:pt x="74" y="111"/>
                  </a:cubicBezTo>
                  <a:cubicBezTo>
                    <a:pt x="1" y="184"/>
                    <a:pt x="1" y="337"/>
                    <a:pt x="74" y="417"/>
                  </a:cubicBezTo>
                  <a:cubicBezTo>
                    <a:pt x="154" y="490"/>
                    <a:pt x="227" y="570"/>
                    <a:pt x="380" y="570"/>
                  </a:cubicBezTo>
                  <a:cubicBezTo>
                    <a:pt x="460" y="570"/>
                    <a:pt x="533" y="570"/>
                    <a:pt x="533" y="490"/>
                  </a:cubicBezTo>
                  <a:cubicBezTo>
                    <a:pt x="686" y="417"/>
                    <a:pt x="686" y="184"/>
                    <a:pt x="533" y="111"/>
                  </a:cubicBezTo>
                  <a:cubicBezTo>
                    <a:pt x="481" y="54"/>
                    <a:pt x="38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523468" y="2095535"/>
              <a:ext cx="75802" cy="71155"/>
            </a:xfrm>
            <a:custGeom>
              <a:avLst/>
              <a:gdLst/>
              <a:ahLst/>
              <a:cxnLst/>
              <a:rect l="l" t="t" r="r" b="b"/>
              <a:pathLst>
                <a:path w="1452" h="1363" extrusionOk="0">
                  <a:moveTo>
                    <a:pt x="648" y="1"/>
                  </a:moveTo>
                  <a:cubicBezTo>
                    <a:pt x="544" y="1"/>
                    <a:pt x="432" y="19"/>
                    <a:pt x="307" y="49"/>
                  </a:cubicBezTo>
                  <a:cubicBezTo>
                    <a:pt x="307" y="49"/>
                    <a:pt x="227" y="128"/>
                    <a:pt x="154" y="128"/>
                  </a:cubicBezTo>
                  <a:cubicBezTo>
                    <a:pt x="74" y="202"/>
                    <a:pt x="1" y="355"/>
                    <a:pt x="1" y="508"/>
                  </a:cubicBezTo>
                  <a:lnTo>
                    <a:pt x="1" y="814"/>
                  </a:lnTo>
                  <a:cubicBezTo>
                    <a:pt x="74" y="1046"/>
                    <a:pt x="227" y="1199"/>
                    <a:pt x="460" y="1273"/>
                  </a:cubicBezTo>
                  <a:cubicBezTo>
                    <a:pt x="548" y="1319"/>
                    <a:pt x="686" y="1362"/>
                    <a:pt x="817" y="1362"/>
                  </a:cubicBezTo>
                  <a:cubicBezTo>
                    <a:pt x="914" y="1362"/>
                    <a:pt x="1007" y="1338"/>
                    <a:pt x="1072" y="1273"/>
                  </a:cubicBezTo>
                  <a:cubicBezTo>
                    <a:pt x="1298" y="1199"/>
                    <a:pt x="1451" y="967"/>
                    <a:pt x="1378" y="740"/>
                  </a:cubicBezTo>
                  <a:cubicBezTo>
                    <a:pt x="1378" y="508"/>
                    <a:pt x="1225" y="281"/>
                    <a:pt x="1072" y="128"/>
                  </a:cubicBezTo>
                  <a:cubicBezTo>
                    <a:pt x="935" y="38"/>
                    <a:pt x="799" y="1"/>
                    <a:pt x="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479355" y="2110205"/>
              <a:ext cx="32002" cy="22605"/>
            </a:xfrm>
            <a:custGeom>
              <a:avLst/>
              <a:gdLst/>
              <a:ahLst/>
              <a:cxnLst/>
              <a:rect l="l" t="t" r="r" b="b"/>
              <a:pathLst>
                <a:path w="613" h="433" extrusionOk="0">
                  <a:moveTo>
                    <a:pt x="233" y="0"/>
                  </a:moveTo>
                  <a:cubicBezTo>
                    <a:pt x="80" y="74"/>
                    <a:pt x="1" y="153"/>
                    <a:pt x="1" y="306"/>
                  </a:cubicBezTo>
                  <a:cubicBezTo>
                    <a:pt x="1" y="380"/>
                    <a:pt x="80" y="380"/>
                    <a:pt x="154" y="380"/>
                  </a:cubicBezTo>
                  <a:cubicBezTo>
                    <a:pt x="218" y="413"/>
                    <a:pt x="282" y="432"/>
                    <a:pt x="341" y="432"/>
                  </a:cubicBezTo>
                  <a:cubicBezTo>
                    <a:pt x="422" y="432"/>
                    <a:pt x="493" y="395"/>
                    <a:pt x="540" y="306"/>
                  </a:cubicBezTo>
                  <a:cubicBezTo>
                    <a:pt x="613" y="227"/>
                    <a:pt x="540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419632" y="2096475"/>
              <a:ext cx="39989" cy="38475"/>
            </a:xfrm>
            <a:custGeom>
              <a:avLst/>
              <a:gdLst/>
              <a:ahLst/>
              <a:cxnLst/>
              <a:rect l="l" t="t" r="r" b="b"/>
              <a:pathLst>
                <a:path w="766" h="737" extrusionOk="0">
                  <a:moveTo>
                    <a:pt x="323" y="0"/>
                  </a:moveTo>
                  <a:cubicBezTo>
                    <a:pt x="322" y="0"/>
                    <a:pt x="392" y="54"/>
                    <a:pt x="227" y="110"/>
                  </a:cubicBezTo>
                  <a:cubicBezTo>
                    <a:pt x="153" y="110"/>
                    <a:pt x="73" y="110"/>
                    <a:pt x="73" y="184"/>
                  </a:cubicBezTo>
                  <a:cubicBezTo>
                    <a:pt x="0" y="263"/>
                    <a:pt x="0" y="263"/>
                    <a:pt x="0" y="337"/>
                  </a:cubicBezTo>
                  <a:cubicBezTo>
                    <a:pt x="0" y="539"/>
                    <a:pt x="171" y="736"/>
                    <a:pt x="369" y="736"/>
                  </a:cubicBezTo>
                  <a:cubicBezTo>
                    <a:pt x="398" y="736"/>
                    <a:pt x="429" y="732"/>
                    <a:pt x="459" y="722"/>
                  </a:cubicBezTo>
                  <a:cubicBezTo>
                    <a:pt x="686" y="643"/>
                    <a:pt x="765" y="337"/>
                    <a:pt x="612" y="184"/>
                  </a:cubicBezTo>
                  <a:cubicBezTo>
                    <a:pt x="533" y="110"/>
                    <a:pt x="459" y="31"/>
                    <a:pt x="380" y="31"/>
                  </a:cubicBezTo>
                  <a:cubicBezTo>
                    <a:pt x="335" y="9"/>
                    <a:pt x="323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623179" y="2102217"/>
              <a:ext cx="47976" cy="46567"/>
            </a:xfrm>
            <a:custGeom>
              <a:avLst/>
              <a:gdLst/>
              <a:ahLst/>
              <a:cxnLst/>
              <a:rect l="l" t="t" r="r" b="b"/>
              <a:pathLst>
                <a:path w="919" h="892" extrusionOk="0">
                  <a:moveTo>
                    <a:pt x="539" y="0"/>
                  </a:moveTo>
                  <a:cubicBezTo>
                    <a:pt x="386" y="0"/>
                    <a:pt x="233" y="74"/>
                    <a:pt x="80" y="227"/>
                  </a:cubicBezTo>
                  <a:cubicBezTo>
                    <a:pt x="1" y="380"/>
                    <a:pt x="1" y="612"/>
                    <a:pt x="154" y="765"/>
                  </a:cubicBezTo>
                  <a:cubicBezTo>
                    <a:pt x="200" y="854"/>
                    <a:pt x="296" y="892"/>
                    <a:pt x="414" y="892"/>
                  </a:cubicBezTo>
                  <a:cubicBezTo>
                    <a:pt x="499" y="892"/>
                    <a:pt x="595" y="872"/>
                    <a:pt x="692" y="839"/>
                  </a:cubicBezTo>
                  <a:cubicBezTo>
                    <a:pt x="845" y="765"/>
                    <a:pt x="919" y="612"/>
                    <a:pt x="919" y="380"/>
                  </a:cubicBezTo>
                  <a:cubicBezTo>
                    <a:pt x="919" y="227"/>
                    <a:pt x="845" y="74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351557" y="2070216"/>
              <a:ext cx="52101" cy="40041"/>
            </a:xfrm>
            <a:custGeom>
              <a:avLst/>
              <a:gdLst/>
              <a:ahLst/>
              <a:cxnLst/>
              <a:rect l="l" t="t" r="r" b="b"/>
              <a:pathLst>
                <a:path w="998" h="767" extrusionOk="0">
                  <a:moveTo>
                    <a:pt x="386" y="1"/>
                  </a:moveTo>
                  <a:cubicBezTo>
                    <a:pt x="306" y="1"/>
                    <a:pt x="153" y="74"/>
                    <a:pt x="153" y="154"/>
                  </a:cubicBezTo>
                  <a:cubicBezTo>
                    <a:pt x="0" y="381"/>
                    <a:pt x="153" y="613"/>
                    <a:pt x="306" y="687"/>
                  </a:cubicBezTo>
                  <a:cubicBezTo>
                    <a:pt x="459" y="766"/>
                    <a:pt x="612" y="766"/>
                    <a:pt x="765" y="766"/>
                  </a:cubicBezTo>
                  <a:cubicBezTo>
                    <a:pt x="918" y="687"/>
                    <a:pt x="998" y="460"/>
                    <a:pt x="998" y="307"/>
                  </a:cubicBezTo>
                  <a:cubicBezTo>
                    <a:pt x="998" y="154"/>
                    <a:pt x="918" y="74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687078" y="2128998"/>
              <a:ext cx="20203" cy="14774"/>
            </a:xfrm>
            <a:custGeom>
              <a:avLst/>
              <a:gdLst/>
              <a:ahLst/>
              <a:cxnLst/>
              <a:rect l="l" t="t" r="r" b="b"/>
              <a:pathLst>
                <a:path w="387" h="283" extrusionOk="0">
                  <a:moveTo>
                    <a:pt x="204" y="0"/>
                  </a:moveTo>
                  <a:cubicBezTo>
                    <a:pt x="186" y="0"/>
                    <a:pt x="169" y="6"/>
                    <a:pt x="154" y="20"/>
                  </a:cubicBezTo>
                  <a:cubicBezTo>
                    <a:pt x="81" y="20"/>
                    <a:pt x="1" y="173"/>
                    <a:pt x="81" y="252"/>
                  </a:cubicBezTo>
                  <a:cubicBezTo>
                    <a:pt x="102" y="274"/>
                    <a:pt x="130" y="283"/>
                    <a:pt x="161" y="283"/>
                  </a:cubicBezTo>
                  <a:cubicBezTo>
                    <a:pt x="237" y="283"/>
                    <a:pt x="330" y="229"/>
                    <a:pt x="387" y="173"/>
                  </a:cubicBezTo>
                  <a:cubicBezTo>
                    <a:pt x="387" y="113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459569" y="2150141"/>
              <a:ext cx="47976" cy="38945"/>
            </a:xfrm>
            <a:custGeom>
              <a:avLst/>
              <a:gdLst/>
              <a:ahLst/>
              <a:cxnLst/>
              <a:rect l="l" t="t" r="r" b="b"/>
              <a:pathLst>
                <a:path w="919" h="746" extrusionOk="0">
                  <a:moveTo>
                    <a:pt x="306" y="0"/>
                  </a:moveTo>
                  <a:cubicBezTo>
                    <a:pt x="227" y="0"/>
                    <a:pt x="153" y="0"/>
                    <a:pt x="74" y="74"/>
                  </a:cubicBezTo>
                  <a:cubicBezTo>
                    <a:pt x="0" y="153"/>
                    <a:pt x="74" y="227"/>
                    <a:pt x="74" y="307"/>
                  </a:cubicBezTo>
                  <a:cubicBezTo>
                    <a:pt x="153" y="460"/>
                    <a:pt x="227" y="613"/>
                    <a:pt x="380" y="686"/>
                  </a:cubicBezTo>
                  <a:cubicBezTo>
                    <a:pt x="456" y="726"/>
                    <a:pt x="533" y="746"/>
                    <a:pt x="600" y="746"/>
                  </a:cubicBezTo>
                  <a:cubicBezTo>
                    <a:pt x="668" y="746"/>
                    <a:pt x="726" y="726"/>
                    <a:pt x="765" y="686"/>
                  </a:cubicBezTo>
                  <a:lnTo>
                    <a:pt x="839" y="686"/>
                  </a:lnTo>
                  <a:cubicBezTo>
                    <a:pt x="919" y="613"/>
                    <a:pt x="919" y="613"/>
                    <a:pt x="919" y="533"/>
                  </a:cubicBezTo>
                  <a:cubicBezTo>
                    <a:pt x="919" y="460"/>
                    <a:pt x="919" y="307"/>
                    <a:pt x="839" y="153"/>
                  </a:cubicBezTo>
                  <a:cubicBezTo>
                    <a:pt x="686" y="74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383506" y="2148523"/>
              <a:ext cx="63951" cy="55181"/>
            </a:xfrm>
            <a:custGeom>
              <a:avLst/>
              <a:gdLst/>
              <a:ahLst/>
              <a:cxnLst/>
              <a:rect l="l" t="t" r="r" b="b"/>
              <a:pathLst>
                <a:path w="1225" h="1057" extrusionOk="0">
                  <a:moveTo>
                    <a:pt x="644" y="0"/>
                  </a:moveTo>
                  <a:cubicBezTo>
                    <a:pt x="453" y="0"/>
                    <a:pt x="245" y="73"/>
                    <a:pt x="80" y="184"/>
                  </a:cubicBezTo>
                  <a:cubicBezTo>
                    <a:pt x="80" y="258"/>
                    <a:pt x="0" y="338"/>
                    <a:pt x="0" y="411"/>
                  </a:cubicBezTo>
                  <a:cubicBezTo>
                    <a:pt x="0" y="491"/>
                    <a:pt x="0" y="644"/>
                    <a:pt x="153" y="797"/>
                  </a:cubicBezTo>
                  <a:cubicBezTo>
                    <a:pt x="233" y="870"/>
                    <a:pt x="386" y="950"/>
                    <a:pt x="459" y="950"/>
                  </a:cubicBezTo>
                  <a:cubicBezTo>
                    <a:pt x="623" y="1001"/>
                    <a:pt x="748" y="1056"/>
                    <a:pt x="886" y="1056"/>
                  </a:cubicBezTo>
                  <a:cubicBezTo>
                    <a:pt x="944" y="1056"/>
                    <a:pt x="1005" y="1047"/>
                    <a:pt x="1072" y="1023"/>
                  </a:cubicBezTo>
                  <a:cubicBezTo>
                    <a:pt x="1225" y="950"/>
                    <a:pt x="1225" y="797"/>
                    <a:pt x="1225" y="564"/>
                  </a:cubicBezTo>
                  <a:cubicBezTo>
                    <a:pt x="1225" y="338"/>
                    <a:pt x="1072" y="105"/>
                    <a:pt x="845" y="31"/>
                  </a:cubicBezTo>
                  <a:cubicBezTo>
                    <a:pt x="782" y="10"/>
                    <a:pt x="714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363668" y="2126179"/>
              <a:ext cx="24014" cy="21508"/>
            </a:xfrm>
            <a:custGeom>
              <a:avLst/>
              <a:gdLst/>
              <a:ahLst/>
              <a:cxnLst/>
              <a:rect l="l" t="t" r="r" b="b"/>
              <a:pathLst>
                <a:path w="460" h="412" extrusionOk="0">
                  <a:moveTo>
                    <a:pt x="227" y="0"/>
                  </a:moveTo>
                  <a:cubicBezTo>
                    <a:pt x="74" y="74"/>
                    <a:pt x="1" y="153"/>
                    <a:pt x="74" y="227"/>
                  </a:cubicBezTo>
                  <a:cubicBezTo>
                    <a:pt x="74" y="339"/>
                    <a:pt x="156" y="411"/>
                    <a:pt x="231" y="411"/>
                  </a:cubicBezTo>
                  <a:cubicBezTo>
                    <a:pt x="259" y="411"/>
                    <a:pt x="285" y="401"/>
                    <a:pt x="307" y="380"/>
                  </a:cubicBezTo>
                  <a:cubicBezTo>
                    <a:pt x="460" y="380"/>
                    <a:pt x="460" y="153"/>
                    <a:pt x="380" y="74"/>
                  </a:cubicBezTo>
                  <a:cubicBezTo>
                    <a:pt x="307" y="74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539443" y="2180264"/>
              <a:ext cx="43852" cy="40772"/>
            </a:xfrm>
            <a:custGeom>
              <a:avLst/>
              <a:gdLst/>
              <a:ahLst/>
              <a:cxnLst/>
              <a:rect l="l" t="t" r="r" b="b"/>
              <a:pathLst>
                <a:path w="840" h="781" extrusionOk="0">
                  <a:moveTo>
                    <a:pt x="592" y="0"/>
                  </a:moveTo>
                  <a:cubicBezTo>
                    <a:pt x="519" y="0"/>
                    <a:pt x="433" y="36"/>
                    <a:pt x="380" y="36"/>
                  </a:cubicBezTo>
                  <a:cubicBezTo>
                    <a:pt x="307" y="36"/>
                    <a:pt x="227" y="109"/>
                    <a:pt x="154" y="109"/>
                  </a:cubicBezTo>
                  <a:cubicBezTo>
                    <a:pt x="74" y="189"/>
                    <a:pt x="74" y="262"/>
                    <a:pt x="74" y="262"/>
                  </a:cubicBezTo>
                  <a:cubicBezTo>
                    <a:pt x="1" y="415"/>
                    <a:pt x="1" y="568"/>
                    <a:pt x="154" y="721"/>
                  </a:cubicBezTo>
                  <a:cubicBezTo>
                    <a:pt x="190" y="761"/>
                    <a:pt x="267" y="781"/>
                    <a:pt x="353" y="781"/>
                  </a:cubicBezTo>
                  <a:cubicBezTo>
                    <a:pt x="440" y="781"/>
                    <a:pt x="536" y="761"/>
                    <a:pt x="613" y="721"/>
                  </a:cubicBezTo>
                  <a:cubicBezTo>
                    <a:pt x="686" y="648"/>
                    <a:pt x="766" y="495"/>
                    <a:pt x="839" y="342"/>
                  </a:cubicBezTo>
                  <a:cubicBezTo>
                    <a:pt x="839" y="262"/>
                    <a:pt x="766" y="109"/>
                    <a:pt x="686" y="36"/>
                  </a:cubicBezTo>
                  <a:cubicBezTo>
                    <a:pt x="662" y="9"/>
                    <a:pt x="629" y="0"/>
                    <a:pt x="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619369" y="2168361"/>
              <a:ext cx="43800" cy="37744"/>
            </a:xfrm>
            <a:custGeom>
              <a:avLst/>
              <a:gdLst/>
              <a:ahLst/>
              <a:cxnLst/>
              <a:rect l="l" t="t" r="r" b="b"/>
              <a:pathLst>
                <a:path w="839" h="723" extrusionOk="0">
                  <a:moveTo>
                    <a:pt x="327" y="1"/>
                  </a:moveTo>
                  <a:cubicBezTo>
                    <a:pt x="303" y="1"/>
                    <a:pt x="271" y="10"/>
                    <a:pt x="227" y="31"/>
                  </a:cubicBezTo>
                  <a:cubicBezTo>
                    <a:pt x="74" y="111"/>
                    <a:pt x="0" y="184"/>
                    <a:pt x="0" y="337"/>
                  </a:cubicBezTo>
                  <a:cubicBezTo>
                    <a:pt x="0" y="490"/>
                    <a:pt x="153" y="570"/>
                    <a:pt x="227" y="643"/>
                  </a:cubicBezTo>
                  <a:cubicBezTo>
                    <a:pt x="380" y="643"/>
                    <a:pt x="459" y="723"/>
                    <a:pt x="612" y="723"/>
                  </a:cubicBezTo>
                  <a:cubicBezTo>
                    <a:pt x="686" y="643"/>
                    <a:pt x="839" y="570"/>
                    <a:pt x="839" y="417"/>
                  </a:cubicBezTo>
                  <a:cubicBezTo>
                    <a:pt x="839" y="417"/>
                    <a:pt x="765" y="337"/>
                    <a:pt x="765" y="264"/>
                  </a:cubicBezTo>
                  <a:cubicBezTo>
                    <a:pt x="686" y="184"/>
                    <a:pt x="612" y="111"/>
                    <a:pt x="459" y="111"/>
                  </a:cubicBezTo>
                  <a:cubicBezTo>
                    <a:pt x="403" y="54"/>
                    <a:pt x="386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739179" y="2117044"/>
              <a:ext cx="27877" cy="26677"/>
            </a:xfrm>
            <a:custGeom>
              <a:avLst/>
              <a:gdLst/>
              <a:ahLst/>
              <a:cxnLst/>
              <a:rect l="l" t="t" r="r" b="b"/>
              <a:pathLst>
                <a:path w="534" h="511" extrusionOk="0">
                  <a:moveTo>
                    <a:pt x="313" y="0"/>
                  </a:moveTo>
                  <a:cubicBezTo>
                    <a:pt x="285" y="0"/>
                    <a:pt x="256" y="7"/>
                    <a:pt x="227" y="22"/>
                  </a:cubicBezTo>
                  <a:cubicBezTo>
                    <a:pt x="74" y="22"/>
                    <a:pt x="1" y="249"/>
                    <a:pt x="1" y="328"/>
                  </a:cubicBezTo>
                  <a:cubicBezTo>
                    <a:pt x="55" y="441"/>
                    <a:pt x="152" y="510"/>
                    <a:pt x="260" y="510"/>
                  </a:cubicBezTo>
                  <a:cubicBezTo>
                    <a:pt x="299" y="510"/>
                    <a:pt x="340" y="501"/>
                    <a:pt x="380" y="481"/>
                  </a:cubicBezTo>
                  <a:cubicBezTo>
                    <a:pt x="460" y="481"/>
                    <a:pt x="460" y="402"/>
                    <a:pt x="533" y="402"/>
                  </a:cubicBezTo>
                  <a:lnTo>
                    <a:pt x="533" y="249"/>
                  </a:lnTo>
                  <a:cubicBezTo>
                    <a:pt x="533" y="125"/>
                    <a:pt x="43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691255" y="2162984"/>
              <a:ext cx="32002" cy="23022"/>
            </a:xfrm>
            <a:custGeom>
              <a:avLst/>
              <a:gdLst/>
              <a:ahLst/>
              <a:cxnLst/>
              <a:rect l="l" t="t" r="r" b="b"/>
              <a:pathLst>
                <a:path w="613" h="441" extrusionOk="0">
                  <a:moveTo>
                    <a:pt x="373" y="1"/>
                  </a:moveTo>
                  <a:cubicBezTo>
                    <a:pt x="325" y="1"/>
                    <a:pt x="267" y="21"/>
                    <a:pt x="227" y="61"/>
                  </a:cubicBezTo>
                  <a:cubicBezTo>
                    <a:pt x="154" y="61"/>
                    <a:pt x="154" y="134"/>
                    <a:pt x="74" y="214"/>
                  </a:cubicBezTo>
                  <a:cubicBezTo>
                    <a:pt x="1" y="214"/>
                    <a:pt x="1" y="287"/>
                    <a:pt x="1" y="367"/>
                  </a:cubicBezTo>
                  <a:cubicBezTo>
                    <a:pt x="74" y="440"/>
                    <a:pt x="74" y="440"/>
                    <a:pt x="154" y="440"/>
                  </a:cubicBezTo>
                  <a:cubicBezTo>
                    <a:pt x="227" y="440"/>
                    <a:pt x="380" y="440"/>
                    <a:pt x="460" y="367"/>
                  </a:cubicBezTo>
                  <a:cubicBezTo>
                    <a:pt x="533" y="287"/>
                    <a:pt x="613" y="134"/>
                    <a:pt x="460" y="61"/>
                  </a:cubicBezTo>
                  <a:cubicBezTo>
                    <a:pt x="460" y="21"/>
                    <a:pt x="421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459569" y="1891361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190" y="0"/>
                  </a:moveTo>
                  <a:cubicBezTo>
                    <a:pt x="152" y="0"/>
                    <a:pt x="113" y="20"/>
                    <a:pt x="74" y="60"/>
                  </a:cubicBezTo>
                  <a:lnTo>
                    <a:pt x="0" y="60"/>
                  </a:lnTo>
                  <a:cubicBezTo>
                    <a:pt x="0" y="133"/>
                    <a:pt x="0" y="213"/>
                    <a:pt x="74" y="213"/>
                  </a:cubicBezTo>
                  <a:cubicBezTo>
                    <a:pt x="74" y="286"/>
                    <a:pt x="153" y="286"/>
                    <a:pt x="227" y="286"/>
                  </a:cubicBezTo>
                  <a:lnTo>
                    <a:pt x="380" y="286"/>
                  </a:lnTo>
                  <a:cubicBezTo>
                    <a:pt x="459" y="213"/>
                    <a:pt x="380" y="60"/>
                    <a:pt x="306" y="60"/>
                  </a:cubicBezTo>
                  <a:cubicBezTo>
                    <a:pt x="267" y="20"/>
                    <a:pt x="228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367532" y="1970191"/>
              <a:ext cx="20151" cy="20203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233" y="1"/>
                  </a:moveTo>
                  <a:cubicBezTo>
                    <a:pt x="153" y="1"/>
                    <a:pt x="80" y="80"/>
                    <a:pt x="80" y="154"/>
                  </a:cubicBezTo>
                  <a:cubicBezTo>
                    <a:pt x="0" y="233"/>
                    <a:pt x="80" y="307"/>
                    <a:pt x="153" y="387"/>
                  </a:cubicBezTo>
                  <a:cubicBezTo>
                    <a:pt x="233" y="387"/>
                    <a:pt x="306" y="387"/>
                    <a:pt x="386" y="307"/>
                  </a:cubicBezTo>
                  <a:cubicBezTo>
                    <a:pt x="386" y="233"/>
                    <a:pt x="306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651318" y="1878467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74"/>
                    <a:pt x="0" y="154"/>
                  </a:cubicBezTo>
                  <a:cubicBezTo>
                    <a:pt x="0" y="227"/>
                    <a:pt x="74" y="307"/>
                    <a:pt x="153" y="307"/>
                  </a:cubicBezTo>
                  <a:cubicBezTo>
                    <a:pt x="227" y="307"/>
                    <a:pt x="306" y="307"/>
                    <a:pt x="380" y="227"/>
                  </a:cubicBezTo>
                  <a:cubicBezTo>
                    <a:pt x="380" y="154"/>
                    <a:pt x="459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767004" y="2014304"/>
              <a:ext cx="24014" cy="19890"/>
            </a:xfrm>
            <a:custGeom>
              <a:avLst/>
              <a:gdLst/>
              <a:ahLst/>
              <a:cxnLst/>
              <a:rect l="l" t="t" r="r" b="b"/>
              <a:pathLst>
                <a:path w="460" h="381" extrusionOk="0">
                  <a:moveTo>
                    <a:pt x="233" y="1"/>
                  </a:moveTo>
                  <a:cubicBezTo>
                    <a:pt x="233" y="74"/>
                    <a:pt x="154" y="74"/>
                    <a:pt x="80" y="154"/>
                  </a:cubicBezTo>
                  <a:cubicBezTo>
                    <a:pt x="80" y="227"/>
                    <a:pt x="0" y="307"/>
                    <a:pt x="80" y="380"/>
                  </a:cubicBezTo>
                  <a:cubicBezTo>
                    <a:pt x="154" y="380"/>
                    <a:pt x="307" y="380"/>
                    <a:pt x="386" y="307"/>
                  </a:cubicBezTo>
                  <a:cubicBezTo>
                    <a:pt x="460" y="154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643331" y="1754480"/>
              <a:ext cx="27825" cy="60140"/>
            </a:xfrm>
            <a:custGeom>
              <a:avLst/>
              <a:gdLst/>
              <a:ahLst/>
              <a:cxnLst/>
              <a:rect l="l" t="t" r="r" b="b"/>
              <a:pathLst>
                <a:path w="533" h="1152" extrusionOk="0">
                  <a:moveTo>
                    <a:pt x="533" y="1"/>
                  </a:moveTo>
                  <a:cubicBezTo>
                    <a:pt x="459" y="1"/>
                    <a:pt x="380" y="1"/>
                    <a:pt x="380" y="80"/>
                  </a:cubicBezTo>
                  <a:cubicBezTo>
                    <a:pt x="227" y="386"/>
                    <a:pt x="74" y="692"/>
                    <a:pt x="0" y="998"/>
                  </a:cubicBezTo>
                  <a:cubicBezTo>
                    <a:pt x="0" y="1072"/>
                    <a:pt x="0" y="1152"/>
                    <a:pt x="74" y="1152"/>
                  </a:cubicBezTo>
                  <a:cubicBezTo>
                    <a:pt x="153" y="1152"/>
                    <a:pt x="153" y="1072"/>
                    <a:pt x="153" y="1072"/>
                  </a:cubicBezTo>
                  <a:cubicBezTo>
                    <a:pt x="227" y="766"/>
                    <a:pt x="380" y="460"/>
                    <a:pt x="533" y="154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699242" y="1974367"/>
              <a:ext cx="19890" cy="27877"/>
            </a:xfrm>
            <a:custGeom>
              <a:avLst/>
              <a:gdLst/>
              <a:ahLst/>
              <a:cxnLst/>
              <a:rect l="l" t="t" r="r" b="b"/>
              <a:pathLst>
                <a:path w="381" h="534" extrusionOk="0">
                  <a:moveTo>
                    <a:pt x="74" y="0"/>
                  </a:moveTo>
                  <a:cubicBezTo>
                    <a:pt x="1" y="74"/>
                    <a:pt x="1" y="74"/>
                    <a:pt x="1" y="153"/>
                  </a:cubicBezTo>
                  <a:lnTo>
                    <a:pt x="227" y="533"/>
                  </a:lnTo>
                  <a:lnTo>
                    <a:pt x="307" y="533"/>
                  </a:lnTo>
                  <a:cubicBezTo>
                    <a:pt x="380" y="533"/>
                    <a:pt x="380" y="460"/>
                    <a:pt x="380" y="380"/>
                  </a:cubicBezTo>
                  <a:lnTo>
                    <a:pt x="227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623179" y="2098041"/>
              <a:ext cx="16027" cy="55964"/>
            </a:xfrm>
            <a:custGeom>
              <a:avLst/>
              <a:gdLst/>
              <a:ahLst/>
              <a:cxnLst/>
              <a:rect l="l" t="t" r="r" b="b"/>
              <a:pathLst>
                <a:path w="307" h="1072" extrusionOk="0">
                  <a:moveTo>
                    <a:pt x="80" y="1"/>
                  </a:moveTo>
                  <a:cubicBezTo>
                    <a:pt x="1" y="1"/>
                    <a:pt x="1" y="1"/>
                    <a:pt x="1" y="80"/>
                  </a:cubicBezTo>
                  <a:lnTo>
                    <a:pt x="80" y="998"/>
                  </a:lnTo>
                  <a:cubicBezTo>
                    <a:pt x="80" y="1072"/>
                    <a:pt x="154" y="1072"/>
                    <a:pt x="233" y="1072"/>
                  </a:cubicBezTo>
                  <a:cubicBezTo>
                    <a:pt x="307" y="1072"/>
                    <a:pt x="307" y="998"/>
                    <a:pt x="307" y="998"/>
                  </a:cubicBezTo>
                  <a:lnTo>
                    <a:pt x="154" y="80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503317" y="2074079"/>
              <a:ext cx="16079" cy="39989"/>
            </a:xfrm>
            <a:custGeom>
              <a:avLst/>
              <a:gdLst/>
              <a:ahLst/>
              <a:cxnLst/>
              <a:rect l="l" t="t" r="r" b="b"/>
              <a:pathLst>
                <a:path w="308" h="766" extrusionOk="0">
                  <a:moveTo>
                    <a:pt x="234" y="0"/>
                  </a:moveTo>
                  <a:cubicBezTo>
                    <a:pt x="234" y="0"/>
                    <a:pt x="154" y="0"/>
                    <a:pt x="154" y="80"/>
                  </a:cubicBezTo>
                  <a:lnTo>
                    <a:pt x="1" y="613"/>
                  </a:lnTo>
                  <a:cubicBezTo>
                    <a:pt x="1" y="692"/>
                    <a:pt x="1" y="766"/>
                    <a:pt x="81" y="766"/>
                  </a:cubicBezTo>
                  <a:cubicBezTo>
                    <a:pt x="154" y="766"/>
                    <a:pt x="154" y="766"/>
                    <a:pt x="154" y="692"/>
                  </a:cubicBezTo>
                  <a:lnTo>
                    <a:pt x="307" y="153"/>
                  </a:lnTo>
                  <a:cubicBezTo>
                    <a:pt x="307" y="80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347694" y="1990342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686" y="1"/>
                  </a:moveTo>
                  <a:cubicBezTo>
                    <a:pt x="380" y="154"/>
                    <a:pt x="154" y="380"/>
                    <a:pt x="1" y="613"/>
                  </a:cubicBezTo>
                  <a:cubicBezTo>
                    <a:pt x="1" y="686"/>
                    <a:pt x="1" y="766"/>
                    <a:pt x="74" y="766"/>
                  </a:cubicBezTo>
                  <a:cubicBezTo>
                    <a:pt x="154" y="766"/>
                    <a:pt x="154" y="766"/>
                    <a:pt x="154" y="686"/>
                  </a:cubicBezTo>
                  <a:cubicBezTo>
                    <a:pt x="307" y="533"/>
                    <a:pt x="533" y="307"/>
                    <a:pt x="766" y="227"/>
                  </a:cubicBezTo>
                  <a:cubicBezTo>
                    <a:pt x="766" y="154"/>
                    <a:pt x="839" y="74"/>
                    <a:pt x="766" y="74"/>
                  </a:cubicBezTo>
                  <a:cubicBezTo>
                    <a:pt x="766" y="1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451582" y="1724827"/>
              <a:ext cx="35813" cy="57843"/>
            </a:xfrm>
            <a:custGeom>
              <a:avLst/>
              <a:gdLst/>
              <a:ahLst/>
              <a:cxnLst/>
              <a:rect l="l" t="t" r="r" b="b"/>
              <a:pathLst>
                <a:path w="686" h="1108" extrusionOk="0">
                  <a:moveTo>
                    <a:pt x="132" y="1"/>
                  </a:moveTo>
                  <a:cubicBezTo>
                    <a:pt x="118" y="1"/>
                    <a:pt x="100" y="9"/>
                    <a:pt x="74" y="36"/>
                  </a:cubicBezTo>
                  <a:cubicBezTo>
                    <a:pt x="0" y="36"/>
                    <a:pt x="0" y="109"/>
                    <a:pt x="74" y="189"/>
                  </a:cubicBezTo>
                  <a:cubicBezTo>
                    <a:pt x="227" y="416"/>
                    <a:pt x="380" y="722"/>
                    <a:pt x="459" y="1107"/>
                  </a:cubicBezTo>
                  <a:lnTo>
                    <a:pt x="612" y="1107"/>
                  </a:lnTo>
                  <a:cubicBezTo>
                    <a:pt x="612" y="1107"/>
                    <a:pt x="686" y="1107"/>
                    <a:pt x="612" y="1028"/>
                  </a:cubicBezTo>
                  <a:cubicBezTo>
                    <a:pt x="533" y="648"/>
                    <a:pt x="380" y="342"/>
                    <a:pt x="227" y="36"/>
                  </a:cubicBez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311568" y="1792746"/>
              <a:ext cx="36178" cy="33724"/>
            </a:xfrm>
            <a:custGeom>
              <a:avLst/>
              <a:gdLst/>
              <a:ahLst/>
              <a:cxnLst/>
              <a:rect l="l" t="t" r="r" b="b"/>
              <a:pathLst>
                <a:path w="693" h="646" extrusionOk="0">
                  <a:moveTo>
                    <a:pt x="158" y="0"/>
                  </a:moveTo>
                  <a:cubicBezTo>
                    <a:pt x="113" y="0"/>
                    <a:pt x="80" y="33"/>
                    <a:pt x="80" y="33"/>
                  </a:cubicBezTo>
                  <a:cubicBezTo>
                    <a:pt x="1" y="112"/>
                    <a:pt x="80" y="186"/>
                    <a:pt x="80" y="186"/>
                  </a:cubicBezTo>
                  <a:cubicBezTo>
                    <a:pt x="233" y="265"/>
                    <a:pt x="386" y="419"/>
                    <a:pt x="540" y="572"/>
                  </a:cubicBezTo>
                  <a:cubicBezTo>
                    <a:pt x="540" y="572"/>
                    <a:pt x="540" y="645"/>
                    <a:pt x="613" y="645"/>
                  </a:cubicBezTo>
                  <a:lnTo>
                    <a:pt x="613" y="572"/>
                  </a:lnTo>
                  <a:cubicBezTo>
                    <a:pt x="693" y="572"/>
                    <a:pt x="693" y="492"/>
                    <a:pt x="693" y="492"/>
                  </a:cubicBezTo>
                  <a:cubicBezTo>
                    <a:pt x="540" y="265"/>
                    <a:pt x="386" y="112"/>
                    <a:pt x="233" y="33"/>
                  </a:cubicBezTo>
                  <a:cubicBezTo>
                    <a:pt x="207" y="8"/>
                    <a:pt x="181" y="0"/>
                    <a:pt x="158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359544" y="2150141"/>
              <a:ext cx="20151" cy="27877"/>
            </a:xfrm>
            <a:custGeom>
              <a:avLst/>
              <a:gdLst/>
              <a:ahLst/>
              <a:cxnLst/>
              <a:rect l="l" t="t" r="r" b="b"/>
              <a:pathLst>
                <a:path w="386" h="534" extrusionOk="0">
                  <a:moveTo>
                    <a:pt x="233" y="0"/>
                  </a:moveTo>
                  <a:cubicBezTo>
                    <a:pt x="80" y="153"/>
                    <a:pt x="0" y="307"/>
                    <a:pt x="0" y="460"/>
                  </a:cubicBezTo>
                  <a:cubicBezTo>
                    <a:pt x="0" y="533"/>
                    <a:pt x="0" y="533"/>
                    <a:pt x="80" y="533"/>
                  </a:cubicBezTo>
                  <a:cubicBezTo>
                    <a:pt x="153" y="533"/>
                    <a:pt x="153" y="533"/>
                    <a:pt x="153" y="460"/>
                  </a:cubicBezTo>
                  <a:cubicBezTo>
                    <a:pt x="153" y="380"/>
                    <a:pt x="233" y="227"/>
                    <a:pt x="306" y="153"/>
                  </a:cubicBezTo>
                  <a:cubicBezTo>
                    <a:pt x="386" y="153"/>
                    <a:pt x="386" y="74"/>
                    <a:pt x="386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411593" y="2201929"/>
              <a:ext cx="27877" cy="36126"/>
            </a:xfrm>
            <a:custGeom>
              <a:avLst/>
              <a:gdLst/>
              <a:ahLst/>
              <a:cxnLst/>
              <a:rect l="l" t="t" r="r" b="b"/>
              <a:pathLst>
                <a:path w="534" h="692" extrusionOk="0">
                  <a:moveTo>
                    <a:pt x="307" y="0"/>
                  </a:moveTo>
                  <a:cubicBezTo>
                    <a:pt x="154" y="153"/>
                    <a:pt x="1" y="386"/>
                    <a:pt x="1" y="539"/>
                  </a:cubicBezTo>
                  <a:cubicBezTo>
                    <a:pt x="1" y="612"/>
                    <a:pt x="1" y="692"/>
                    <a:pt x="74" y="692"/>
                  </a:cubicBezTo>
                  <a:cubicBezTo>
                    <a:pt x="154" y="692"/>
                    <a:pt x="154" y="692"/>
                    <a:pt x="154" y="612"/>
                  </a:cubicBezTo>
                  <a:cubicBezTo>
                    <a:pt x="227" y="459"/>
                    <a:pt x="307" y="306"/>
                    <a:pt x="460" y="153"/>
                  </a:cubicBezTo>
                  <a:cubicBezTo>
                    <a:pt x="534" y="153"/>
                    <a:pt x="534" y="80"/>
                    <a:pt x="460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539443" y="2209916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74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307" y="845"/>
                  </a:lnTo>
                  <a:lnTo>
                    <a:pt x="380" y="918"/>
                  </a:lnTo>
                  <a:lnTo>
                    <a:pt x="460" y="918"/>
                  </a:lnTo>
                  <a:cubicBezTo>
                    <a:pt x="460" y="845"/>
                    <a:pt x="533" y="765"/>
                    <a:pt x="460" y="765"/>
                  </a:cubicBezTo>
                  <a:lnTo>
                    <a:pt x="227" y="80"/>
                  </a:lnTo>
                  <a:cubicBezTo>
                    <a:pt x="154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743042" y="2110205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0" y="0"/>
                    <a:pt x="0" y="74"/>
                    <a:pt x="0" y="74"/>
                  </a:cubicBezTo>
                  <a:cubicBezTo>
                    <a:pt x="0" y="227"/>
                    <a:pt x="0" y="380"/>
                    <a:pt x="80" y="533"/>
                  </a:cubicBezTo>
                  <a:lnTo>
                    <a:pt x="153" y="612"/>
                  </a:lnTo>
                  <a:lnTo>
                    <a:pt x="233" y="612"/>
                  </a:lnTo>
                  <a:cubicBezTo>
                    <a:pt x="233" y="533"/>
                    <a:pt x="306" y="533"/>
                    <a:pt x="233" y="459"/>
                  </a:cubicBezTo>
                  <a:cubicBezTo>
                    <a:pt x="233" y="306"/>
                    <a:pt x="153" y="227"/>
                    <a:pt x="153" y="74"/>
                  </a:cubicBezTo>
                  <a:cubicBezTo>
                    <a:pt x="153" y="74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790966" y="1882330"/>
              <a:ext cx="39989" cy="24014"/>
            </a:xfrm>
            <a:custGeom>
              <a:avLst/>
              <a:gdLst/>
              <a:ahLst/>
              <a:cxnLst/>
              <a:rect l="l" t="t" r="r" b="b"/>
              <a:pathLst>
                <a:path w="766" h="460" extrusionOk="0">
                  <a:moveTo>
                    <a:pt x="613" y="0"/>
                  </a:moveTo>
                  <a:lnTo>
                    <a:pt x="80" y="306"/>
                  </a:lnTo>
                  <a:cubicBezTo>
                    <a:pt x="1" y="306"/>
                    <a:pt x="1" y="386"/>
                    <a:pt x="1" y="386"/>
                  </a:cubicBezTo>
                  <a:cubicBezTo>
                    <a:pt x="80" y="459"/>
                    <a:pt x="80" y="459"/>
                    <a:pt x="154" y="459"/>
                  </a:cubicBezTo>
                  <a:lnTo>
                    <a:pt x="692" y="233"/>
                  </a:lnTo>
                  <a:cubicBezTo>
                    <a:pt x="766" y="153"/>
                    <a:pt x="766" y="80"/>
                    <a:pt x="766" y="80"/>
                  </a:cubicBezTo>
                  <a:cubicBezTo>
                    <a:pt x="766" y="0"/>
                    <a:pt x="692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774992" y="1798593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80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80" y="227"/>
                    <a:pt x="1" y="307"/>
                    <a:pt x="1" y="380"/>
                  </a:cubicBezTo>
                  <a:cubicBezTo>
                    <a:pt x="1" y="460"/>
                    <a:pt x="1" y="460"/>
                    <a:pt x="80" y="533"/>
                  </a:cubicBezTo>
                  <a:cubicBezTo>
                    <a:pt x="154" y="533"/>
                    <a:pt x="154" y="460"/>
                    <a:pt x="154" y="460"/>
                  </a:cubicBezTo>
                  <a:cubicBezTo>
                    <a:pt x="233" y="380"/>
                    <a:pt x="233" y="227"/>
                    <a:pt x="233" y="74"/>
                  </a:cubicBezTo>
                  <a:cubicBezTo>
                    <a:pt x="233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551293" y="1650644"/>
              <a:ext cx="12164" cy="32002"/>
            </a:xfrm>
            <a:custGeom>
              <a:avLst/>
              <a:gdLst/>
              <a:ahLst/>
              <a:cxnLst/>
              <a:rect l="l" t="t" r="r" b="b"/>
              <a:pathLst>
                <a:path w="233" h="613" extrusionOk="0">
                  <a:moveTo>
                    <a:pt x="153" y="0"/>
                  </a:moveTo>
                  <a:cubicBezTo>
                    <a:pt x="80" y="0"/>
                    <a:pt x="80" y="80"/>
                    <a:pt x="80" y="153"/>
                  </a:cubicBezTo>
                  <a:lnTo>
                    <a:pt x="0" y="539"/>
                  </a:lnTo>
                  <a:lnTo>
                    <a:pt x="80" y="612"/>
                  </a:lnTo>
                  <a:lnTo>
                    <a:pt x="153" y="612"/>
                  </a:lnTo>
                  <a:cubicBezTo>
                    <a:pt x="153" y="612"/>
                    <a:pt x="233" y="612"/>
                    <a:pt x="233" y="539"/>
                  </a:cubicBezTo>
                  <a:lnTo>
                    <a:pt x="233" y="153"/>
                  </a:lnTo>
                  <a:cubicBezTo>
                    <a:pt x="233" y="80"/>
                    <a:pt x="233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535318" y="1886454"/>
              <a:ext cx="20151" cy="27877"/>
            </a:xfrm>
            <a:custGeom>
              <a:avLst/>
              <a:gdLst/>
              <a:ahLst/>
              <a:cxnLst/>
              <a:rect l="l" t="t" r="r" b="b"/>
              <a:pathLst>
                <a:path w="386" h="534" extrusionOk="0">
                  <a:moveTo>
                    <a:pt x="306" y="1"/>
                  </a:moveTo>
                  <a:cubicBezTo>
                    <a:pt x="233" y="1"/>
                    <a:pt x="233" y="1"/>
                    <a:pt x="153" y="74"/>
                  </a:cubicBezTo>
                  <a:lnTo>
                    <a:pt x="0" y="380"/>
                  </a:lnTo>
                  <a:cubicBezTo>
                    <a:pt x="0" y="460"/>
                    <a:pt x="80" y="534"/>
                    <a:pt x="80" y="534"/>
                  </a:cubicBezTo>
                  <a:lnTo>
                    <a:pt x="153" y="534"/>
                  </a:lnTo>
                  <a:cubicBezTo>
                    <a:pt x="153" y="534"/>
                    <a:pt x="233" y="534"/>
                    <a:pt x="233" y="460"/>
                  </a:cubicBezTo>
                  <a:lnTo>
                    <a:pt x="386" y="154"/>
                  </a:lnTo>
                  <a:cubicBezTo>
                    <a:pt x="386" y="74"/>
                    <a:pt x="386" y="74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575255" y="1958393"/>
              <a:ext cx="44165" cy="32002"/>
            </a:xfrm>
            <a:custGeom>
              <a:avLst/>
              <a:gdLst/>
              <a:ahLst/>
              <a:cxnLst/>
              <a:rect l="l" t="t" r="r" b="b"/>
              <a:pathLst>
                <a:path w="846" h="613" extrusionOk="0">
                  <a:moveTo>
                    <a:pt x="80" y="0"/>
                  </a:moveTo>
                  <a:cubicBezTo>
                    <a:pt x="0" y="74"/>
                    <a:pt x="80" y="153"/>
                    <a:pt x="80" y="153"/>
                  </a:cubicBezTo>
                  <a:cubicBezTo>
                    <a:pt x="306" y="306"/>
                    <a:pt x="539" y="459"/>
                    <a:pt x="692" y="613"/>
                  </a:cubicBezTo>
                  <a:lnTo>
                    <a:pt x="845" y="613"/>
                  </a:lnTo>
                  <a:lnTo>
                    <a:pt x="845" y="459"/>
                  </a:lnTo>
                  <a:cubicBezTo>
                    <a:pt x="613" y="306"/>
                    <a:pt x="459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443594" y="1948526"/>
              <a:ext cx="19838" cy="21717"/>
            </a:xfrm>
            <a:custGeom>
              <a:avLst/>
              <a:gdLst/>
              <a:ahLst/>
              <a:cxnLst/>
              <a:rect l="l" t="t" r="r" b="b"/>
              <a:pathLst>
                <a:path w="380" h="416" extrusionOk="0">
                  <a:moveTo>
                    <a:pt x="132" y="1"/>
                  </a:moveTo>
                  <a:cubicBezTo>
                    <a:pt x="118" y="1"/>
                    <a:pt x="100" y="10"/>
                    <a:pt x="74" y="36"/>
                  </a:cubicBezTo>
                  <a:cubicBezTo>
                    <a:pt x="0" y="36"/>
                    <a:pt x="0" y="110"/>
                    <a:pt x="0" y="110"/>
                  </a:cubicBezTo>
                  <a:lnTo>
                    <a:pt x="153" y="416"/>
                  </a:lnTo>
                  <a:lnTo>
                    <a:pt x="306" y="416"/>
                  </a:lnTo>
                  <a:cubicBezTo>
                    <a:pt x="380" y="416"/>
                    <a:pt x="380" y="342"/>
                    <a:pt x="306" y="342"/>
                  </a:cubicBezTo>
                  <a:lnTo>
                    <a:pt x="227" y="36"/>
                  </a:ln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359544" y="1666619"/>
              <a:ext cx="12164" cy="32002"/>
            </a:xfrm>
            <a:custGeom>
              <a:avLst/>
              <a:gdLst/>
              <a:ahLst/>
              <a:cxnLst/>
              <a:rect l="l" t="t" r="r" b="b"/>
              <a:pathLst>
                <a:path w="233" h="613" extrusionOk="0">
                  <a:moveTo>
                    <a:pt x="153" y="0"/>
                  </a:moveTo>
                  <a:cubicBezTo>
                    <a:pt x="80" y="0"/>
                    <a:pt x="0" y="0"/>
                    <a:pt x="0" y="80"/>
                  </a:cubicBezTo>
                  <a:lnTo>
                    <a:pt x="0" y="539"/>
                  </a:lnTo>
                  <a:cubicBezTo>
                    <a:pt x="0" y="612"/>
                    <a:pt x="80" y="612"/>
                    <a:pt x="153" y="612"/>
                  </a:cubicBezTo>
                  <a:cubicBezTo>
                    <a:pt x="153" y="612"/>
                    <a:pt x="233" y="612"/>
                    <a:pt x="233" y="539"/>
                  </a:cubicBezTo>
                  <a:lnTo>
                    <a:pt x="233" y="80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623179" y="2217904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459"/>
                  </a:lnTo>
                  <a:lnTo>
                    <a:pt x="307" y="539"/>
                  </a:lnTo>
                  <a:lnTo>
                    <a:pt x="386" y="539"/>
                  </a:lnTo>
                  <a:cubicBezTo>
                    <a:pt x="386" y="459"/>
                    <a:pt x="460" y="386"/>
                    <a:pt x="386" y="386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423443" y="2066091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307" y="0"/>
                  </a:moveTo>
                  <a:cubicBezTo>
                    <a:pt x="154" y="80"/>
                    <a:pt x="0" y="233"/>
                    <a:pt x="0" y="386"/>
                  </a:cubicBezTo>
                  <a:cubicBezTo>
                    <a:pt x="0" y="460"/>
                    <a:pt x="80" y="539"/>
                    <a:pt x="80" y="539"/>
                  </a:cubicBezTo>
                  <a:cubicBezTo>
                    <a:pt x="154" y="539"/>
                    <a:pt x="233" y="460"/>
                    <a:pt x="233" y="460"/>
                  </a:cubicBezTo>
                  <a:cubicBezTo>
                    <a:pt x="233" y="386"/>
                    <a:pt x="307" y="233"/>
                    <a:pt x="386" y="233"/>
                  </a:cubicBezTo>
                  <a:cubicBezTo>
                    <a:pt x="460" y="233"/>
                    <a:pt x="460" y="153"/>
                    <a:pt x="460" y="80"/>
                  </a:cubicBezTo>
                  <a:cubicBezTo>
                    <a:pt x="386" y="80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5417060" y="907558"/>
              <a:ext cx="1961707" cy="1470197"/>
            </a:xfrm>
            <a:custGeom>
              <a:avLst/>
              <a:gdLst/>
              <a:ahLst/>
              <a:cxnLst/>
              <a:rect l="l" t="t" r="r" b="b"/>
              <a:pathLst>
                <a:path w="37577" h="28162" extrusionOk="0">
                  <a:moveTo>
                    <a:pt x="1" y="1"/>
                  </a:moveTo>
                  <a:lnTo>
                    <a:pt x="1" y="28161"/>
                  </a:lnTo>
                  <a:lnTo>
                    <a:pt x="37576" y="28161"/>
                  </a:lnTo>
                  <a:lnTo>
                    <a:pt x="37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5417060" y="907558"/>
              <a:ext cx="1961707" cy="231790"/>
            </a:xfrm>
            <a:custGeom>
              <a:avLst/>
              <a:gdLst/>
              <a:ahLst/>
              <a:cxnLst/>
              <a:rect l="l" t="t" r="r" b="b"/>
              <a:pathLst>
                <a:path w="37577" h="4440" extrusionOk="0">
                  <a:moveTo>
                    <a:pt x="1" y="1"/>
                  </a:moveTo>
                  <a:lnTo>
                    <a:pt x="1" y="4439"/>
                  </a:lnTo>
                  <a:lnTo>
                    <a:pt x="37576" y="4439"/>
                  </a:lnTo>
                  <a:lnTo>
                    <a:pt x="37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5456997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5576860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5696722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5816533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5936396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6056258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6176069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6295931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6415794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6535657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6655467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6775330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6899317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05" y="129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7019179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04" y="129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7139042" y="1039585"/>
              <a:ext cx="83737" cy="67762"/>
            </a:xfrm>
            <a:custGeom>
              <a:avLst/>
              <a:gdLst/>
              <a:ahLst/>
              <a:cxnLst/>
              <a:rect l="l" t="t" r="r" b="b"/>
              <a:pathLst>
                <a:path w="160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04" y="129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7258853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05" y="129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5552898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0" y="1"/>
                  </a:moveTo>
                  <a:lnTo>
                    <a:pt x="0" y="11020"/>
                  </a:lnTo>
                  <a:lnTo>
                    <a:pt x="4671" y="11020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5836684" y="1466830"/>
              <a:ext cx="243589" cy="575351"/>
            </a:xfrm>
            <a:custGeom>
              <a:avLst/>
              <a:gdLst/>
              <a:ahLst/>
              <a:cxnLst/>
              <a:rect l="l" t="t" r="r" b="b"/>
              <a:pathLst>
                <a:path w="4666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65" y="11020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6120157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72" y="11020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5552898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0" y="1"/>
                  </a:moveTo>
                  <a:lnTo>
                    <a:pt x="0" y="3215"/>
                  </a:lnTo>
                  <a:lnTo>
                    <a:pt x="4671" y="3215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5836684" y="1275081"/>
              <a:ext cx="243589" cy="167839"/>
            </a:xfrm>
            <a:custGeom>
              <a:avLst/>
              <a:gdLst/>
              <a:ahLst/>
              <a:cxnLst/>
              <a:rect l="l" t="t" r="r" b="b"/>
              <a:pathLst>
                <a:path w="4666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65" y="3215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6120157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72" y="3215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6439756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0" y="1"/>
                  </a:moveTo>
                  <a:lnTo>
                    <a:pt x="0" y="11020"/>
                  </a:lnTo>
                  <a:lnTo>
                    <a:pt x="4671" y="11020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6723543" y="1466830"/>
              <a:ext cx="243589" cy="575351"/>
            </a:xfrm>
            <a:custGeom>
              <a:avLst/>
              <a:gdLst/>
              <a:ahLst/>
              <a:cxnLst/>
              <a:rect l="l" t="t" r="r" b="b"/>
              <a:pathLst>
                <a:path w="4666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66" y="11020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7007016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72" y="11020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6439756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0" y="1"/>
                  </a:moveTo>
                  <a:lnTo>
                    <a:pt x="0" y="3215"/>
                  </a:lnTo>
                  <a:lnTo>
                    <a:pt x="4671" y="3215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6723543" y="1275081"/>
              <a:ext cx="243589" cy="167839"/>
            </a:xfrm>
            <a:custGeom>
              <a:avLst/>
              <a:gdLst/>
              <a:ahLst/>
              <a:cxnLst/>
              <a:rect l="l" t="t" r="r" b="b"/>
              <a:pathLst>
                <a:path w="4666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66" y="3215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7007016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72" y="3215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5201349" y="528237"/>
              <a:ext cx="2425079" cy="479399"/>
            </a:xfrm>
            <a:custGeom>
              <a:avLst/>
              <a:gdLst/>
              <a:ahLst/>
              <a:cxnLst/>
              <a:rect l="l" t="t" r="r" b="b"/>
              <a:pathLst>
                <a:path w="46453" h="9183" extrusionOk="0">
                  <a:moveTo>
                    <a:pt x="4592" y="0"/>
                  </a:moveTo>
                  <a:lnTo>
                    <a:pt x="0" y="9183"/>
                  </a:lnTo>
                  <a:lnTo>
                    <a:pt x="46453" y="9183"/>
                  </a:lnTo>
                  <a:lnTo>
                    <a:pt x="417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5273235" y="528237"/>
              <a:ext cx="251889" cy="491249"/>
            </a:xfrm>
            <a:custGeom>
              <a:avLst/>
              <a:gdLst/>
              <a:ahLst/>
              <a:cxnLst/>
              <a:rect l="l" t="t" r="r" b="b"/>
              <a:pathLst>
                <a:path w="4825" h="9410" extrusionOk="0">
                  <a:moveTo>
                    <a:pt x="4592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5381248" y="528237"/>
              <a:ext cx="227614" cy="491249"/>
            </a:xfrm>
            <a:custGeom>
              <a:avLst/>
              <a:gdLst/>
              <a:ahLst/>
              <a:cxnLst/>
              <a:rect l="l" t="t" r="r" b="b"/>
              <a:pathLst>
                <a:path w="4360" h="9410" extrusionOk="0">
                  <a:moveTo>
                    <a:pt x="4133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5488946" y="528237"/>
              <a:ext cx="207828" cy="491249"/>
            </a:xfrm>
            <a:custGeom>
              <a:avLst/>
              <a:gdLst/>
              <a:ahLst/>
              <a:cxnLst/>
              <a:rect l="l" t="t" r="r" b="b"/>
              <a:pathLst>
                <a:path w="3981" h="9410" extrusionOk="0">
                  <a:moveTo>
                    <a:pt x="3674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5597011" y="528237"/>
              <a:ext cx="183814" cy="491249"/>
            </a:xfrm>
            <a:custGeom>
              <a:avLst/>
              <a:gdLst/>
              <a:ahLst/>
              <a:cxnLst/>
              <a:rect l="l" t="t" r="r" b="b"/>
              <a:pathLst>
                <a:path w="3521" h="9410" extrusionOk="0">
                  <a:moveTo>
                    <a:pt x="3288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5704710" y="528237"/>
              <a:ext cx="163976" cy="491249"/>
            </a:xfrm>
            <a:custGeom>
              <a:avLst/>
              <a:gdLst/>
              <a:ahLst/>
              <a:cxnLst/>
              <a:rect l="l" t="t" r="r" b="b"/>
              <a:pathLst>
                <a:path w="3141" h="9410" extrusionOk="0">
                  <a:moveTo>
                    <a:pt x="2835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5812722" y="528237"/>
              <a:ext cx="139701" cy="491249"/>
            </a:xfrm>
            <a:custGeom>
              <a:avLst/>
              <a:gdLst/>
              <a:ahLst/>
              <a:cxnLst/>
              <a:rect l="l" t="t" r="r" b="b"/>
              <a:pathLst>
                <a:path w="2676" h="9410" extrusionOk="0">
                  <a:moveTo>
                    <a:pt x="2449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5920421" y="528237"/>
              <a:ext cx="116052" cy="491249"/>
            </a:xfrm>
            <a:custGeom>
              <a:avLst/>
              <a:gdLst/>
              <a:ahLst/>
              <a:cxnLst/>
              <a:rect l="l" t="t" r="r" b="b"/>
              <a:pathLst>
                <a:path w="2223" h="9410" extrusionOk="0">
                  <a:moveTo>
                    <a:pt x="1990" y="0"/>
                  </a:moveTo>
                  <a:lnTo>
                    <a:pt x="0" y="9409"/>
                  </a:lnTo>
                  <a:lnTo>
                    <a:pt x="307" y="9409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6028433" y="528237"/>
              <a:ext cx="95953" cy="491249"/>
            </a:xfrm>
            <a:custGeom>
              <a:avLst/>
              <a:gdLst/>
              <a:ahLst/>
              <a:cxnLst/>
              <a:rect l="l" t="t" r="r" b="b"/>
              <a:pathLst>
                <a:path w="1838" h="9410" extrusionOk="0">
                  <a:moveTo>
                    <a:pt x="1531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6136132" y="528237"/>
              <a:ext cx="71991" cy="491249"/>
            </a:xfrm>
            <a:custGeom>
              <a:avLst/>
              <a:gdLst/>
              <a:ahLst/>
              <a:cxnLst/>
              <a:rect l="l" t="t" r="r" b="b"/>
              <a:pathLst>
                <a:path w="1379" h="9410" extrusionOk="0">
                  <a:moveTo>
                    <a:pt x="1152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6244144" y="528237"/>
              <a:ext cx="51840" cy="491249"/>
            </a:xfrm>
            <a:custGeom>
              <a:avLst/>
              <a:gdLst/>
              <a:ahLst/>
              <a:cxnLst/>
              <a:rect l="l" t="t" r="r" b="b"/>
              <a:pathLst>
                <a:path w="993" h="9410" extrusionOk="0">
                  <a:moveTo>
                    <a:pt x="687" y="0"/>
                  </a:moveTo>
                  <a:lnTo>
                    <a:pt x="1" y="9409"/>
                  </a:lnTo>
                  <a:lnTo>
                    <a:pt x="380" y="9409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6351843" y="528237"/>
              <a:ext cx="28191" cy="491249"/>
            </a:xfrm>
            <a:custGeom>
              <a:avLst/>
              <a:gdLst/>
              <a:ahLst/>
              <a:cxnLst/>
              <a:rect l="l" t="t" r="r" b="b"/>
              <a:pathLst>
                <a:path w="540" h="9410" extrusionOk="0">
                  <a:moveTo>
                    <a:pt x="307" y="0"/>
                  </a:moveTo>
                  <a:lnTo>
                    <a:pt x="1" y="9409"/>
                  </a:lnTo>
                  <a:lnTo>
                    <a:pt x="387" y="9409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6451920" y="528237"/>
              <a:ext cx="27825" cy="491249"/>
            </a:xfrm>
            <a:custGeom>
              <a:avLst/>
              <a:gdLst/>
              <a:ahLst/>
              <a:cxnLst/>
              <a:rect l="l" t="t" r="r" b="b"/>
              <a:pathLst>
                <a:path w="533" h="9410" extrusionOk="0">
                  <a:moveTo>
                    <a:pt x="0" y="0"/>
                  </a:moveTo>
                  <a:lnTo>
                    <a:pt x="153" y="9409"/>
                  </a:lnTo>
                  <a:lnTo>
                    <a:pt x="533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6539781" y="528237"/>
              <a:ext cx="47976" cy="491249"/>
            </a:xfrm>
            <a:custGeom>
              <a:avLst/>
              <a:gdLst/>
              <a:ahLst/>
              <a:cxnLst/>
              <a:rect l="l" t="t" r="r" b="b"/>
              <a:pathLst>
                <a:path w="919" h="9410" extrusionOk="0">
                  <a:moveTo>
                    <a:pt x="1" y="0"/>
                  </a:moveTo>
                  <a:lnTo>
                    <a:pt x="613" y="9409"/>
                  </a:lnTo>
                  <a:lnTo>
                    <a:pt x="919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6623518" y="528237"/>
              <a:ext cx="71938" cy="491249"/>
            </a:xfrm>
            <a:custGeom>
              <a:avLst/>
              <a:gdLst/>
              <a:ahLst/>
              <a:cxnLst/>
              <a:rect l="l" t="t" r="r" b="b"/>
              <a:pathLst>
                <a:path w="1378" h="9410" extrusionOk="0">
                  <a:moveTo>
                    <a:pt x="1" y="0"/>
                  </a:moveTo>
                  <a:lnTo>
                    <a:pt x="1072" y="9409"/>
                  </a:lnTo>
                  <a:lnTo>
                    <a:pt x="1378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6707568" y="528237"/>
              <a:ext cx="95953" cy="491249"/>
            </a:xfrm>
            <a:custGeom>
              <a:avLst/>
              <a:gdLst/>
              <a:ahLst/>
              <a:cxnLst/>
              <a:rect l="l" t="t" r="r" b="b"/>
              <a:pathLst>
                <a:path w="1838" h="9410" extrusionOk="0">
                  <a:moveTo>
                    <a:pt x="1" y="0"/>
                  </a:moveTo>
                  <a:lnTo>
                    <a:pt x="1531" y="9409"/>
                  </a:lnTo>
                  <a:lnTo>
                    <a:pt x="1837" y="940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6795481" y="528237"/>
              <a:ext cx="115738" cy="491249"/>
            </a:xfrm>
            <a:custGeom>
              <a:avLst/>
              <a:gdLst/>
              <a:ahLst/>
              <a:cxnLst/>
              <a:rect l="l" t="t" r="r" b="b"/>
              <a:pathLst>
                <a:path w="2217" h="9410" extrusionOk="0">
                  <a:moveTo>
                    <a:pt x="0" y="0"/>
                  </a:moveTo>
                  <a:lnTo>
                    <a:pt x="1910" y="9409"/>
                  </a:lnTo>
                  <a:lnTo>
                    <a:pt x="2216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6879218" y="528237"/>
              <a:ext cx="140014" cy="491249"/>
            </a:xfrm>
            <a:custGeom>
              <a:avLst/>
              <a:gdLst/>
              <a:ahLst/>
              <a:cxnLst/>
              <a:rect l="l" t="t" r="r" b="b"/>
              <a:pathLst>
                <a:path w="2682" h="9410" extrusionOk="0">
                  <a:moveTo>
                    <a:pt x="0" y="0"/>
                  </a:moveTo>
                  <a:lnTo>
                    <a:pt x="2375" y="9409"/>
                  </a:lnTo>
                  <a:lnTo>
                    <a:pt x="2681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6967079" y="528237"/>
              <a:ext cx="159852" cy="491249"/>
            </a:xfrm>
            <a:custGeom>
              <a:avLst/>
              <a:gdLst/>
              <a:ahLst/>
              <a:cxnLst/>
              <a:rect l="l" t="t" r="r" b="b"/>
              <a:pathLst>
                <a:path w="3062" h="9410" extrusionOk="0">
                  <a:moveTo>
                    <a:pt x="1" y="0"/>
                  </a:moveTo>
                  <a:lnTo>
                    <a:pt x="2755" y="9409"/>
                  </a:lnTo>
                  <a:lnTo>
                    <a:pt x="3061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051129" y="528237"/>
              <a:ext cx="183814" cy="491249"/>
            </a:xfrm>
            <a:custGeom>
              <a:avLst/>
              <a:gdLst/>
              <a:ahLst/>
              <a:cxnLst/>
              <a:rect l="l" t="t" r="r" b="b"/>
              <a:pathLst>
                <a:path w="3521" h="9410" extrusionOk="0">
                  <a:moveTo>
                    <a:pt x="1" y="0"/>
                  </a:moveTo>
                  <a:lnTo>
                    <a:pt x="3215" y="9409"/>
                  </a:lnTo>
                  <a:lnTo>
                    <a:pt x="3521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7134866" y="528237"/>
              <a:ext cx="207776" cy="491249"/>
            </a:xfrm>
            <a:custGeom>
              <a:avLst/>
              <a:gdLst/>
              <a:ahLst/>
              <a:cxnLst/>
              <a:rect l="l" t="t" r="r" b="b"/>
              <a:pathLst>
                <a:path w="3980" h="9410" extrusionOk="0">
                  <a:moveTo>
                    <a:pt x="1" y="0"/>
                  </a:moveTo>
                  <a:lnTo>
                    <a:pt x="3674" y="9409"/>
                  </a:lnTo>
                  <a:lnTo>
                    <a:pt x="3980" y="940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7222779" y="528237"/>
              <a:ext cx="227875" cy="491249"/>
            </a:xfrm>
            <a:custGeom>
              <a:avLst/>
              <a:gdLst/>
              <a:ahLst/>
              <a:cxnLst/>
              <a:rect l="l" t="t" r="r" b="b"/>
              <a:pathLst>
                <a:path w="4365" h="9410" extrusionOk="0">
                  <a:moveTo>
                    <a:pt x="0" y="0"/>
                  </a:moveTo>
                  <a:lnTo>
                    <a:pt x="4059" y="9409"/>
                  </a:lnTo>
                  <a:lnTo>
                    <a:pt x="4365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7306829" y="528237"/>
              <a:ext cx="251524" cy="491249"/>
            </a:xfrm>
            <a:custGeom>
              <a:avLst/>
              <a:gdLst/>
              <a:ahLst/>
              <a:cxnLst/>
              <a:rect l="l" t="t" r="r" b="b"/>
              <a:pathLst>
                <a:path w="4818" h="9410" extrusionOk="0">
                  <a:moveTo>
                    <a:pt x="0" y="0"/>
                  </a:moveTo>
                  <a:lnTo>
                    <a:pt x="4512" y="9409"/>
                  </a:lnTo>
                  <a:lnTo>
                    <a:pt x="4818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5293387" y="2501690"/>
              <a:ext cx="2500828" cy="1470145"/>
            </a:xfrm>
            <a:custGeom>
              <a:avLst/>
              <a:gdLst/>
              <a:ahLst/>
              <a:cxnLst/>
              <a:rect l="l" t="t" r="r" b="b"/>
              <a:pathLst>
                <a:path w="47904" h="28161" extrusionOk="0">
                  <a:moveTo>
                    <a:pt x="0" y="0"/>
                  </a:moveTo>
                  <a:lnTo>
                    <a:pt x="0" y="28161"/>
                  </a:lnTo>
                  <a:lnTo>
                    <a:pt x="47904" y="28161"/>
                  </a:lnTo>
                  <a:lnTo>
                    <a:pt x="47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5325336" y="3955808"/>
              <a:ext cx="2688453" cy="39989"/>
            </a:xfrm>
            <a:custGeom>
              <a:avLst/>
              <a:gdLst/>
              <a:ahLst/>
              <a:cxnLst/>
              <a:rect l="l" t="t" r="r" b="b"/>
              <a:pathLst>
                <a:path w="51498" h="766" extrusionOk="0">
                  <a:moveTo>
                    <a:pt x="1" y="1"/>
                  </a:moveTo>
                  <a:lnTo>
                    <a:pt x="1" y="766"/>
                  </a:lnTo>
                  <a:lnTo>
                    <a:pt x="51498" y="766"/>
                  </a:lnTo>
                  <a:lnTo>
                    <a:pt x="51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5437211" y="2837264"/>
              <a:ext cx="2280941" cy="1078660"/>
            </a:xfrm>
            <a:custGeom>
              <a:avLst/>
              <a:gdLst/>
              <a:ahLst/>
              <a:cxnLst/>
              <a:rect l="l" t="t" r="r" b="b"/>
              <a:pathLst>
                <a:path w="43692" h="20662" extrusionOk="0">
                  <a:moveTo>
                    <a:pt x="0" y="0"/>
                  </a:moveTo>
                  <a:lnTo>
                    <a:pt x="0" y="20662"/>
                  </a:lnTo>
                  <a:lnTo>
                    <a:pt x="43692" y="20662"/>
                  </a:lnTo>
                  <a:lnTo>
                    <a:pt x="43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7094929" y="2865037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7294665" y="2865037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7494402" y="2865037"/>
              <a:ext cx="172015" cy="175826"/>
            </a:xfrm>
            <a:custGeom>
              <a:avLst/>
              <a:gdLst/>
              <a:ahLst/>
              <a:cxnLst/>
              <a:rect l="l" t="t" r="r" b="b"/>
              <a:pathLst>
                <a:path w="3295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7094929" y="3064825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94" y="3367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7294665" y="3064825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94" y="3367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7494402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7094929" y="3268686"/>
              <a:ext cx="171963" cy="171702"/>
            </a:xfrm>
            <a:custGeom>
              <a:avLst/>
              <a:gdLst/>
              <a:ahLst/>
              <a:cxnLst/>
              <a:rect l="l" t="t" r="r" b="b"/>
              <a:pathLst>
                <a:path w="3294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94" y="328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7294665" y="3268686"/>
              <a:ext cx="171963" cy="171702"/>
            </a:xfrm>
            <a:custGeom>
              <a:avLst/>
              <a:gdLst/>
              <a:ahLst/>
              <a:cxnLst/>
              <a:rect l="l" t="t" r="r" b="b"/>
              <a:pathLst>
                <a:path w="3294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94" y="328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7494402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6471706" y="2865037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368" y="336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6675618" y="2865037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88" y="336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6875355" y="2865037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368" y="336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6471706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6675618" y="3064825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6875355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6471706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6675618" y="326868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6875355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5313172" y="2625364"/>
              <a:ext cx="2505057" cy="167839"/>
            </a:xfrm>
            <a:custGeom>
              <a:avLst/>
              <a:gdLst/>
              <a:ahLst/>
              <a:cxnLst/>
              <a:rect l="l" t="t" r="r" b="b"/>
              <a:pathLst>
                <a:path w="47985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7984" y="3215"/>
                  </a:lnTo>
                  <a:lnTo>
                    <a:pt x="47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5525072" y="2653502"/>
              <a:ext cx="363451" cy="767048"/>
            </a:xfrm>
            <a:custGeom>
              <a:avLst/>
              <a:gdLst/>
              <a:ahLst/>
              <a:cxnLst/>
              <a:rect l="l" t="t" r="r" b="b"/>
              <a:pathLst>
                <a:path w="6962" h="14693" extrusionOk="0">
                  <a:moveTo>
                    <a:pt x="1" y="0"/>
                  </a:moveTo>
                  <a:lnTo>
                    <a:pt x="1" y="14693"/>
                  </a:lnTo>
                  <a:lnTo>
                    <a:pt x="6961" y="14693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5525072" y="2653502"/>
              <a:ext cx="363451" cy="63951"/>
            </a:xfrm>
            <a:custGeom>
              <a:avLst/>
              <a:gdLst/>
              <a:ahLst/>
              <a:cxnLst/>
              <a:rect l="l" t="t" r="r" b="b"/>
              <a:pathLst>
                <a:path w="6962" h="1225" extrusionOk="0">
                  <a:moveTo>
                    <a:pt x="1" y="0"/>
                  </a:moveTo>
                  <a:lnTo>
                    <a:pt x="1" y="1225"/>
                  </a:lnTo>
                  <a:lnTo>
                    <a:pt x="6961" y="1225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5652922" y="2745226"/>
              <a:ext cx="115738" cy="111875"/>
            </a:xfrm>
            <a:custGeom>
              <a:avLst/>
              <a:gdLst/>
              <a:ahLst/>
              <a:cxnLst/>
              <a:rect l="l" t="t" r="r" b="b"/>
              <a:pathLst>
                <a:path w="2217" h="2143" extrusionOk="0">
                  <a:moveTo>
                    <a:pt x="1145" y="0"/>
                  </a:moveTo>
                  <a:cubicBezTo>
                    <a:pt x="533" y="0"/>
                    <a:pt x="0" y="459"/>
                    <a:pt x="0" y="1072"/>
                  </a:cubicBezTo>
                  <a:cubicBezTo>
                    <a:pt x="0" y="1684"/>
                    <a:pt x="533" y="2143"/>
                    <a:pt x="1145" y="2143"/>
                  </a:cubicBezTo>
                  <a:cubicBezTo>
                    <a:pt x="1757" y="2143"/>
                    <a:pt x="2217" y="1684"/>
                    <a:pt x="2217" y="1072"/>
                  </a:cubicBezTo>
                  <a:cubicBezTo>
                    <a:pt x="2217" y="459"/>
                    <a:pt x="1757" y="0"/>
                    <a:pt x="1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5640759" y="2885188"/>
              <a:ext cx="143877" cy="143877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54" y="613"/>
                  </a:moveTo>
                  <a:cubicBezTo>
                    <a:pt x="154" y="919"/>
                    <a:pt x="80" y="1225"/>
                    <a:pt x="1" y="1378"/>
                  </a:cubicBezTo>
                  <a:lnTo>
                    <a:pt x="233" y="1452"/>
                  </a:lnTo>
                  <a:cubicBezTo>
                    <a:pt x="307" y="1225"/>
                    <a:pt x="386" y="919"/>
                    <a:pt x="386" y="686"/>
                  </a:cubicBezTo>
                  <a:lnTo>
                    <a:pt x="154" y="613"/>
                  </a:lnTo>
                  <a:close/>
                  <a:moveTo>
                    <a:pt x="2143" y="1298"/>
                  </a:moveTo>
                  <a:lnTo>
                    <a:pt x="2143" y="1605"/>
                  </a:lnTo>
                  <a:lnTo>
                    <a:pt x="1611" y="1605"/>
                  </a:lnTo>
                  <a:lnTo>
                    <a:pt x="1611" y="1298"/>
                  </a:lnTo>
                  <a:close/>
                  <a:moveTo>
                    <a:pt x="460" y="1"/>
                  </a:moveTo>
                  <a:lnTo>
                    <a:pt x="460" y="1072"/>
                  </a:lnTo>
                  <a:cubicBezTo>
                    <a:pt x="460" y="1531"/>
                    <a:pt x="386" y="2064"/>
                    <a:pt x="1" y="2523"/>
                  </a:cubicBezTo>
                  <a:cubicBezTo>
                    <a:pt x="80" y="2523"/>
                    <a:pt x="233" y="2676"/>
                    <a:pt x="233" y="2755"/>
                  </a:cubicBezTo>
                  <a:cubicBezTo>
                    <a:pt x="460" y="2523"/>
                    <a:pt x="613" y="2296"/>
                    <a:pt x="613" y="1990"/>
                  </a:cubicBezTo>
                  <a:cubicBezTo>
                    <a:pt x="766" y="2143"/>
                    <a:pt x="846" y="2296"/>
                    <a:pt x="846" y="2370"/>
                  </a:cubicBezTo>
                  <a:lnTo>
                    <a:pt x="1072" y="2143"/>
                  </a:lnTo>
                  <a:cubicBezTo>
                    <a:pt x="1072" y="2064"/>
                    <a:pt x="846" y="1758"/>
                    <a:pt x="693" y="1605"/>
                  </a:cubicBezTo>
                  <a:cubicBezTo>
                    <a:pt x="766" y="1452"/>
                    <a:pt x="766" y="1298"/>
                    <a:pt x="766" y="1145"/>
                  </a:cubicBezTo>
                  <a:lnTo>
                    <a:pt x="919" y="1225"/>
                  </a:lnTo>
                  <a:cubicBezTo>
                    <a:pt x="946" y="1173"/>
                    <a:pt x="973" y="1112"/>
                    <a:pt x="999" y="1047"/>
                  </a:cubicBezTo>
                  <a:lnTo>
                    <a:pt x="999" y="1047"/>
                  </a:lnTo>
                  <a:lnTo>
                    <a:pt x="999" y="1298"/>
                  </a:lnTo>
                  <a:lnTo>
                    <a:pt x="1305" y="1298"/>
                  </a:lnTo>
                  <a:lnTo>
                    <a:pt x="1305" y="1605"/>
                  </a:lnTo>
                  <a:lnTo>
                    <a:pt x="999" y="1605"/>
                  </a:lnTo>
                  <a:lnTo>
                    <a:pt x="999" y="1837"/>
                  </a:lnTo>
                  <a:lnTo>
                    <a:pt x="1378" y="1837"/>
                  </a:lnTo>
                  <a:cubicBezTo>
                    <a:pt x="1305" y="2217"/>
                    <a:pt x="1305" y="2370"/>
                    <a:pt x="846" y="2523"/>
                  </a:cubicBezTo>
                  <a:cubicBezTo>
                    <a:pt x="919" y="2523"/>
                    <a:pt x="999" y="2676"/>
                    <a:pt x="999" y="2755"/>
                  </a:cubicBezTo>
                  <a:cubicBezTo>
                    <a:pt x="1531" y="2602"/>
                    <a:pt x="1611" y="2296"/>
                    <a:pt x="1684" y="1911"/>
                  </a:cubicBezTo>
                  <a:cubicBezTo>
                    <a:pt x="1684" y="1911"/>
                    <a:pt x="1764" y="1911"/>
                    <a:pt x="1764" y="1837"/>
                  </a:cubicBezTo>
                  <a:lnTo>
                    <a:pt x="1917" y="1837"/>
                  </a:lnTo>
                  <a:lnTo>
                    <a:pt x="1917" y="2370"/>
                  </a:lnTo>
                  <a:cubicBezTo>
                    <a:pt x="1917" y="2602"/>
                    <a:pt x="1990" y="2676"/>
                    <a:pt x="2223" y="2676"/>
                  </a:cubicBezTo>
                  <a:lnTo>
                    <a:pt x="2450" y="2676"/>
                  </a:lnTo>
                  <a:cubicBezTo>
                    <a:pt x="2682" y="2676"/>
                    <a:pt x="2756" y="2602"/>
                    <a:pt x="2756" y="2296"/>
                  </a:cubicBezTo>
                  <a:cubicBezTo>
                    <a:pt x="2682" y="2217"/>
                    <a:pt x="2529" y="2217"/>
                    <a:pt x="2529" y="2143"/>
                  </a:cubicBezTo>
                  <a:cubicBezTo>
                    <a:pt x="2529" y="2370"/>
                    <a:pt x="2450" y="2449"/>
                    <a:pt x="2450" y="2449"/>
                  </a:cubicBezTo>
                  <a:lnTo>
                    <a:pt x="2297" y="2449"/>
                  </a:lnTo>
                  <a:cubicBezTo>
                    <a:pt x="2223" y="2449"/>
                    <a:pt x="2223" y="2449"/>
                    <a:pt x="2223" y="2370"/>
                  </a:cubicBezTo>
                  <a:lnTo>
                    <a:pt x="2223" y="1911"/>
                  </a:lnTo>
                  <a:cubicBezTo>
                    <a:pt x="2297" y="1911"/>
                    <a:pt x="2297" y="1911"/>
                    <a:pt x="2297" y="1837"/>
                  </a:cubicBezTo>
                  <a:lnTo>
                    <a:pt x="2756" y="1837"/>
                  </a:lnTo>
                  <a:lnTo>
                    <a:pt x="2756" y="1605"/>
                  </a:lnTo>
                  <a:lnTo>
                    <a:pt x="2450" y="1605"/>
                  </a:lnTo>
                  <a:lnTo>
                    <a:pt x="2450" y="1298"/>
                  </a:lnTo>
                  <a:lnTo>
                    <a:pt x="2756" y="1298"/>
                  </a:lnTo>
                  <a:lnTo>
                    <a:pt x="2756" y="992"/>
                  </a:lnTo>
                  <a:lnTo>
                    <a:pt x="2450" y="992"/>
                  </a:lnTo>
                  <a:lnTo>
                    <a:pt x="2450" y="766"/>
                  </a:lnTo>
                  <a:lnTo>
                    <a:pt x="2529" y="766"/>
                  </a:lnTo>
                  <a:lnTo>
                    <a:pt x="2143" y="686"/>
                  </a:lnTo>
                  <a:lnTo>
                    <a:pt x="2143" y="992"/>
                  </a:lnTo>
                  <a:lnTo>
                    <a:pt x="1611" y="992"/>
                  </a:lnTo>
                  <a:lnTo>
                    <a:pt x="1611" y="766"/>
                  </a:lnTo>
                  <a:lnTo>
                    <a:pt x="1684" y="766"/>
                  </a:lnTo>
                  <a:lnTo>
                    <a:pt x="1305" y="686"/>
                  </a:lnTo>
                  <a:lnTo>
                    <a:pt x="1305" y="992"/>
                  </a:lnTo>
                  <a:lnTo>
                    <a:pt x="1021" y="992"/>
                  </a:lnTo>
                  <a:cubicBezTo>
                    <a:pt x="1064" y="884"/>
                    <a:pt x="1107" y="773"/>
                    <a:pt x="1152" y="686"/>
                  </a:cubicBezTo>
                  <a:cubicBezTo>
                    <a:pt x="1152" y="686"/>
                    <a:pt x="1225" y="686"/>
                    <a:pt x="1225" y="613"/>
                  </a:cubicBezTo>
                  <a:lnTo>
                    <a:pt x="1684" y="613"/>
                  </a:lnTo>
                  <a:lnTo>
                    <a:pt x="1684" y="839"/>
                  </a:lnTo>
                  <a:lnTo>
                    <a:pt x="2070" y="839"/>
                  </a:lnTo>
                  <a:lnTo>
                    <a:pt x="2070" y="613"/>
                  </a:lnTo>
                  <a:lnTo>
                    <a:pt x="2603" y="613"/>
                  </a:lnTo>
                  <a:lnTo>
                    <a:pt x="2603" y="307"/>
                  </a:lnTo>
                  <a:lnTo>
                    <a:pt x="2070" y="307"/>
                  </a:lnTo>
                  <a:lnTo>
                    <a:pt x="2070" y="74"/>
                  </a:lnTo>
                  <a:lnTo>
                    <a:pt x="2143" y="74"/>
                  </a:lnTo>
                  <a:lnTo>
                    <a:pt x="1684" y="1"/>
                  </a:lnTo>
                  <a:lnTo>
                    <a:pt x="1684" y="307"/>
                  </a:lnTo>
                  <a:lnTo>
                    <a:pt x="1152" y="307"/>
                  </a:lnTo>
                  <a:lnTo>
                    <a:pt x="1152" y="594"/>
                  </a:lnTo>
                  <a:lnTo>
                    <a:pt x="1152" y="594"/>
                  </a:lnTo>
                  <a:lnTo>
                    <a:pt x="919" y="533"/>
                  </a:lnTo>
                  <a:cubicBezTo>
                    <a:pt x="846" y="686"/>
                    <a:pt x="846" y="839"/>
                    <a:pt x="766" y="1072"/>
                  </a:cubicBezTo>
                  <a:lnTo>
                    <a:pt x="766" y="74"/>
                  </a:lnTo>
                  <a:lnTo>
                    <a:pt x="846" y="74"/>
                  </a:lnTo>
                  <a:cubicBezTo>
                    <a:pt x="693" y="74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5648746" y="3068949"/>
              <a:ext cx="119915" cy="135890"/>
            </a:xfrm>
            <a:custGeom>
              <a:avLst/>
              <a:gdLst/>
              <a:ahLst/>
              <a:cxnLst/>
              <a:rect l="l" t="t" r="r" b="b"/>
              <a:pathLst>
                <a:path w="2297" h="2603" extrusionOk="0">
                  <a:moveTo>
                    <a:pt x="846" y="1"/>
                  </a:moveTo>
                  <a:lnTo>
                    <a:pt x="846" y="380"/>
                  </a:lnTo>
                  <a:cubicBezTo>
                    <a:pt x="766" y="460"/>
                    <a:pt x="693" y="460"/>
                    <a:pt x="613" y="460"/>
                  </a:cubicBezTo>
                  <a:cubicBezTo>
                    <a:pt x="460" y="460"/>
                    <a:pt x="307" y="460"/>
                    <a:pt x="154" y="380"/>
                  </a:cubicBezTo>
                  <a:lnTo>
                    <a:pt x="154" y="686"/>
                  </a:lnTo>
                  <a:cubicBezTo>
                    <a:pt x="307" y="766"/>
                    <a:pt x="460" y="766"/>
                    <a:pt x="613" y="766"/>
                  </a:cubicBezTo>
                  <a:cubicBezTo>
                    <a:pt x="693" y="766"/>
                    <a:pt x="846" y="686"/>
                    <a:pt x="919" y="686"/>
                  </a:cubicBezTo>
                  <a:cubicBezTo>
                    <a:pt x="999" y="839"/>
                    <a:pt x="999" y="919"/>
                    <a:pt x="999" y="992"/>
                  </a:cubicBezTo>
                  <a:lnTo>
                    <a:pt x="1" y="992"/>
                  </a:lnTo>
                  <a:lnTo>
                    <a:pt x="1" y="1299"/>
                  </a:lnTo>
                  <a:lnTo>
                    <a:pt x="1152" y="1299"/>
                  </a:lnTo>
                  <a:cubicBezTo>
                    <a:pt x="1152" y="1378"/>
                    <a:pt x="1225" y="1452"/>
                    <a:pt x="1305" y="1531"/>
                  </a:cubicBezTo>
                  <a:lnTo>
                    <a:pt x="999" y="1531"/>
                  </a:lnTo>
                  <a:lnTo>
                    <a:pt x="1072" y="1758"/>
                  </a:lnTo>
                  <a:lnTo>
                    <a:pt x="1305" y="1758"/>
                  </a:lnTo>
                  <a:cubicBezTo>
                    <a:pt x="1458" y="1758"/>
                    <a:pt x="1531" y="1837"/>
                    <a:pt x="1684" y="1911"/>
                  </a:cubicBezTo>
                  <a:lnTo>
                    <a:pt x="1917" y="1605"/>
                  </a:lnTo>
                  <a:cubicBezTo>
                    <a:pt x="1764" y="1531"/>
                    <a:pt x="1611" y="1378"/>
                    <a:pt x="1458" y="1225"/>
                  </a:cubicBezTo>
                  <a:cubicBezTo>
                    <a:pt x="1764" y="1225"/>
                    <a:pt x="2070" y="1145"/>
                    <a:pt x="2297" y="1072"/>
                  </a:cubicBezTo>
                  <a:lnTo>
                    <a:pt x="2223" y="766"/>
                  </a:lnTo>
                  <a:cubicBezTo>
                    <a:pt x="1990" y="839"/>
                    <a:pt x="1684" y="919"/>
                    <a:pt x="1378" y="992"/>
                  </a:cubicBezTo>
                  <a:cubicBezTo>
                    <a:pt x="1378" y="919"/>
                    <a:pt x="1305" y="766"/>
                    <a:pt x="1305" y="686"/>
                  </a:cubicBezTo>
                  <a:cubicBezTo>
                    <a:pt x="1531" y="686"/>
                    <a:pt x="1837" y="613"/>
                    <a:pt x="2070" y="533"/>
                  </a:cubicBezTo>
                  <a:lnTo>
                    <a:pt x="1990" y="227"/>
                  </a:lnTo>
                  <a:cubicBezTo>
                    <a:pt x="1764" y="307"/>
                    <a:pt x="1458" y="380"/>
                    <a:pt x="1225" y="380"/>
                  </a:cubicBezTo>
                  <a:lnTo>
                    <a:pt x="1225" y="74"/>
                  </a:lnTo>
                  <a:cubicBezTo>
                    <a:pt x="1225" y="74"/>
                    <a:pt x="1305" y="74"/>
                    <a:pt x="1305" y="1"/>
                  </a:cubicBezTo>
                  <a:close/>
                  <a:moveTo>
                    <a:pt x="540" y="1605"/>
                  </a:moveTo>
                  <a:cubicBezTo>
                    <a:pt x="387" y="1684"/>
                    <a:pt x="233" y="1911"/>
                    <a:pt x="233" y="2064"/>
                  </a:cubicBezTo>
                  <a:cubicBezTo>
                    <a:pt x="233" y="2370"/>
                    <a:pt x="613" y="2602"/>
                    <a:pt x="1072" y="2602"/>
                  </a:cubicBezTo>
                  <a:lnTo>
                    <a:pt x="1305" y="2602"/>
                  </a:lnTo>
                  <a:cubicBezTo>
                    <a:pt x="1531" y="2602"/>
                    <a:pt x="1684" y="2602"/>
                    <a:pt x="1764" y="2523"/>
                  </a:cubicBezTo>
                  <a:lnTo>
                    <a:pt x="1764" y="2217"/>
                  </a:lnTo>
                  <a:lnTo>
                    <a:pt x="1152" y="2217"/>
                  </a:lnTo>
                  <a:cubicBezTo>
                    <a:pt x="999" y="2217"/>
                    <a:pt x="613" y="2217"/>
                    <a:pt x="613" y="2064"/>
                  </a:cubicBezTo>
                  <a:cubicBezTo>
                    <a:pt x="613" y="1990"/>
                    <a:pt x="693" y="1911"/>
                    <a:pt x="846" y="1837"/>
                  </a:cubicBezTo>
                  <a:lnTo>
                    <a:pt x="540" y="1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5640759" y="3244724"/>
              <a:ext cx="143877" cy="143877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990" y="460"/>
                  </a:moveTo>
                  <a:lnTo>
                    <a:pt x="1990" y="613"/>
                  </a:lnTo>
                  <a:lnTo>
                    <a:pt x="766" y="613"/>
                  </a:lnTo>
                  <a:lnTo>
                    <a:pt x="766" y="460"/>
                  </a:lnTo>
                  <a:close/>
                  <a:moveTo>
                    <a:pt x="1990" y="839"/>
                  </a:moveTo>
                  <a:lnTo>
                    <a:pt x="1990" y="992"/>
                  </a:lnTo>
                  <a:lnTo>
                    <a:pt x="766" y="992"/>
                  </a:lnTo>
                  <a:lnTo>
                    <a:pt x="766" y="839"/>
                  </a:lnTo>
                  <a:close/>
                  <a:moveTo>
                    <a:pt x="1917" y="1990"/>
                  </a:moveTo>
                  <a:lnTo>
                    <a:pt x="1684" y="2064"/>
                  </a:lnTo>
                  <a:cubicBezTo>
                    <a:pt x="1764" y="2217"/>
                    <a:pt x="1837" y="2370"/>
                    <a:pt x="1837" y="2449"/>
                  </a:cubicBezTo>
                  <a:lnTo>
                    <a:pt x="2070" y="2370"/>
                  </a:lnTo>
                  <a:cubicBezTo>
                    <a:pt x="2070" y="2217"/>
                    <a:pt x="1990" y="2064"/>
                    <a:pt x="1917" y="1990"/>
                  </a:cubicBezTo>
                  <a:close/>
                  <a:moveTo>
                    <a:pt x="1458" y="2064"/>
                  </a:moveTo>
                  <a:lnTo>
                    <a:pt x="1225" y="2143"/>
                  </a:lnTo>
                  <a:cubicBezTo>
                    <a:pt x="1305" y="2296"/>
                    <a:pt x="1305" y="2449"/>
                    <a:pt x="1378" y="2602"/>
                  </a:cubicBezTo>
                  <a:lnTo>
                    <a:pt x="1611" y="2523"/>
                  </a:lnTo>
                  <a:cubicBezTo>
                    <a:pt x="1611" y="2370"/>
                    <a:pt x="1531" y="2217"/>
                    <a:pt x="1458" y="2064"/>
                  </a:cubicBezTo>
                  <a:close/>
                  <a:moveTo>
                    <a:pt x="999" y="2064"/>
                  </a:moveTo>
                  <a:lnTo>
                    <a:pt x="766" y="2143"/>
                  </a:lnTo>
                  <a:cubicBezTo>
                    <a:pt x="766" y="2296"/>
                    <a:pt x="846" y="2523"/>
                    <a:pt x="766" y="2676"/>
                  </a:cubicBezTo>
                  <a:lnTo>
                    <a:pt x="1072" y="2602"/>
                  </a:lnTo>
                  <a:cubicBezTo>
                    <a:pt x="1072" y="2449"/>
                    <a:pt x="1072" y="2217"/>
                    <a:pt x="999" y="2064"/>
                  </a:cubicBezTo>
                  <a:close/>
                  <a:moveTo>
                    <a:pt x="307" y="1990"/>
                  </a:moveTo>
                  <a:cubicBezTo>
                    <a:pt x="307" y="2217"/>
                    <a:pt x="154" y="2449"/>
                    <a:pt x="1" y="2602"/>
                  </a:cubicBezTo>
                  <a:lnTo>
                    <a:pt x="307" y="2756"/>
                  </a:lnTo>
                  <a:cubicBezTo>
                    <a:pt x="460" y="2602"/>
                    <a:pt x="540" y="2370"/>
                    <a:pt x="613" y="2143"/>
                  </a:cubicBezTo>
                  <a:lnTo>
                    <a:pt x="307" y="1990"/>
                  </a:lnTo>
                  <a:close/>
                  <a:moveTo>
                    <a:pt x="1152" y="1"/>
                  </a:moveTo>
                  <a:lnTo>
                    <a:pt x="1152" y="227"/>
                  </a:lnTo>
                  <a:lnTo>
                    <a:pt x="460" y="227"/>
                  </a:lnTo>
                  <a:lnTo>
                    <a:pt x="460" y="1911"/>
                  </a:lnTo>
                  <a:lnTo>
                    <a:pt x="2297" y="1911"/>
                  </a:lnTo>
                  <a:cubicBezTo>
                    <a:pt x="2297" y="2296"/>
                    <a:pt x="2223" y="2449"/>
                    <a:pt x="2223" y="2449"/>
                  </a:cubicBezTo>
                  <a:lnTo>
                    <a:pt x="1837" y="2449"/>
                  </a:lnTo>
                  <a:cubicBezTo>
                    <a:pt x="1917" y="2523"/>
                    <a:pt x="1990" y="2676"/>
                    <a:pt x="1990" y="2756"/>
                  </a:cubicBezTo>
                  <a:lnTo>
                    <a:pt x="2143" y="2756"/>
                  </a:lnTo>
                  <a:cubicBezTo>
                    <a:pt x="2376" y="2756"/>
                    <a:pt x="2450" y="2756"/>
                    <a:pt x="2529" y="2676"/>
                  </a:cubicBezTo>
                  <a:cubicBezTo>
                    <a:pt x="2529" y="2523"/>
                    <a:pt x="2603" y="2370"/>
                    <a:pt x="2603" y="1837"/>
                  </a:cubicBezTo>
                  <a:lnTo>
                    <a:pt x="2682" y="1758"/>
                  </a:lnTo>
                  <a:lnTo>
                    <a:pt x="2450" y="1684"/>
                  </a:lnTo>
                  <a:lnTo>
                    <a:pt x="766" y="1684"/>
                  </a:lnTo>
                  <a:lnTo>
                    <a:pt x="766" y="1605"/>
                  </a:lnTo>
                  <a:lnTo>
                    <a:pt x="2756" y="1605"/>
                  </a:lnTo>
                  <a:lnTo>
                    <a:pt x="2756" y="1299"/>
                  </a:lnTo>
                  <a:lnTo>
                    <a:pt x="766" y="1299"/>
                  </a:lnTo>
                  <a:lnTo>
                    <a:pt x="766" y="1225"/>
                  </a:lnTo>
                  <a:lnTo>
                    <a:pt x="2297" y="1225"/>
                  </a:lnTo>
                  <a:lnTo>
                    <a:pt x="2297" y="227"/>
                  </a:lnTo>
                  <a:lnTo>
                    <a:pt x="1458" y="227"/>
                  </a:lnTo>
                  <a:lnTo>
                    <a:pt x="1531" y="154"/>
                  </a:lnTo>
                  <a:cubicBezTo>
                    <a:pt x="1611" y="154"/>
                    <a:pt x="1611" y="74"/>
                    <a:pt x="1611" y="74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5996484" y="2653502"/>
              <a:ext cx="359588" cy="767048"/>
            </a:xfrm>
            <a:custGeom>
              <a:avLst/>
              <a:gdLst/>
              <a:ahLst/>
              <a:cxnLst/>
              <a:rect l="l" t="t" r="r" b="b"/>
              <a:pathLst>
                <a:path w="6888" h="14693" extrusionOk="0">
                  <a:moveTo>
                    <a:pt x="0" y="0"/>
                  </a:moveTo>
                  <a:lnTo>
                    <a:pt x="0" y="14693"/>
                  </a:lnTo>
                  <a:lnTo>
                    <a:pt x="6888" y="14693"/>
                  </a:lnTo>
                  <a:lnTo>
                    <a:pt x="6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6124334" y="2745226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0"/>
                  </a:moveTo>
                  <a:cubicBezTo>
                    <a:pt x="459" y="0"/>
                    <a:pt x="0" y="459"/>
                    <a:pt x="0" y="1072"/>
                  </a:cubicBezTo>
                  <a:cubicBezTo>
                    <a:pt x="0" y="1684"/>
                    <a:pt x="459" y="2143"/>
                    <a:pt x="1072" y="2143"/>
                  </a:cubicBezTo>
                  <a:cubicBezTo>
                    <a:pt x="1684" y="2143"/>
                    <a:pt x="2143" y="1684"/>
                    <a:pt x="2143" y="1072"/>
                  </a:cubicBezTo>
                  <a:cubicBezTo>
                    <a:pt x="2143" y="459"/>
                    <a:pt x="1684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6112170" y="2893175"/>
              <a:ext cx="140014" cy="135890"/>
            </a:xfrm>
            <a:custGeom>
              <a:avLst/>
              <a:gdLst/>
              <a:ahLst/>
              <a:cxnLst/>
              <a:rect l="l" t="t" r="r" b="b"/>
              <a:pathLst>
                <a:path w="2682" h="2603" extrusionOk="0">
                  <a:moveTo>
                    <a:pt x="2143" y="307"/>
                  </a:moveTo>
                  <a:lnTo>
                    <a:pt x="2143" y="533"/>
                  </a:lnTo>
                  <a:lnTo>
                    <a:pt x="692" y="533"/>
                  </a:lnTo>
                  <a:lnTo>
                    <a:pt x="692" y="307"/>
                  </a:lnTo>
                  <a:close/>
                  <a:moveTo>
                    <a:pt x="2143" y="1911"/>
                  </a:moveTo>
                  <a:lnTo>
                    <a:pt x="2143" y="2217"/>
                  </a:lnTo>
                  <a:lnTo>
                    <a:pt x="1151" y="2217"/>
                  </a:lnTo>
                  <a:lnTo>
                    <a:pt x="1151" y="1911"/>
                  </a:lnTo>
                  <a:close/>
                  <a:moveTo>
                    <a:pt x="307" y="1"/>
                  </a:moveTo>
                  <a:lnTo>
                    <a:pt x="307" y="919"/>
                  </a:lnTo>
                  <a:cubicBezTo>
                    <a:pt x="307" y="1378"/>
                    <a:pt x="307" y="1990"/>
                    <a:pt x="1" y="2449"/>
                  </a:cubicBezTo>
                  <a:cubicBezTo>
                    <a:pt x="80" y="2449"/>
                    <a:pt x="233" y="2523"/>
                    <a:pt x="307" y="2602"/>
                  </a:cubicBezTo>
                  <a:cubicBezTo>
                    <a:pt x="613" y="2064"/>
                    <a:pt x="692" y="1145"/>
                    <a:pt x="692" y="839"/>
                  </a:cubicBezTo>
                  <a:lnTo>
                    <a:pt x="1458" y="839"/>
                  </a:lnTo>
                  <a:lnTo>
                    <a:pt x="1458" y="1072"/>
                  </a:lnTo>
                  <a:lnTo>
                    <a:pt x="692" y="1072"/>
                  </a:lnTo>
                  <a:lnTo>
                    <a:pt x="692" y="1378"/>
                  </a:lnTo>
                  <a:lnTo>
                    <a:pt x="1458" y="1378"/>
                  </a:lnTo>
                  <a:lnTo>
                    <a:pt x="1458" y="1605"/>
                  </a:lnTo>
                  <a:lnTo>
                    <a:pt x="845" y="1605"/>
                  </a:lnTo>
                  <a:lnTo>
                    <a:pt x="845" y="2602"/>
                  </a:lnTo>
                  <a:lnTo>
                    <a:pt x="1151" y="2602"/>
                  </a:lnTo>
                  <a:lnTo>
                    <a:pt x="1151" y="2523"/>
                  </a:lnTo>
                  <a:lnTo>
                    <a:pt x="2143" y="2523"/>
                  </a:lnTo>
                  <a:lnTo>
                    <a:pt x="2143" y="2602"/>
                  </a:lnTo>
                  <a:lnTo>
                    <a:pt x="2449" y="2602"/>
                  </a:lnTo>
                  <a:lnTo>
                    <a:pt x="2449" y="1605"/>
                  </a:lnTo>
                  <a:lnTo>
                    <a:pt x="1764" y="1605"/>
                  </a:lnTo>
                  <a:lnTo>
                    <a:pt x="1764" y="1378"/>
                  </a:lnTo>
                  <a:lnTo>
                    <a:pt x="2682" y="1378"/>
                  </a:lnTo>
                  <a:lnTo>
                    <a:pt x="2682" y="1072"/>
                  </a:lnTo>
                  <a:lnTo>
                    <a:pt x="1764" y="1072"/>
                  </a:lnTo>
                  <a:lnTo>
                    <a:pt x="1764" y="919"/>
                  </a:lnTo>
                  <a:cubicBezTo>
                    <a:pt x="1837" y="919"/>
                    <a:pt x="1837" y="839"/>
                    <a:pt x="1837" y="839"/>
                  </a:cubicBezTo>
                  <a:lnTo>
                    <a:pt x="2529" y="839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6112170" y="3068949"/>
              <a:ext cx="140014" cy="139701"/>
            </a:xfrm>
            <a:custGeom>
              <a:avLst/>
              <a:gdLst/>
              <a:ahLst/>
              <a:cxnLst/>
              <a:rect l="l" t="t" r="r" b="b"/>
              <a:pathLst>
                <a:path w="2682" h="2676" extrusionOk="0">
                  <a:moveTo>
                    <a:pt x="1764" y="460"/>
                  </a:moveTo>
                  <a:lnTo>
                    <a:pt x="1764" y="766"/>
                  </a:lnTo>
                  <a:lnTo>
                    <a:pt x="1611" y="766"/>
                  </a:lnTo>
                  <a:lnTo>
                    <a:pt x="1611" y="460"/>
                  </a:lnTo>
                  <a:close/>
                  <a:moveTo>
                    <a:pt x="154" y="766"/>
                  </a:moveTo>
                  <a:lnTo>
                    <a:pt x="1" y="992"/>
                  </a:lnTo>
                  <a:cubicBezTo>
                    <a:pt x="154" y="1072"/>
                    <a:pt x="386" y="1225"/>
                    <a:pt x="460" y="1299"/>
                  </a:cubicBezTo>
                  <a:lnTo>
                    <a:pt x="692" y="992"/>
                  </a:lnTo>
                  <a:cubicBezTo>
                    <a:pt x="539" y="919"/>
                    <a:pt x="307" y="839"/>
                    <a:pt x="154" y="766"/>
                  </a:cubicBezTo>
                  <a:close/>
                  <a:moveTo>
                    <a:pt x="2296" y="1072"/>
                  </a:moveTo>
                  <a:lnTo>
                    <a:pt x="2296" y="1299"/>
                  </a:lnTo>
                  <a:lnTo>
                    <a:pt x="2223" y="1225"/>
                  </a:lnTo>
                  <a:lnTo>
                    <a:pt x="2143" y="1299"/>
                  </a:lnTo>
                  <a:lnTo>
                    <a:pt x="2070" y="1299"/>
                  </a:lnTo>
                  <a:lnTo>
                    <a:pt x="2070" y="1072"/>
                  </a:lnTo>
                  <a:close/>
                  <a:moveTo>
                    <a:pt x="1378" y="1072"/>
                  </a:moveTo>
                  <a:cubicBezTo>
                    <a:pt x="1378" y="1145"/>
                    <a:pt x="1378" y="1299"/>
                    <a:pt x="1151" y="1452"/>
                  </a:cubicBezTo>
                  <a:lnTo>
                    <a:pt x="1151" y="1072"/>
                  </a:lnTo>
                  <a:close/>
                  <a:moveTo>
                    <a:pt x="1764" y="1072"/>
                  </a:moveTo>
                  <a:lnTo>
                    <a:pt x="1764" y="1299"/>
                  </a:lnTo>
                  <a:cubicBezTo>
                    <a:pt x="1764" y="1531"/>
                    <a:pt x="1837" y="1605"/>
                    <a:pt x="2070" y="1605"/>
                  </a:cubicBezTo>
                  <a:lnTo>
                    <a:pt x="2296" y="1605"/>
                  </a:lnTo>
                  <a:lnTo>
                    <a:pt x="2296" y="1758"/>
                  </a:lnTo>
                  <a:lnTo>
                    <a:pt x="1151" y="1758"/>
                  </a:lnTo>
                  <a:lnTo>
                    <a:pt x="1151" y="1605"/>
                  </a:lnTo>
                  <a:cubicBezTo>
                    <a:pt x="1225" y="1605"/>
                    <a:pt x="1305" y="1684"/>
                    <a:pt x="1305" y="1684"/>
                  </a:cubicBezTo>
                  <a:cubicBezTo>
                    <a:pt x="1531" y="1531"/>
                    <a:pt x="1611" y="1299"/>
                    <a:pt x="1611" y="1072"/>
                  </a:cubicBezTo>
                  <a:close/>
                  <a:moveTo>
                    <a:pt x="2296" y="2064"/>
                  </a:moveTo>
                  <a:lnTo>
                    <a:pt x="2296" y="2296"/>
                  </a:lnTo>
                  <a:lnTo>
                    <a:pt x="1151" y="2296"/>
                  </a:lnTo>
                  <a:lnTo>
                    <a:pt x="1151" y="2064"/>
                  </a:lnTo>
                  <a:close/>
                  <a:moveTo>
                    <a:pt x="460" y="1531"/>
                  </a:moveTo>
                  <a:cubicBezTo>
                    <a:pt x="386" y="1837"/>
                    <a:pt x="154" y="2217"/>
                    <a:pt x="80" y="2449"/>
                  </a:cubicBezTo>
                  <a:lnTo>
                    <a:pt x="386" y="2676"/>
                  </a:lnTo>
                  <a:lnTo>
                    <a:pt x="386" y="2602"/>
                  </a:lnTo>
                  <a:cubicBezTo>
                    <a:pt x="539" y="2370"/>
                    <a:pt x="613" y="1990"/>
                    <a:pt x="766" y="1684"/>
                  </a:cubicBezTo>
                  <a:lnTo>
                    <a:pt x="460" y="1531"/>
                  </a:lnTo>
                  <a:close/>
                  <a:moveTo>
                    <a:pt x="307" y="1"/>
                  </a:moveTo>
                  <a:lnTo>
                    <a:pt x="154" y="227"/>
                  </a:lnTo>
                  <a:cubicBezTo>
                    <a:pt x="307" y="307"/>
                    <a:pt x="539" y="460"/>
                    <a:pt x="613" y="533"/>
                  </a:cubicBezTo>
                  <a:lnTo>
                    <a:pt x="766" y="307"/>
                  </a:lnTo>
                  <a:lnTo>
                    <a:pt x="766" y="460"/>
                  </a:lnTo>
                  <a:lnTo>
                    <a:pt x="1305" y="460"/>
                  </a:lnTo>
                  <a:lnTo>
                    <a:pt x="1305" y="766"/>
                  </a:lnTo>
                  <a:lnTo>
                    <a:pt x="845" y="766"/>
                  </a:lnTo>
                  <a:lnTo>
                    <a:pt x="845" y="2676"/>
                  </a:lnTo>
                  <a:lnTo>
                    <a:pt x="1151" y="2676"/>
                  </a:lnTo>
                  <a:lnTo>
                    <a:pt x="1151" y="2523"/>
                  </a:lnTo>
                  <a:lnTo>
                    <a:pt x="2296" y="2523"/>
                  </a:lnTo>
                  <a:lnTo>
                    <a:pt x="2296" y="2676"/>
                  </a:lnTo>
                  <a:lnTo>
                    <a:pt x="2602" y="2676"/>
                  </a:lnTo>
                  <a:lnTo>
                    <a:pt x="2602" y="766"/>
                  </a:lnTo>
                  <a:lnTo>
                    <a:pt x="2070" y="766"/>
                  </a:lnTo>
                  <a:lnTo>
                    <a:pt x="2070" y="460"/>
                  </a:lnTo>
                  <a:lnTo>
                    <a:pt x="2682" y="460"/>
                  </a:lnTo>
                  <a:lnTo>
                    <a:pt x="2682" y="154"/>
                  </a:lnTo>
                  <a:lnTo>
                    <a:pt x="766" y="154"/>
                  </a:lnTo>
                  <a:lnTo>
                    <a:pt x="766" y="22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6112170" y="3252711"/>
              <a:ext cx="140014" cy="135890"/>
            </a:xfrm>
            <a:custGeom>
              <a:avLst/>
              <a:gdLst/>
              <a:ahLst/>
              <a:cxnLst/>
              <a:rect l="l" t="t" r="r" b="b"/>
              <a:pathLst>
                <a:path w="2682" h="2603" extrusionOk="0">
                  <a:moveTo>
                    <a:pt x="2143" y="307"/>
                  </a:moveTo>
                  <a:lnTo>
                    <a:pt x="2143" y="533"/>
                  </a:lnTo>
                  <a:lnTo>
                    <a:pt x="692" y="533"/>
                  </a:lnTo>
                  <a:lnTo>
                    <a:pt x="692" y="307"/>
                  </a:lnTo>
                  <a:close/>
                  <a:moveTo>
                    <a:pt x="1917" y="1146"/>
                  </a:moveTo>
                  <a:lnTo>
                    <a:pt x="1764" y="1299"/>
                  </a:lnTo>
                  <a:cubicBezTo>
                    <a:pt x="1837" y="1299"/>
                    <a:pt x="1837" y="1378"/>
                    <a:pt x="1917" y="1378"/>
                  </a:cubicBezTo>
                  <a:lnTo>
                    <a:pt x="1305" y="1378"/>
                  </a:lnTo>
                  <a:cubicBezTo>
                    <a:pt x="1378" y="1299"/>
                    <a:pt x="1458" y="1225"/>
                    <a:pt x="1458" y="1146"/>
                  </a:cubicBezTo>
                  <a:close/>
                  <a:moveTo>
                    <a:pt x="1072" y="1146"/>
                  </a:moveTo>
                  <a:cubicBezTo>
                    <a:pt x="1072" y="1299"/>
                    <a:pt x="998" y="1378"/>
                    <a:pt x="919" y="1452"/>
                  </a:cubicBezTo>
                  <a:lnTo>
                    <a:pt x="646" y="1452"/>
                  </a:lnTo>
                  <a:cubicBezTo>
                    <a:pt x="662" y="1350"/>
                    <a:pt x="677" y="1248"/>
                    <a:pt x="692" y="1146"/>
                  </a:cubicBezTo>
                  <a:close/>
                  <a:moveTo>
                    <a:pt x="307" y="1"/>
                  </a:moveTo>
                  <a:lnTo>
                    <a:pt x="307" y="839"/>
                  </a:lnTo>
                  <a:cubicBezTo>
                    <a:pt x="307" y="1299"/>
                    <a:pt x="307" y="1990"/>
                    <a:pt x="1" y="2449"/>
                  </a:cubicBezTo>
                  <a:cubicBezTo>
                    <a:pt x="80" y="2449"/>
                    <a:pt x="233" y="2523"/>
                    <a:pt x="307" y="2603"/>
                  </a:cubicBezTo>
                  <a:cubicBezTo>
                    <a:pt x="488" y="2303"/>
                    <a:pt x="572" y="1914"/>
                    <a:pt x="638" y="1503"/>
                  </a:cubicBezTo>
                  <a:lnTo>
                    <a:pt x="638" y="1503"/>
                  </a:lnTo>
                  <a:lnTo>
                    <a:pt x="766" y="1758"/>
                  </a:lnTo>
                  <a:lnTo>
                    <a:pt x="766" y="1684"/>
                  </a:lnTo>
                  <a:lnTo>
                    <a:pt x="1458" y="1684"/>
                  </a:lnTo>
                  <a:lnTo>
                    <a:pt x="1458" y="1837"/>
                  </a:lnTo>
                  <a:lnTo>
                    <a:pt x="766" y="1837"/>
                  </a:lnTo>
                  <a:lnTo>
                    <a:pt x="766" y="2064"/>
                  </a:lnTo>
                  <a:lnTo>
                    <a:pt x="1458" y="2064"/>
                  </a:lnTo>
                  <a:lnTo>
                    <a:pt x="1458" y="2217"/>
                  </a:lnTo>
                  <a:lnTo>
                    <a:pt x="539" y="2217"/>
                  </a:lnTo>
                  <a:lnTo>
                    <a:pt x="539" y="2523"/>
                  </a:lnTo>
                  <a:lnTo>
                    <a:pt x="2682" y="2523"/>
                  </a:lnTo>
                  <a:lnTo>
                    <a:pt x="2682" y="2217"/>
                  </a:lnTo>
                  <a:lnTo>
                    <a:pt x="1764" y="2217"/>
                  </a:lnTo>
                  <a:lnTo>
                    <a:pt x="1764" y="2064"/>
                  </a:lnTo>
                  <a:lnTo>
                    <a:pt x="2376" y="2064"/>
                  </a:lnTo>
                  <a:lnTo>
                    <a:pt x="2376" y="1837"/>
                  </a:lnTo>
                  <a:lnTo>
                    <a:pt x="1764" y="1837"/>
                  </a:lnTo>
                  <a:lnTo>
                    <a:pt x="1764" y="1684"/>
                  </a:lnTo>
                  <a:lnTo>
                    <a:pt x="2223" y="1605"/>
                  </a:lnTo>
                  <a:cubicBezTo>
                    <a:pt x="2223" y="1684"/>
                    <a:pt x="2296" y="1758"/>
                    <a:pt x="2296" y="1758"/>
                  </a:cubicBezTo>
                  <a:lnTo>
                    <a:pt x="2602" y="1605"/>
                  </a:lnTo>
                  <a:cubicBezTo>
                    <a:pt x="2529" y="1452"/>
                    <a:pt x="2296" y="1299"/>
                    <a:pt x="2143" y="1146"/>
                  </a:cubicBezTo>
                  <a:lnTo>
                    <a:pt x="2602" y="1146"/>
                  </a:lnTo>
                  <a:lnTo>
                    <a:pt x="2602" y="919"/>
                  </a:lnTo>
                  <a:lnTo>
                    <a:pt x="692" y="919"/>
                  </a:lnTo>
                  <a:lnTo>
                    <a:pt x="692" y="766"/>
                  </a:lnTo>
                  <a:lnTo>
                    <a:pt x="2449" y="766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5996484" y="2653502"/>
              <a:ext cx="359588" cy="63951"/>
            </a:xfrm>
            <a:custGeom>
              <a:avLst/>
              <a:gdLst/>
              <a:ahLst/>
              <a:cxnLst/>
              <a:rect l="l" t="t" r="r" b="b"/>
              <a:pathLst>
                <a:path w="6888" h="1225" extrusionOk="0">
                  <a:moveTo>
                    <a:pt x="0" y="0"/>
                  </a:moveTo>
                  <a:lnTo>
                    <a:pt x="0" y="1225"/>
                  </a:lnTo>
                  <a:lnTo>
                    <a:pt x="6888" y="1225"/>
                  </a:lnTo>
                  <a:lnTo>
                    <a:pt x="68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5249273" y="1974367"/>
              <a:ext cx="2512992" cy="35865"/>
            </a:xfrm>
            <a:custGeom>
              <a:avLst/>
              <a:gdLst/>
              <a:ahLst/>
              <a:cxnLst/>
              <a:rect l="l" t="t" r="r" b="b"/>
              <a:pathLst>
                <a:path w="48137" h="687" extrusionOk="0">
                  <a:moveTo>
                    <a:pt x="1" y="0"/>
                  </a:moveTo>
                  <a:lnTo>
                    <a:pt x="1" y="686"/>
                  </a:lnTo>
                  <a:lnTo>
                    <a:pt x="48137" y="686"/>
                  </a:lnTo>
                  <a:lnTo>
                    <a:pt x="48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5289210" y="1998329"/>
              <a:ext cx="28191" cy="195664"/>
            </a:xfrm>
            <a:custGeom>
              <a:avLst/>
              <a:gdLst/>
              <a:ahLst/>
              <a:cxnLst/>
              <a:rect l="l" t="t" r="r" b="b"/>
              <a:pathLst>
                <a:path w="540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539" y="374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5488946" y="1998329"/>
              <a:ext cx="32054" cy="195664"/>
            </a:xfrm>
            <a:custGeom>
              <a:avLst/>
              <a:gdLst/>
              <a:ahLst/>
              <a:cxnLst/>
              <a:rect l="l" t="t" r="r" b="b"/>
              <a:pathLst>
                <a:path w="614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5688735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5888471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6088208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6287944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6491857" y="1998329"/>
              <a:ext cx="27825" cy="195664"/>
            </a:xfrm>
            <a:custGeom>
              <a:avLst/>
              <a:gdLst/>
              <a:ahLst/>
              <a:cxnLst/>
              <a:rect l="l" t="t" r="r" b="b"/>
              <a:pathLst>
                <a:path w="53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533" y="3747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6691593" y="1998329"/>
              <a:ext cx="27877" cy="195664"/>
            </a:xfrm>
            <a:custGeom>
              <a:avLst/>
              <a:gdLst/>
              <a:ahLst/>
              <a:cxnLst/>
              <a:rect l="l" t="t" r="r" b="b"/>
              <a:pathLst>
                <a:path w="534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533" y="3747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6891329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7091066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7290802" y="1998329"/>
              <a:ext cx="32054" cy="195664"/>
            </a:xfrm>
            <a:custGeom>
              <a:avLst/>
              <a:gdLst/>
              <a:ahLst/>
              <a:cxnLst/>
              <a:rect l="l" t="t" r="r" b="b"/>
              <a:pathLst>
                <a:path w="614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7490591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7694138" y="1998329"/>
              <a:ext cx="28191" cy="195664"/>
            </a:xfrm>
            <a:custGeom>
              <a:avLst/>
              <a:gdLst/>
              <a:ahLst/>
              <a:cxnLst/>
              <a:rect l="l" t="t" r="r" b="b"/>
              <a:pathLst>
                <a:path w="540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539" y="374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4885874" y="2182091"/>
              <a:ext cx="3271740" cy="479451"/>
            </a:xfrm>
            <a:custGeom>
              <a:avLst/>
              <a:gdLst/>
              <a:ahLst/>
              <a:cxnLst/>
              <a:rect l="l" t="t" r="r" b="b"/>
              <a:pathLst>
                <a:path w="62671" h="9184" extrusionOk="0">
                  <a:moveTo>
                    <a:pt x="6276" y="1"/>
                  </a:moveTo>
                  <a:lnTo>
                    <a:pt x="1" y="9183"/>
                  </a:lnTo>
                  <a:lnTo>
                    <a:pt x="62670" y="9183"/>
                  </a:lnTo>
                  <a:lnTo>
                    <a:pt x="56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4985638" y="2182091"/>
              <a:ext cx="339750" cy="487438"/>
            </a:xfrm>
            <a:custGeom>
              <a:avLst/>
              <a:gdLst/>
              <a:ahLst/>
              <a:cxnLst/>
              <a:rect l="l" t="t" r="r" b="b"/>
              <a:pathLst>
                <a:path w="6508" h="9337" extrusionOk="0">
                  <a:moveTo>
                    <a:pt x="6122" y="1"/>
                  </a:moveTo>
                  <a:lnTo>
                    <a:pt x="0" y="9336"/>
                  </a:lnTo>
                  <a:lnTo>
                    <a:pt x="386" y="9336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5129411" y="2182091"/>
              <a:ext cx="311664" cy="487438"/>
            </a:xfrm>
            <a:custGeom>
              <a:avLst/>
              <a:gdLst/>
              <a:ahLst/>
              <a:cxnLst/>
              <a:rect l="l" t="t" r="r" b="b"/>
              <a:pathLst>
                <a:path w="5970" h="9337" extrusionOk="0">
                  <a:moveTo>
                    <a:pt x="5590" y="1"/>
                  </a:moveTo>
                  <a:lnTo>
                    <a:pt x="1" y="9336"/>
                  </a:lnTo>
                  <a:lnTo>
                    <a:pt x="460" y="9336"/>
                  </a:lnTo>
                  <a:lnTo>
                    <a:pt x="5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5277412" y="2182091"/>
              <a:ext cx="275538" cy="487438"/>
            </a:xfrm>
            <a:custGeom>
              <a:avLst/>
              <a:gdLst/>
              <a:ahLst/>
              <a:cxnLst/>
              <a:rect l="l" t="t" r="r" b="b"/>
              <a:pathLst>
                <a:path w="5278" h="9337" extrusionOk="0">
                  <a:moveTo>
                    <a:pt x="4971" y="1"/>
                  </a:moveTo>
                  <a:lnTo>
                    <a:pt x="0" y="9336"/>
                  </a:lnTo>
                  <a:lnTo>
                    <a:pt x="380" y="9336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5421237" y="2182091"/>
              <a:ext cx="247713" cy="487438"/>
            </a:xfrm>
            <a:custGeom>
              <a:avLst/>
              <a:gdLst/>
              <a:ahLst/>
              <a:cxnLst/>
              <a:rect l="l" t="t" r="r" b="b"/>
              <a:pathLst>
                <a:path w="4745" h="9337" extrusionOk="0">
                  <a:moveTo>
                    <a:pt x="4438" y="1"/>
                  </a:moveTo>
                  <a:lnTo>
                    <a:pt x="0" y="9336"/>
                  </a:lnTo>
                  <a:lnTo>
                    <a:pt x="459" y="9336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5568872" y="2182091"/>
              <a:ext cx="215763" cy="487438"/>
            </a:xfrm>
            <a:custGeom>
              <a:avLst/>
              <a:gdLst/>
              <a:ahLst/>
              <a:cxnLst/>
              <a:rect l="l" t="t" r="r" b="b"/>
              <a:pathLst>
                <a:path w="4133" h="9337" extrusionOk="0">
                  <a:moveTo>
                    <a:pt x="3827" y="1"/>
                  </a:moveTo>
                  <a:lnTo>
                    <a:pt x="0" y="9336"/>
                  </a:lnTo>
                  <a:lnTo>
                    <a:pt x="386" y="9336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5712697" y="2182091"/>
              <a:ext cx="187938" cy="487438"/>
            </a:xfrm>
            <a:custGeom>
              <a:avLst/>
              <a:gdLst/>
              <a:ahLst/>
              <a:cxnLst/>
              <a:rect l="l" t="t" r="r" b="b"/>
              <a:pathLst>
                <a:path w="3600" h="9337" extrusionOk="0">
                  <a:moveTo>
                    <a:pt x="3294" y="1"/>
                  </a:moveTo>
                  <a:lnTo>
                    <a:pt x="0" y="9336"/>
                  </a:lnTo>
                  <a:lnTo>
                    <a:pt x="459" y="9336"/>
                  </a:lnTo>
                  <a:lnTo>
                    <a:pt x="3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5860646" y="2182091"/>
              <a:ext cx="155675" cy="487438"/>
            </a:xfrm>
            <a:custGeom>
              <a:avLst/>
              <a:gdLst/>
              <a:ahLst/>
              <a:cxnLst/>
              <a:rect l="l" t="t" r="r" b="b"/>
              <a:pathLst>
                <a:path w="2982" h="9337" extrusionOk="0">
                  <a:moveTo>
                    <a:pt x="2676" y="1"/>
                  </a:moveTo>
                  <a:lnTo>
                    <a:pt x="1" y="9336"/>
                  </a:lnTo>
                  <a:lnTo>
                    <a:pt x="380" y="9336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6004471" y="2182091"/>
              <a:ext cx="127902" cy="487438"/>
            </a:xfrm>
            <a:custGeom>
              <a:avLst/>
              <a:gdLst/>
              <a:ahLst/>
              <a:cxnLst/>
              <a:rect l="l" t="t" r="r" b="b"/>
              <a:pathLst>
                <a:path w="2450" h="9337" extrusionOk="0">
                  <a:moveTo>
                    <a:pt x="2143" y="1"/>
                  </a:moveTo>
                  <a:lnTo>
                    <a:pt x="0" y="9336"/>
                  </a:lnTo>
                  <a:lnTo>
                    <a:pt x="460" y="9336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6152107" y="2182091"/>
              <a:ext cx="95953" cy="487438"/>
            </a:xfrm>
            <a:custGeom>
              <a:avLst/>
              <a:gdLst/>
              <a:ahLst/>
              <a:cxnLst/>
              <a:rect l="l" t="t" r="r" b="b"/>
              <a:pathLst>
                <a:path w="1838" h="9337" extrusionOk="0">
                  <a:moveTo>
                    <a:pt x="1458" y="1"/>
                  </a:moveTo>
                  <a:lnTo>
                    <a:pt x="1" y="9336"/>
                  </a:lnTo>
                  <a:lnTo>
                    <a:pt x="386" y="9336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6295931" y="2182091"/>
              <a:ext cx="68128" cy="487438"/>
            </a:xfrm>
            <a:custGeom>
              <a:avLst/>
              <a:gdLst/>
              <a:ahLst/>
              <a:cxnLst/>
              <a:rect l="l" t="t" r="r" b="b"/>
              <a:pathLst>
                <a:path w="1305" h="9337" extrusionOk="0">
                  <a:moveTo>
                    <a:pt x="919" y="1"/>
                  </a:moveTo>
                  <a:lnTo>
                    <a:pt x="1" y="9336"/>
                  </a:lnTo>
                  <a:lnTo>
                    <a:pt x="460" y="9336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6443933" y="2182091"/>
              <a:ext cx="35813" cy="487438"/>
            </a:xfrm>
            <a:custGeom>
              <a:avLst/>
              <a:gdLst/>
              <a:ahLst/>
              <a:cxnLst/>
              <a:rect l="l" t="t" r="r" b="b"/>
              <a:pathLst>
                <a:path w="686" h="9337" extrusionOk="0">
                  <a:moveTo>
                    <a:pt x="306" y="1"/>
                  </a:moveTo>
                  <a:lnTo>
                    <a:pt x="0" y="9336"/>
                  </a:lnTo>
                  <a:lnTo>
                    <a:pt x="380" y="9336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6575594" y="2182091"/>
              <a:ext cx="36178" cy="487438"/>
            </a:xfrm>
            <a:custGeom>
              <a:avLst/>
              <a:gdLst/>
              <a:ahLst/>
              <a:cxnLst/>
              <a:rect l="l" t="t" r="r" b="b"/>
              <a:pathLst>
                <a:path w="693" h="9337" extrusionOk="0">
                  <a:moveTo>
                    <a:pt x="0" y="1"/>
                  </a:moveTo>
                  <a:lnTo>
                    <a:pt x="233" y="9336"/>
                  </a:lnTo>
                  <a:lnTo>
                    <a:pt x="692" y="933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6691593" y="2182091"/>
              <a:ext cx="63951" cy="487438"/>
            </a:xfrm>
            <a:custGeom>
              <a:avLst/>
              <a:gdLst/>
              <a:ahLst/>
              <a:cxnLst/>
              <a:rect l="l" t="t" r="r" b="b"/>
              <a:pathLst>
                <a:path w="1225" h="9337" extrusionOk="0">
                  <a:moveTo>
                    <a:pt x="0" y="1"/>
                  </a:moveTo>
                  <a:lnTo>
                    <a:pt x="839" y="9336"/>
                  </a:lnTo>
                  <a:lnTo>
                    <a:pt x="1225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6807279" y="2182091"/>
              <a:ext cx="95953" cy="487438"/>
            </a:xfrm>
            <a:custGeom>
              <a:avLst/>
              <a:gdLst/>
              <a:ahLst/>
              <a:cxnLst/>
              <a:rect l="l" t="t" r="r" b="b"/>
              <a:pathLst>
                <a:path w="1838" h="9337" extrusionOk="0">
                  <a:moveTo>
                    <a:pt x="1" y="1"/>
                  </a:moveTo>
                  <a:lnTo>
                    <a:pt x="1378" y="9336"/>
                  </a:lnTo>
                  <a:lnTo>
                    <a:pt x="1837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6923279" y="2182091"/>
              <a:ext cx="127902" cy="487438"/>
            </a:xfrm>
            <a:custGeom>
              <a:avLst/>
              <a:gdLst/>
              <a:ahLst/>
              <a:cxnLst/>
              <a:rect l="l" t="t" r="r" b="b"/>
              <a:pathLst>
                <a:path w="2450" h="9337" extrusionOk="0">
                  <a:moveTo>
                    <a:pt x="1" y="1"/>
                  </a:moveTo>
                  <a:lnTo>
                    <a:pt x="1990" y="9336"/>
                  </a:lnTo>
                  <a:lnTo>
                    <a:pt x="2450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7038965" y="2182091"/>
              <a:ext cx="156041" cy="487438"/>
            </a:xfrm>
            <a:custGeom>
              <a:avLst/>
              <a:gdLst/>
              <a:ahLst/>
              <a:cxnLst/>
              <a:rect l="l" t="t" r="r" b="b"/>
              <a:pathLst>
                <a:path w="2989" h="9337" extrusionOk="0">
                  <a:moveTo>
                    <a:pt x="1" y="1"/>
                  </a:moveTo>
                  <a:lnTo>
                    <a:pt x="2529" y="9336"/>
                  </a:lnTo>
                  <a:lnTo>
                    <a:pt x="2988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7155017" y="2182091"/>
              <a:ext cx="187625" cy="487438"/>
            </a:xfrm>
            <a:custGeom>
              <a:avLst/>
              <a:gdLst/>
              <a:ahLst/>
              <a:cxnLst/>
              <a:rect l="l" t="t" r="r" b="b"/>
              <a:pathLst>
                <a:path w="3594" h="9337" extrusionOk="0">
                  <a:moveTo>
                    <a:pt x="0" y="1"/>
                  </a:moveTo>
                  <a:lnTo>
                    <a:pt x="3135" y="9336"/>
                  </a:lnTo>
                  <a:lnTo>
                    <a:pt x="3594" y="93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7270703" y="2182091"/>
              <a:ext cx="215763" cy="487438"/>
            </a:xfrm>
            <a:custGeom>
              <a:avLst/>
              <a:gdLst/>
              <a:ahLst/>
              <a:cxnLst/>
              <a:rect l="l" t="t" r="r" b="b"/>
              <a:pathLst>
                <a:path w="4133" h="9337" extrusionOk="0">
                  <a:moveTo>
                    <a:pt x="0" y="1"/>
                  </a:moveTo>
                  <a:lnTo>
                    <a:pt x="3673" y="9336"/>
                  </a:lnTo>
                  <a:lnTo>
                    <a:pt x="4133" y="93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7382526" y="2182091"/>
              <a:ext cx="251889" cy="487438"/>
            </a:xfrm>
            <a:custGeom>
              <a:avLst/>
              <a:gdLst/>
              <a:ahLst/>
              <a:cxnLst/>
              <a:rect l="l" t="t" r="r" b="b"/>
              <a:pathLst>
                <a:path w="4825" h="9337" extrusionOk="0">
                  <a:moveTo>
                    <a:pt x="1" y="1"/>
                  </a:moveTo>
                  <a:lnTo>
                    <a:pt x="4366" y="9336"/>
                  </a:lnTo>
                  <a:lnTo>
                    <a:pt x="4825" y="9336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7498578" y="2182091"/>
              <a:ext cx="279662" cy="487438"/>
            </a:xfrm>
            <a:custGeom>
              <a:avLst/>
              <a:gdLst/>
              <a:ahLst/>
              <a:cxnLst/>
              <a:rect l="l" t="t" r="r" b="b"/>
              <a:pathLst>
                <a:path w="5357" h="9337" extrusionOk="0">
                  <a:moveTo>
                    <a:pt x="0" y="1"/>
                  </a:moveTo>
                  <a:lnTo>
                    <a:pt x="4898" y="9336"/>
                  </a:lnTo>
                  <a:lnTo>
                    <a:pt x="5357" y="933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7614264" y="2182091"/>
              <a:ext cx="311664" cy="487438"/>
            </a:xfrm>
            <a:custGeom>
              <a:avLst/>
              <a:gdLst/>
              <a:ahLst/>
              <a:cxnLst/>
              <a:rect l="l" t="t" r="r" b="b"/>
              <a:pathLst>
                <a:path w="5970" h="9337" extrusionOk="0">
                  <a:moveTo>
                    <a:pt x="0" y="1"/>
                  </a:moveTo>
                  <a:lnTo>
                    <a:pt x="5510" y="9336"/>
                  </a:lnTo>
                  <a:lnTo>
                    <a:pt x="5969" y="933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7730264" y="2182091"/>
              <a:ext cx="339437" cy="487438"/>
            </a:xfrm>
            <a:custGeom>
              <a:avLst/>
              <a:gdLst/>
              <a:ahLst/>
              <a:cxnLst/>
              <a:rect l="l" t="t" r="r" b="b"/>
              <a:pathLst>
                <a:path w="6502" h="9337" extrusionOk="0">
                  <a:moveTo>
                    <a:pt x="1" y="1"/>
                  </a:moveTo>
                  <a:lnTo>
                    <a:pt x="6043" y="9336"/>
                  </a:lnTo>
                  <a:lnTo>
                    <a:pt x="6502" y="933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5456997" y="3560146"/>
              <a:ext cx="843163" cy="319651"/>
            </a:xfrm>
            <a:custGeom>
              <a:avLst/>
              <a:gdLst/>
              <a:ahLst/>
              <a:cxnLst/>
              <a:rect l="l" t="t" r="r" b="b"/>
              <a:pathLst>
                <a:path w="16151" h="6123" extrusionOk="0">
                  <a:moveTo>
                    <a:pt x="1" y="1"/>
                  </a:moveTo>
                  <a:lnTo>
                    <a:pt x="1" y="6123"/>
                  </a:lnTo>
                  <a:lnTo>
                    <a:pt x="16150" y="6123"/>
                  </a:lnTo>
                  <a:lnTo>
                    <a:pt x="16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6340045" y="3560146"/>
              <a:ext cx="842798" cy="319651"/>
            </a:xfrm>
            <a:custGeom>
              <a:avLst/>
              <a:gdLst/>
              <a:ahLst/>
              <a:cxnLst/>
              <a:rect l="l" t="t" r="r" b="b"/>
              <a:pathLst>
                <a:path w="16144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16144" y="6123"/>
                  </a:lnTo>
                  <a:lnTo>
                    <a:pt x="1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5461173" y="3480273"/>
              <a:ext cx="1773769" cy="60140"/>
            </a:xfrm>
            <a:custGeom>
              <a:avLst/>
              <a:gdLst/>
              <a:ahLst/>
              <a:cxnLst/>
              <a:rect l="l" t="t" r="r" b="b"/>
              <a:pathLst>
                <a:path w="33977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77" y="1151"/>
                  </a:lnTo>
                  <a:lnTo>
                    <a:pt x="33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3575581" y="1183357"/>
              <a:ext cx="1569857" cy="1102674"/>
            </a:xfrm>
            <a:custGeom>
              <a:avLst/>
              <a:gdLst/>
              <a:ahLst/>
              <a:cxnLst/>
              <a:rect l="l" t="t" r="r" b="b"/>
              <a:pathLst>
                <a:path w="30071" h="21122" extrusionOk="0">
                  <a:moveTo>
                    <a:pt x="0" y="1"/>
                  </a:moveTo>
                  <a:lnTo>
                    <a:pt x="0" y="21121"/>
                  </a:lnTo>
                  <a:lnTo>
                    <a:pt x="30071" y="21121"/>
                  </a:lnTo>
                  <a:lnTo>
                    <a:pt x="3007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3655455" y="1514807"/>
              <a:ext cx="635074" cy="615236"/>
            </a:xfrm>
            <a:custGeom>
              <a:avLst/>
              <a:gdLst/>
              <a:ahLst/>
              <a:cxnLst/>
              <a:rect l="l" t="t" r="r" b="b"/>
              <a:pathLst>
                <a:path w="12165" h="11785" extrusionOk="0">
                  <a:moveTo>
                    <a:pt x="1" y="0"/>
                  </a:moveTo>
                  <a:lnTo>
                    <a:pt x="1" y="11785"/>
                  </a:lnTo>
                  <a:lnTo>
                    <a:pt x="12165" y="11785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3687456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7" y="3288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3887193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4086929" y="153490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367" y="3288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3687456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7" y="3367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3887193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4086929" y="1734694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367" y="3367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3687456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7" y="3367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3887193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4086929" y="1934430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367" y="3367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4430490" y="1514807"/>
              <a:ext cx="635074" cy="615236"/>
            </a:xfrm>
            <a:custGeom>
              <a:avLst/>
              <a:gdLst/>
              <a:ahLst/>
              <a:cxnLst/>
              <a:rect l="l" t="t" r="r" b="b"/>
              <a:pathLst>
                <a:path w="12165" h="11785" extrusionOk="0">
                  <a:moveTo>
                    <a:pt x="0" y="0"/>
                  </a:moveTo>
                  <a:lnTo>
                    <a:pt x="0" y="11785"/>
                  </a:lnTo>
                  <a:lnTo>
                    <a:pt x="12164" y="11785"/>
                  </a:lnTo>
                  <a:lnTo>
                    <a:pt x="121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4462440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4662176" y="1534906"/>
              <a:ext cx="171702" cy="171702"/>
            </a:xfrm>
            <a:custGeom>
              <a:avLst/>
              <a:gdLst/>
              <a:ahLst/>
              <a:cxnLst/>
              <a:rect l="l" t="t" r="r" b="b"/>
              <a:pathLst>
                <a:path w="3289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4861912" y="153490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4462440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4662176" y="1734694"/>
              <a:ext cx="171702" cy="175826"/>
            </a:xfrm>
            <a:custGeom>
              <a:avLst/>
              <a:gdLst/>
              <a:ahLst/>
              <a:cxnLst/>
              <a:rect l="l" t="t" r="r" b="b"/>
              <a:pathLst>
                <a:path w="3289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4861912" y="1734694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4462440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4662176" y="1934430"/>
              <a:ext cx="171702" cy="175826"/>
            </a:xfrm>
            <a:custGeom>
              <a:avLst/>
              <a:gdLst/>
              <a:ahLst/>
              <a:cxnLst/>
              <a:rect l="l" t="t" r="r" b="b"/>
              <a:pathLst>
                <a:path w="3289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4861912" y="1934430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3575581" y="1335169"/>
              <a:ext cx="1569857" cy="135890"/>
            </a:xfrm>
            <a:custGeom>
              <a:avLst/>
              <a:gdLst/>
              <a:ahLst/>
              <a:cxnLst/>
              <a:rect l="l" t="t" r="r" b="b"/>
              <a:pathLst>
                <a:path w="30071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30071" y="2603"/>
                  </a:lnTo>
                  <a:lnTo>
                    <a:pt x="30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3599543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365133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3703431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3755166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40" y="199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3807267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3859054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3906978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3959079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401086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4062967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4114702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4166803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4218590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4270691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4322478" y="1347020"/>
              <a:ext cx="28138" cy="103888"/>
            </a:xfrm>
            <a:custGeom>
              <a:avLst/>
              <a:gdLst/>
              <a:ahLst/>
              <a:cxnLst/>
              <a:rect l="l" t="t" r="r" b="b"/>
              <a:pathLst>
                <a:path w="539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437040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4422503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447429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4526339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457812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463022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4682014" y="1347020"/>
              <a:ext cx="28138" cy="103888"/>
            </a:xfrm>
            <a:custGeom>
              <a:avLst/>
              <a:gdLst/>
              <a:ahLst/>
              <a:cxnLst/>
              <a:rect l="l" t="t" r="r" b="b"/>
              <a:pathLst>
                <a:path w="539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4734114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4785850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40" y="199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4837950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4885874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493766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498976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504155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509365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3443607" y="887772"/>
              <a:ext cx="1833857" cy="427350"/>
            </a:xfrm>
            <a:custGeom>
              <a:avLst/>
              <a:gdLst/>
              <a:ahLst/>
              <a:cxnLst/>
              <a:rect l="l" t="t" r="r" b="b"/>
              <a:pathLst>
                <a:path w="35128" h="8186" extrusionOk="0">
                  <a:moveTo>
                    <a:pt x="4671" y="0"/>
                  </a:moveTo>
                  <a:lnTo>
                    <a:pt x="0" y="7806"/>
                  </a:lnTo>
                  <a:cubicBezTo>
                    <a:pt x="233" y="7806"/>
                    <a:pt x="306" y="7959"/>
                    <a:pt x="153" y="8185"/>
                  </a:cubicBezTo>
                  <a:lnTo>
                    <a:pt x="2375" y="8185"/>
                  </a:lnTo>
                  <a:cubicBezTo>
                    <a:pt x="2449" y="7959"/>
                    <a:pt x="2681" y="7806"/>
                    <a:pt x="2908" y="7806"/>
                  </a:cubicBezTo>
                  <a:cubicBezTo>
                    <a:pt x="3141" y="7806"/>
                    <a:pt x="3214" y="7959"/>
                    <a:pt x="3141" y="8185"/>
                  </a:cubicBezTo>
                  <a:lnTo>
                    <a:pt x="5283" y="8185"/>
                  </a:lnTo>
                  <a:cubicBezTo>
                    <a:pt x="5436" y="7959"/>
                    <a:pt x="5663" y="7806"/>
                    <a:pt x="5895" y="7806"/>
                  </a:cubicBezTo>
                  <a:cubicBezTo>
                    <a:pt x="6048" y="7806"/>
                    <a:pt x="6201" y="7959"/>
                    <a:pt x="6122" y="8185"/>
                  </a:cubicBezTo>
                  <a:lnTo>
                    <a:pt x="8265" y="8185"/>
                  </a:lnTo>
                  <a:cubicBezTo>
                    <a:pt x="8344" y="7959"/>
                    <a:pt x="8571" y="7806"/>
                    <a:pt x="8803" y="7806"/>
                  </a:cubicBezTo>
                  <a:cubicBezTo>
                    <a:pt x="9030" y="7806"/>
                    <a:pt x="9183" y="7959"/>
                    <a:pt x="9109" y="8185"/>
                  </a:cubicBezTo>
                  <a:lnTo>
                    <a:pt x="11252" y="8185"/>
                  </a:lnTo>
                  <a:cubicBezTo>
                    <a:pt x="11325" y="7959"/>
                    <a:pt x="11558" y="7806"/>
                    <a:pt x="11711" y="7806"/>
                  </a:cubicBezTo>
                  <a:cubicBezTo>
                    <a:pt x="11938" y="7806"/>
                    <a:pt x="12091" y="7959"/>
                    <a:pt x="12091" y="8185"/>
                  </a:cubicBezTo>
                  <a:lnTo>
                    <a:pt x="14233" y="8185"/>
                  </a:lnTo>
                  <a:cubicBezTo>
                    <a:pt x="14233" y="7959"/>
                    <a:pt x="14466" y="7806"/>
                    <a:pt x="14692" y="7806"/>
                  </a:cubicBezTo>
                  <a:cubicBezTo>
                    <a:pt x="14925" y="7806"/>
                    <a:pt x="15078" y="7959"/>
                    <a:pt x="15078" y="8185"/>
                  </a:cubicBezTo>
                  <a:lnTo>
                    <a:pt x="17221" y="8185"/>
                  </a:lnTo>
                  <a:cubicBezTo>
                    <a:pt x="17221" y="7959"/>
                    <a:pt x="17374" y="7806"/>
                    <a:pt x="17600" y="7806"/>
                  </a:cubicBezTo>
                  <a:cubicBezTo>
                    <a:pt x="17833" y="7806"/>
                    <a:pt x="17986" y="7959"/>
                    <a:pt x="18060" y="8185"/>
                  </a:cubicBezTo>
                  <a:lnTo>
                    <a:pt x="20202" y="8185"/>
                  </a:lnTo>
                  <a:cubicBezTo>
                    <a:pt x="20202" y="7959"/>
                    <a:pt x="20355" y="7806"/>
                    <a:pt x="20588" y="7806"/>
                  </a:cubicBezTo>
                  <a:cubicBezTo>
                    <a:pt x="20741" y="7806"/>
                    <a:pt x="20967" y="7959"/>
                    <a:pt x="20967" y="8185"/>
                  </a:cubicBezTo>
                  <a:lnTo>
                    <a:pt x="23190" y="8185"/>
                  </a:lnTo>
                  <a:cubicBezTo>
                    <a:pt x="23110" y="7959"/>
                    <a:pt x="23263" y="7806"/>
                    <a:pt x="23496" y="7806"/>
                  </a:cubicBezTo>
                  <a:cubicBezTo>
                    <a:pt x="23722" y="7806"/>
                    <a:pt x="23955" y="7959"/>
                    <a:pt x="23955" y="8185"/>
                  </a:cubicBezTo>
                  <a:lnTo>
                    <a:pt x="26098" y="8185"/>
                  </a:lnTo>
                  <a:cubicBezTo>
                    <a:pt x="26098" y="7959"/>
                    <a:pt x="26251" y="7806"/>
                    <a:pt x="26404" y="7806"/>
                  </a:cubicBezTo>
                  <a:cubicBezTo>
                    <a:pt x="26630" y="7806"/>
                    <a:pt x="26863" y="7959"/>
                    <a:pt x="26936" y="8185"/>
                  </a:cubicBezTo>
                  <a:lnTo>
                    <a:pt x="29079" y="8185"/>
                  </a:lnTo>
                  <a:cubicBezTo>
                    <a:pt x="29005" y="7959"/>
                    <a:pt x="29158" y="7806"/>
                    <a:pt x="29385" y="7806"/>
                  </a:cubicBezTo>
                  <a:cubicBezTo>
                    <a:pt x="29618" y="7806"/>
                    <a:pt x="29844" y="7959"/>
                    <a:pt x="29924" y="8185"/>
                  </a:cubicBezTo>
                  <a:lnTo>
                    <a:pt x="32066" y="8185"/>
                  </a:lnTo>
                  <a:cubicBezTo>
                    <a:pt x="31987" y="7959"/>
                    <a:pt x="32066" y="7806"/>
                    <a:pt x="32293" y="7806"/>
                  </a:cubicBezTo>
                  <a:cubicBezTo>
                    <a:pt x="32525" y="7806"/>
                    <a:pt x="32752" y="7959"/>
                    <a:pt x="32905" y="8185"/>
                  </a:cubicBezTo>
                  <a:lnTo>
                    <a:pt x="35048" y="8185"/>
                  </a:lnTo>
                  <a:cubicBezTo>
                    <a:pt x="34974" y="7959"/>
                    <a:pt x="35048" y="7806"/>
                    <a:pt x="35127" y="7806"/>
                  </a:cubicBezTo>
                  <a:lnTo>
                    <a:pt x="30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3487668" y="1211182"/>
              <a:ext cx="1745683" cy="8040"/>
            </a:xfrm>
            <a:custGeom>
              <a:avLst/>
              <a:gdLst/>
              <a:ahLst/>
              <a:cxnLst/>
              <a:rect l="l" t="t" r="r" b="b"/>
              <a:pathLst>
                <a:path w="33439" h="154" extrusionOk="0">
                  <a:moveTo>
                    <a:pt x="74" y="0"/>
                  </a:moveTo>
                  <a:lnTo>
                    <a:pt x="1" y="154"/>
                  </a:lnTo>
                  <a:lnTo>
                    <a:pt x="33438" y="154"/>
                  </a:lnTo>
                  <a:lnTo>
                    <a:pt x="33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3531468" y="1139296"/>
              <a:ext cx="1661946" cy="8040"/>
            </a:xfrm>
            <a:custGeom>
              <a:avLst/>
              <a:gdLst/>
              <a:ahLst/>
              <a:cxnLst/>
              <a:rect l="l" t="t" r="r" b="b"/>
              <a:pathLst>
                <a:path w="31835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1834" y="153"/>
                  </a:lnTo>
                  <a:lnTo>
                    <a:pt x="31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3571405" y="1075345"/>
              <a:ext cx="1582020" cy="8040"/>
            </a:xfrm>
            <a:custGeom>
              <a:avLst/>
              <a:gdLst/>
              <a:ahLst/>
              <a:cxnLst/>
              <a:rect l="l" t="t" r="r" b="b"/>
              <a:pathLst>
                <a:path w="30304" h="154" extrusionOk="0">
                  <a:moveTo>
                    <a:pt x="80" y="1"/>
                  </a:moveTo>
                  <a:lnTo>
                    <a:pt x="1" y="154"/>
                  </a:lnTo>
                  <a:lnTo>
                    <a:pt x="30304" y="154"/>
                  </a:lnTo>
                  <a:lnTo>
                    <a:pt x="30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3603354" y="1019433"/>
              <a:ext cx="1514310" cy="4176"/>
            </a:xfrm>
            <a:custGeom>
              <a:avLst/>
              <a:gdLst/>
              <a:ahLst/>
              <a:cxnLst/>
              <a:rect l="l" t="t" r="r" b="b"/>
              <a:pathLst>
                <a:path w="29007" h="80" extrusionOk="0">
                  <a:moveTo>
                    <a:pt x="81" y="0"/>
                  </a:moveTo>
                  <a:lnTo>
                    <a:pt x="1" y="80"/>
                  </a:lnTo>
                  <a:lnTo>
                    <a:pt x="29006" y="80"/>
                  </a:lnTo>
                  <a:lnTo>
                    <a:pt x="28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3635356" y="963522"/>
              <a:ext cx="1450359" cy="8040"/>
            </a:xfrm>
            <a:custGeom>
              <a:avLst/>
              <a:gdLst/>
              <a:ahLst/>
              <a:cxnLst/>
              <a:rect l="l" t="t" r="r" b="b"/>
              <a:pathLst>
                <a:path w="27782" h="154" extrusionOk="0">
                  <a:moveTo>
                    <a:pt x="80" y="0"/>
                  </a:moveTo>
                  <a:lnTo>
                    <a:pt x="0" y="153"/>
                  </a:lnTo>
                  <a:lnTo>
                    <a:pt x="27781" y="153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3667305" y="915545"/>
              <a:ext cx="1390271" cy="4229"/>
            </a:xfrm>
            <a:custGeom>
              <a:avLst/>
              <a:gdLst/>
              <a:ahLst/>
              <a:cxnLst/>
              <a:rect l="l" t="t" r="r" b="b"/>
              <a:pathLst>
                <a:path w="26631" h="81" extrusionOk="0">
                  <a:moveTo>
                    <a:pt x="80" y="1"/>
                  </a:moveTo>
                  <a:lnTo>
                    <a:pt x="0" y="80"/>
                  </a:lnTo>
                  <a:lnTo>
                    <a:pt x="26630" y="80"/>
                  </a:lnTo>
                  <a:lnTo>
                    <a:pt x="265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3435567" y="875609"/>
              <a:ext cx="267916" cy="391538"/>
            </a:xfrm>
            <a:custGeom>
              <a:avLst/>
              <a:gdLst/>
              <a:ahLst/>
              <a:cxnLst/>
              <a:rect l="l" t="t" r="r" b="b"/>
              <a:pathLst>
                <a:path w="5132" h="7500" extrusionOk="0">
                  <a:moveTo>
                    <a:pt x="4898" y="1"/>
                  </a:moveTo>
                  <a:cubicBezTo>
                    <a:pt x="4745" y="1"/>
                    <a:pt x="4519" y="80"/>
                    <a:pt x="4519" y="233"/>
                  </a:cubicBezTo>
                  <a:lnTo>
                    <a:pt x="1" y="7500"/>
                  </a:lnTo>
                  <a:lnTo>
                    <a:pt x="846" y="7500"/>
                  </a:lnTo>
                  <a:lnTo>
                    <a:pt x="5052" y="233"/>
                  </a:lnTo>
                  <a:cubicBezTo>
                    <a:pt x="5131" y="80"/>
                    <a:pt x="5052" y="1"/>
                    <a:pt x="4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3587379" y="875609"/>
              <a:ext cx="227927" cy="391538"/>
            </a:xfrm>
            <a:custGeom>
              <a:avLst/>
              <a:gdLst/>
              <a:ahLst/>
              <a:cxnLst/>
              <a:rect l="l" t="t" r="r" b="b"/>
              <a:pathLst>
                <a:path w="4366" h="7500" extrusionOk="0">
                  <a:moveTo>
                    <a:pt x="4133" y="1"/>
                  </a:moveTo>
                  <a:cubicBezTo>
                    <a:pt x="3980" y="1"/>
                    <a:pt x="3827" y="80"/>
                    <a:pt x="3754" y="233"/>
                  </a:cubicBezTo>
                  <a:lnTo>
                    <a:pt x="1" y="7500"/>
                  </a:lnTo>
                  <a:lnTo>
                    <a:pt x="846" y="7500"/>
                  </a:lnTo>
                  <a:lnTo>
                    <a:pt x="4366" y="233"/>
                  </a:lnTo>
                  <a:cubicBezTo>
                    <a:pt x="4366" y="80"/>
                    <a:pt x="4286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3739192" y="875609"/>
              <a:ext cx="191801" cy="391538"/>
            </a:xfrm>
            <a:custGeom>
              <a:avLst/>
              <a:gdLst/>
              <a:ahLst/>
              <a:cxnLst/>
              <a:rect l="l" t="t" r="r" b="b"/>
              <a:pathLst>
                <a:path w="3674" h="7500" extrusionOk="0">
                  <a:moveTo>
                    <a:pt x="3368" y="1"/>
                  </a:moveTo>
                  <a:cubicBezTo>
                    <a:pt x="3215" y="1"/>
                    <a:pt x="3062" y="80"/>
                    <a:pt x="2988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3600" y="233"/>
                  </a:lnTo>
                  <a:cubicBezTo>
                    <a:pt x="3674" y="80"/>
                    <a:pt x="3521" y="1"/>
                    <a:pt x="3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3891004" y="875609"/>
              <a:ext cx="151864" cy="391538"/>
            </a:xfrm>
            <a:custGeom>
              <a:avLst/>
              <a:gdLst/>
              <a:ahLst/>
              <a:cxnLst/>
              <a:rect l="l" t="t" r="r" b="b"/>
              <a:pathLst>
                <a:path w="2909" h="7500" extrusionOk="0">
                  <a:moveTo>
                    <a:pt x="2602" y="1"/>
                  </a:moveTo>
                  <a:cubicBezTo>
                    <a:pt x="2449" y="1"/>
                    <a:pt x="2296" y="80"/>
                    <a:pt x="2223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2835" y="233"/>
                  </a:lnTo>
                  <a:cubicBezTo>
                    <a:pt x="2909" y="80"/>
                    <a:pt x="2755" y="1"/>
                    <a:pt x="2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039005" y="875609"/>
              <a:ext cx="115738" cy="391538"/>
            </a:xfrm>
            <a:custGeom>
              <a:avLst/>
              <a:gdLst/>
              <a:ahLst/>
              <a:cxnLst/>
              <a:rect l="l" t="t" r="r" b="b"/>
              <a:pathLst>
                <a:path w="2217" h="7500" extrusionOk="0">
                  <a:moveTo>
                    <a:pt x="1910" y="1"/>
                  </a:moveTo>
                  <a:cubicBezTo>
                    <a:pt x="1757" y="1"/>
                    <a:pt x="1604" y="80"/>
                    <a:pt x="1604" y="233"/>
                  </a:cubicBezTo>
                  <a:lnTo>
                    <a:pt x="0" y="7500"/>
                  </a:lnTo>
                  <a:lnTo>
                    <a:pt x="839" y="7500"/>
                  </a:lnTo>
                  <a:lnTo>
                    <a:pt x="2216" y="233"/>
                  </a:lnTo>
                  <a:cubicBezTo>
                    <a:pt x="2216" y="80"/>
                    <a:pt x="2063" y="1"/>
                    <a:pt x="1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4190765" y="875609"/>
              <a:ext cx="75802" cy="391538"/>
            </a:xfrm>
            <a:custGeom>
              <a:avLst/>
              <a:gdLst/>
              <a:ahLst/>
              <a:cxnLst/>
              <a:rect l="l" t="t" r="r" b="b"/>
              <a:pathLst>
                <a:path w="1452" h="7500" extrusionOk="0">
                  <a:moveTo>
                    <a:pt x="1146" y="1"/>
                  </a:moveTo>
                  <a:cubicBezTo>
                    <a:pt x="993" y="1"/>
                    <a:pt x="840" y="80"/>
                    <a:pt x="840" y="233"/>
                  </a:cubicBezTo>
                  <a:lnTo>
                    <a:pt x="1" y="7500"/>
                  </a:lnTo>
                  <a:lnTo>
                    <a:pt x="840" y="7500"/>
                  </a:lnTo>
                  <a:lnTo>
                    <a:pt x="1452" y="233"/>
                  </a:lnTo>
                  <a:cubicBezTo>
                    <a:pt x="1452" y="80"/>
                    <a:pt x="1299" y="1"/>
                    <a:pt x="1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4342577" y="875609"/>
              <a:ext cx="40041" cy="391538"/>
            </a:xfrm>
            <a:custGeom>
              <a:avLst/>
              <a:gdLst/>
              <a:ahLst/>
              <a:cxnLst/>
              <a:rect l="l" t="t" r="r" b="b"/>
              <a:pathLst>
                <a:path w="767" h="7500" extrusionOk="0">
                  <a:moveTo>
                    <a:pt x="380" y="1"/>
                  </a:moveTo>
                  <a:cubicBezTo>
                    <a:pt x="227" y="1"/>
                    <a:pt x="74" y="80"/>
                    <a:pt x="74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686" y="233"/>
                  </a:lnTo>
                  <a:cubicBezTo>
                    <a:pt x="686" y="80"/>
                    <a:pt x="533" y="1"/>
                    <a:pt x="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4458263" y="875609"/>
              <a:ext cx="76115" cy="391538"/>
            </a:xfrm>
            <a:custGeom>
              <a:avLst/>
              <a:gdLst/>
              <a:ahLst/>
              <a:cxnLst/>
              <a:rect l="l" t="t" r="r" b="b"/>
              <a:pathLst>
                <a:path w="1458" h="7500" extrusionOk="0">
                  <a:moveTo>
                    <a:pt x="307" y="1"/>
                  </a:moveTo>
                  <a:cubicBezTo>
                    <a:pt x="154" y="1"/>
                    <a:pt x="1" y="80"/>
                    <a:pt x="81" y="233"/>
                  </a:cubicBezTo>
                  <a:lnTo>
                    <a:pt x="693" y="7500"/>
                  </a:lnTo>
                  <a:lnTo>
                    <a:pt x="1458" y="7500"/>
                  </a:lnTo>
                  <a:lnTo>
                    <a:pt x="613" y="233"/>
                  </a:lnTo>
                  <a:cubicBezTo>
                    <a:pt x="613" y="80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4574315" y="875609"/>
              <a:ext cx="111875" cy="391538"/>
            </a:xfrm>
            <a:custGeom>
              <a:avLst/>
              <a:gdLst/>
              <a:ahLst/>
              <a:cxnLst/>
              <a:rect l="l" t="t" r="r" b="b"/>
              <a:pathLst>
                <a:path w="2143" h="7500" extrusionOk="0">
                  <a:moveTo>
                    <a:pt x="227" y="1"/>
                  </a:moveTo>
                  <a:cubicBezTo>
                    <a:pt x="74" y="1"/>
                    <a:pt x="0" y="80"/>
                    <a:pt x="0" y="233"/>
                  </a:cubicBezTo>
                  <a:lnTo>
                    <a:pt x="1378" y="7500"/>
                  </a:lnTo>
                  <a:lnTo>
                    <a:pt x="2143" y="7500"/>
                  </a:lnTo>
                  <a:lnTo>
                    <a:pt x="612" y="233"/>
                  </a:lnTo>
                  <a:cubicBezTo>
                    <a:pt x="53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4686138" y="875609"/>
              <a:ext cx="151864" cy="391538"/>
            </a:xfrm>
            <a:custGeom>
              <a:avLst/>
              <a:gdLst/>
              <a:ahLst/>
              <a:cxnLst/>
              <a:rect l="l" t="t" r="r" b="b"/>
              <a:pathLst>
                <a:path w="2909" h="7500" extrusionOk="0">
                  <a:moveTo>
                    <a:pt x="227" y="1"/>
                  </a:moveTo>
                  <a:cubicBezTo>
                    <a:pt x="74" y="1"/>
                    <a:pt x="1" y="80"/>
                    <a:pt x="1" y="233"/>
                  </a:cubicBezTo>
                  <a:lnTo>
                    <a:pt x="2064" y="7500"/>
                  </a:lnTo>
                  <a:lnTo>
                    <a:pt x="2909" y="7500"/>
                  </a:lnTo>
                  <a:lnTo>
                    <a:pt x="613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4798013" y="875609"/>
              <a:ext cx="191801" cy="391538"/>
            </a:xfrm>
            <a:custGeom>
              <a:avLst/>
              <a:gdLst/>
              <a:ahLst/>
              <a:cxnLst/>
              <a:rect l="l" t="t" r="r" b="b"/>
              <a:pathLst>
                <a:path w="3674" h="7500" extrusionOk="0">
                  <a:moveTo>
                    <a:pt x="227" y="1"/>
                  </a:moveTo>
                  <a:cubicBezTo>
                    <a:pt x="74" y="1"/>
                    <a:pt x="0" y="80"/>
                    <a:pt x="0" y="233"/>
                  </a:cubicBezTo>
                  <a:lnTo>
                    <a:pt x="2829" y="7500"/>
                  </a:lnTo>
                  <a:lnTo>
                    <a:pt x="3674" y="7500"/>
                  </a:lnTo>
                  <a:lnTo>
                    <a:pt x="613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4909889" y="875609"/>
              <a:ext cx="227562" cy="391538"/>
            </a:xfrm>
            <a:custGeom>
              <a:avLst/>
              <a:gdLst/>
              <a:ahLst/>
              <a:cxnLst/>
              <a:rect l="l" t="t" r="r" b="b"/>
              <a:pathLst>
                <a:path w="4359" h="7500" extrusionOk="0">
                  <a:moveTo>
                    <a:pt x="227" y="1"/>
                  </a:moveTo>
                  <a:cubicBezTo>
                    <a:pt x="74" y="1"/>
                    <a:pt x="0" y="80"/>
                    <a:pt x="74" y="233"/>
                  </a:cubicBezTo>
                  <a:lnTo>
                    <a:pt x="3594" y="7500"/>
                  </a:lnTo>
                  <a:lnTo>
                    <a:pt x="4359" y="7500"/>
                  </a:lnTo>
                  <a:lnTo>
                    <a:pt x="686" y="233"/>
                  </a:lnTo>
                  <a:cubicBezTo>
                    <a:pt x="612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5021712" y="875609"/>
              <a:ext cx="267551" cy="391538"/>
            </a:xfrm>
            <a:custGeom>
              <a:avLst/>
              <a:gdLst/>
              <a:ahLst/>
              <a:cxnLst/>
              <a:rect l="l" t="t" r="r" b="b"/>
              <a:pathLst>
                <a:path w="5125" h="7500" extrusionOk="0">
                  <a:moveTo>
                    <a:pt x="227" y="1"/>
                  </a:moveTo>
                  <a:cubicBezTo>
                    <a:pt x="74" y="1"/>
                    <a:pt x="1" y="80"/>
                    <a:pt x="74" y="233"/>
                  </a:cubicBezTo>
                  <a:lnTo>
                    <a:pt x="4360" y="7500"/>
                  </a:lnTo>
                  <a:lnTo>
                    <a:pt x="5125" y="7500"/>
                  </a:lnTo>
                  <a:lnTo>
                    <a:pt x="686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3475556" y="2601401"/>
              <a:ext cx="1865807" cy="1370433"/>
            </a:xfrm>
            <a:custGeom>
              <a:avLst/>
              <a:gdLst/>
              <a:ahLst/>
              <a:cxnLst/>
              <a:rect l="l" t="t" r="r" b="b"/>
              <a:pathLst>
                <a:path w="35740" h="26251" extrusionOk="0">
                  <a:moveTo>
                    <a:pt x="0" y="0"/>
                  </a:moveTo>
                  <a:lnTo>
                    <a:pt x="0" y="26251"/>
                  </a:lnTo>
                  <a:lnTo>
                    <a:pt x="35740" y="26251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3607531" y="2797327"/>
              <a:ext cx="1550071" cy="1174508"/>
            </a:xfrm>
            <a:custGeom>
              <a:avLst/>
              <a:gdLst/>
              <a:ahLst/>
              <a:cxnLst/>
              <a:rect l="l" t="t" r="r" b="b"/>
              <a:pathLst>
                <a:path w="29692" h="22498" extrusionOk="0">
                  <a:moveTo>
                    <a:pt x="1" y="0"/>
                  </a:moveTo>
                  <a:lnTo>
                    <a:pt x="1" y="22498"/>
                  </a:lnTo>
                  <a:lnTo>
                    <a:pt x="29692" y="22498"/>
                  </a:lnTo>
                  <a:lnTo>
                    <a:pt x="29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3447731" y="3947821"/>
              <a:ext cx="1917594" cy="47976"/>
            </a:xfrm>
            <a:custGeom>
              <a:avLst/>
              <a:gdLst/>
              <a:ahLst/>
              <a:cxnLst/>
              <a:rect l="l" t="t" r="r" b="b"/>
              <a:pathLst>
                <a:path w="36732" h="919" extrusionOk="0">
                  <a:moveTo>
                    <a:pt x="1" y="1"/>
                  </a:moveTo>
                  <a:lnTo>
                    <a:pt x="1" y="919"/>
                  </a:lnTo>
                  <a:lnTo>
                    <a:pt x="36732" y="919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3447731" y="3987757"/>
              <a:ext cx="1917594" cy="51840"/>
            </a:xfrm>
            <a:custGeom>
              <a:avLst/>
              <a:gdLst/>
              <a:ahLst/>
              <a:cxnLst/>
              <a:rect l="l" t="t" r="r" b="b"/>
              <a:pathLst>
                <a:path w="36732" h="993" extrusionOk="0">
                  <a:moveTo>
                    <a:pt x="1" y="1"/>
                  </a:moveTo>
                  <a:lnTo>
                    <a:pt x="1" y="993"/>
                  </a:lnTo>
                  <a:lnTo>
                    <a:pt x="36732" y="993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3643343" y="2825100"/>
              <a:ext cx="731235" cy="1090823"/>
            </a:xfrm>
            <a:custGeom>
              <a:avLst/>
              <a:gdLst/>
              <a:ahLst/>
              <a:cxnLst/>
              <a:rect l="l" t="t" r="r" b="b"/>
              <a:pathLst>
                <a:path w="14007" h="20895" extrusionOk="0">
                  <a:moveTo>
                    <a:pt x="0" y="1"/>
                  </a:moveTo>
                  <a:lnTo>
                    <a:pt x="0" y="20895"/>
                  </a:lnTo>
                  <a:lnTo>
                    <a:pt x="14007" y="20895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4386377" y="2825100"/>
              <a:ext cx="731288" cy="1090823"/>
            </a:xfrm>
            <a:custGeom>
              <a:avLst/>
              <a:gdLst/>
              <a:ahLst/>
              <a:cxnLst/>
              <a:rect l="l" t="t" r="r" b="b"/>
              <a:pathLst>
                <a:path w="14008" h="20895" extrusionOk="0">
                  <a:moveTo>
                    <a:pt x="1" y="1"/>
                  </a:moveTo>
                  <a:lnTo>
                    <a:pt x="1" y="20895"/>
                  </a:lnTo>
                  <a:lnTo>
                    <a:pt x="14007" y="20895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3723217" y="2861226"/>
              <a:ext cx="611425" cy="1018572"/>
            </a:xfrm>
            <a:custGeom>
              <a:avLst/>
              <a:gdLst/>
              <a:ahLst/>
              <a:cxnLst/>
              <a:rect l="l" t="t" r="r" b="b"/>
              <a:pathLst>
                <a:path w="11712" h="19511" extrusionOk="0">
                  <a:moveTo>
                    <a:pt x="1" y="0"/>
                  </a:moveTo>
                  <a:lnTo>
                    <a:pt x="1" y="19511"/>
                  </a:lnTo>
                  <a:lnTo>
                    <a:pt x="11712" y="19511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4430490" y="2861226"/>
              <a:ext cx="607249" cy="1018572"/>
            </a:xfrm>
            <a:custGeom>
              <a:avLst/>
              <a:gdLst/>
              <a:ahLst/>
              <a:cxnLst/>
              <a:rect l="l" t="t" r="r" b="b"/>
              <a:pathLst>
                <a:path w="11632" h="19511" extrusionOk="0">
                  <a:moveTo>
                    <a:pt x="0" y="0"/>
                  </a:moveTo>
                  <a:lnTo>
                    <a:pt x="0" y="19511"/>
                  </a:lnTo>
                  <a:lnTo>
                    <a:pt x="11632" y="19511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3723217" y="2861226"/>
              <a:ext cx="611425" cy="211639"/>
            </a:xfrm>
            <a:custGeom>
              <a:avLst/>
              <a:gdLst/>
              <a:ahLst/>
              <a:cxnLst/>
              <a:rect l="l" t="t" r="r" b="b"/>
              <a:pathLst>
                <a:path w="11712" h="4054" extrusionOk="0">
                  <a:moveTo>
                    <a:pt x="1" y="0"/>
                  </a:moveTo>
                  <a:lnTo>
                    <a:pt x="1" y="4053"/>
                  </a:lnTo>
                  <a:lnTo>
                    <a:pt x="11712" y="4053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4430490" y="2861226"/>
              <a:ext cx="607249" cy="211639"/>
            </a:xfrm>
            <a:custGeom>
              <a:avLst/>
              <a:gdLst/>
              <a:ahLst/>
              <a:cxnLst/>
              <a:rect l="l" t="t" r="r" b="b"/>
              <a:pathLst>
                <a:path w="11632" h="4054" extrusionOk="0">
                  <a:moveTo>
                    <a:pt x="0" y="0"/>
                  </a:moveTo>
                  <a:lnTo>
                    <a:pt x="0" y="4053"/>
                  </a:lnTo>
                  <a:lnTo>
                    <a:pt x="11632" y="405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4190765" y="2625364"/>
              <a:ext cx="391590" cy="703149"/>
            </a:xfrm>
            <a:custGeom>
              <a:avLst/>
              <a:gdLst/>
              <a:ahLst/>
              <a:cxnLst/>
              <a:rect l="l" t="t" r="r" b="b"/>
              <a:pathLst>
                <a:path w="7501" h="13469" extrusionOk="0">
                  <a:moveTo>
                    <a:pt x="1" y="1"/>
                  </a:moveTo>
                  <a:lnTo>
                    <a:pt x="1" y="13469"/>
                  </a:lnTo>
                  <a:lnTo>
                    <a:pt x="7500" y="13469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4342577" y="2781352"/>
              <a:ext cx="87965" cy="95901"/>
            </a:xfrm>
            <a:custGeom>
              <a:avLst/>
              <a:gdLst/>
              <a:ahLst/>
              <a:cxnLst/>
              <a:rect l="l" t="t" r="r" b="b"/>
              <a:pathLst>
                <a:path w="1685" h="1837" extrusionOk="0">
                  <a:moveTo>
                    <a:pt x="613" y="0"/>
                  </a:moveTo>
                  <a:lnTo>
                    <a:pt x="613" y="380"/>
                  </a:lnTo>
                  <a:lnTo>
                    <a:pt x="74" y="380"/>
                  </a:lnTo>
                  <a:lnTo>
                    <a:pt x="74" y="686"/>
                  </a:lnTo>
                  <a:lnTo>
                    <a:pt x="533" y="686"/>
                  </a:lnTo>
                  <a:cubicBezTo>
                    <a:pt x="460" y="992"/>
                    <a:pt x="307" y="1377"/>
                    <a:pt x="1" y="1604"/>
                  </a:cubicBezTo>
                  <a:cubicBezTo>
                    <a:pt x="74" y="1684"/>
                    <a:pt x="227" y="1757"/>
                    <a:pt x="227" y="1837"/>
                  </a:cubicBezTo>
                  <a:cubicBezTo>
                    <a:pt x="613" y="1451"/>
                    <a:pt x="766" y="1071"/>
                    <a:pt x="919" y="686"/>
                  </a:cubicBezTo>
                  <a:lnTo>
                    <a:pt x="1299" y="686"/>
                  </a:lnTo>
                  <a:cubicBezTo>
                    <a:pt x="1299" y="1071"/>
                    <a:pt x="1299" y="1377"/>
                    <a:pt x="1225" y="1451"/>
                  </a:cubicBezTo>
                  <a:cubicBezTo>
                    <a:pt x="1225" y="1451"/>
                    <a:pt x="1146" y="1530"/>
                    <a:pt x="1072" y="1530"/>
                  </a:cubicBezTo>
                  <a:cubicBezTo>
                    <a:pt x="1072" y="1530"/>
                    <a:pt x="919" y="1451"/>
                    <a:pt x="766" y="1451"/>
                  </a:cubicBezTo>
                  <a:cubicBezTo>
                    <a:pt x="766" y="1530"/>
                    <a:pt x="840" y="1684"/>
                    <a:pt x="840" y="1757"/>
                  </a:cubicBezTo>
                  <a:cubicBezTo>
                    <a:pt x="919" y="1757"/>
                    <a:pt x="1072" y="1837"/>
                    <a:pt x="1146" y="1837"/>
                  </a:cubicBezTo>
                  <a:cubicBezTo>
                    <a:pt x="1299" y="1837"/>
                    <a:pt x="1452" y="1757"/>
                    <a:pt x="1531" y="1604"/>
                  </a:cubicBezTo>
                  <a:cubicBezTo>
                    <a:pt x="1605" y="1530"/>
                    <a:pt x="1605" y="1145"/>
                    <a:pt x="1684" y="459"/>
                  </a:cubicBezTo>
                  <a:lnTo>
                    <a:pt x="1452" y="380"/>
                  </a:lnTo>
                  <a:lnTo>
                    <a:pt x="919" y="380"/>
                  </a:lnTo>
                  <a:cubicBezTo>
                    <a:pt x="993" y="306"/>
                    <a:pt x="993" y="227"/>
                    <a:pt x="993" y="74"/>
                  </a:cubicBezTo>
                  <a:cubicBezTo>
                    <a:pt x="993" y="74"/>
                    <a:pt x="1072" y="74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4342577" y="2913013"/>
              <a:ext cx="87965" cy="92090"/>
            </a:xfrm>
            <a:custGeom>
              <a:avLst/>
              <a:gdLst/>
              <a:ahLst/>
              <a:cxnLst/>
              <a:rect l="l" t="t" r="r" b="b"/>
              <a:pathLst>
                <a:path w="1685" h="1764" extrusionOk="0">
                  <a:moveTo>
                    <a:pt x="227" y="0"/>
                  </a:moveTo>
                  <a:lnTo>
                    <a:pt x="227" y="306"/>
                  </a:lnTo>
                  <a:lnTo>
                    <a:pt x="1452" y="306"/>
                  </a:lnTo>
                  <a:lnTo>
                    <a:pt x="1452" y="0"/>
                  </a:lnTo>
                  <a:close/>
                  <a:moveTo>
                    <a:pt x="1" y="539"/>
                  </a:moveTo>
                  <a:lnTo>
                    <a:pt x="1" y="845"/>
                  </a:lnTo>
                  <a:lnTo>
                    <a:pt x="1225" y="845"/>
                  </a:lnTo>
                  <a:cubicBezTo>
                    <a:pt x="1146" y="1151"/>
                    <a:pt x="840" y="1457"/>
                    <a:pt x="307" y="1531"/>
                  </a:cubicBezTo>
                  <a:lnTo>
                    <a:pt x="533" y="1763"/>
                  </a:lnTo>
                  <a:cubicBezTo>
                    <a:pt x="1146" y="1610"/>
                    <a:pt x="1452" y="1304"/>
                    <a:pt x="1605" y="692"/>
                  </a:cubicBezTo>
                  <a:cubicBezTo>
                    <a:pt x="1684" y="692"/>
                    <a:pt x="1684" y="612"/>
                    <a:pt x="1684" y="612"/>
                  </a:cubicBezTo>
                  <a:lnTo>
                    <a:pt x="1378" y="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4342577" y="3040811"/>
              <a:ext cx="91776" cy="95953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919" y="1"/>
                  </a:moveTo>
                  <a:lnTo>
                    <a:pt x="919" y="387"/>
                  </a:lnTo>
                  <a:lnTo>
                    <a:pt x="74" y="387"/>
                  </a:lnTo>
                  <a:lnTo>
                    <a:pt x="74" y="693"/>
                  </a:lnTo>
                  <a:lnTo>
                    <a:pt x="766" y="693"/>
                  </a:lnTo>
                  <a:cubicBezTo>
                    <a:pt x="533" y="919"/>
                    <a:pt x="227" y="1152"/>
                    <a:pt x="1" y="1305"/>
                  </a:cubicBezTo>
                  <a:cubicBezTo>
                    <a:pt x="74" y="1378"/>
                    <a:pt x="154" y="1458"/>
                    <a:pt x="154" y="1531"/>
                  </a:cubicBezTo>
                  <a:cubicBezTo>
                    <a:pt x="460" y="1378"/>
                    <a:pt x="686" y="1152"/>
                    <a:pt x="919" y="919"/>
                  </a:cubicBezTo>
                  <a:lnTo>
                    <a:pt x="919" y="1458"/>
                  </a:lnTo>
                  <a:cubicBezTo>
                    <a:pt x="919" y="1531"/>
                    <a:pt x="919" y="1531"/>
                    <a:pt x="686" y="1531"/>
                  </a:cubicBezTo>
                  <a:lnTo>
                    <a:pt x="533" y="1531"/>
                  </a:lnTo>
                  <a:cubicBezTo>
                    <a:pt x="613" y="1611"/>
                    <a:pt x="613" y="1764"/>
                    <a:pt x="613" y="1838"/>
                  </a:cubicBezTo>
                  <a:cubicBezTo>
                    <a:pt x="1072" y="1838"/>
                    <a:pt x="1225" y="1838"/>
                    <a:pt x="1225" y="1458"/>
                  </a:cubicBezTo>
                  <a:lnTo>
                    <a:pt x="1225" y="693"/>
                  </a:lnTo>
                  <a:lnTo>
                    <a:pt x="1758" y="693"/>
                  </a:lnTo>
                  <a:lnTo>
                    <a:pt x="1758" y="387"/>
                  </a:lnTo>
                  <a:lnTo>
                    <a:pt x="1225" y="387"/>
                  </a:lnTo>
                  <a:lnTo>
                    <a:pt x="1225" y="8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4342577" y="3168661"/>
              <a:ext cx="91776" cy="95953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533" y="1"/>
                  </a:moveTo>
                  <a:cubicBezTo>
                    <a:pt x="460" y="386"/>
                    <a:pt x="307" y="766"/>
                    <a:pt x="1" y="999"/>
                  </a:cubicBezTo>
                  <a:cubicBezTo>
                    <a:pt x="74" y="999"/>
                    <a:pt x="227" y="1072"/>
                    <a:pt x="307" y="1152"/>
                  </a:cubicBezTo>
                  <a:cubicBezTo>
                    <a:pt x="380" y="999"/>
                    <a:pt x="533" y="919"/>
                    <a:pt x="613" y="766"/>
                  </a:cubicBezTo>
                  <a:lnTo>
                    <a:pt x="993" y="766"/>
                  </a:lnTo>
                  <a:cubicBezTo>
                    <a:pt x="919" y="1072"/>
                    <a:pt x="766" y="1458"/>
                    <a:pt x="380" y="1684"/>
                  </a:cubicBezTo>
                  <a:cubicBezTo>
                    <a:pt x="460" y="1684"/>
                    <a:pt x="613" y="1764"/>
                    <a:pt x="686" y="1837"/>
                  </a:cubicBezTo>
                  <a:cubicBezTo>
                    <a:pt x="1072" y="1611"/>
                    <a:pt x="1225" y="1225"/>
                    <a:pt x="1299" y="766"/>
                  </a:cubicBezTo>
                  <a:lnTo>
                    <a:pt x="1758" y="766"/>
                  </a:lnTo>
                  <a:lnTo>
                    <a:pt x="1758" y="460"/>
                  </a:lnTo>
                  <a:lnTo>
                    <a:pt x="766" y="460"/>
                  </a:lnTo>
                  <a:cubicBezTo>
                    <a:pt x="766" y="307"/>
                    <a:pt x="840" y="233"/>
                    <a:pt x="840" y="154"/>
                  </a:cubicBezTo>
                  <a:cubicBezTo>
                    <a:pt x="919" y="154"/>
                    <a:pt x="919" y="80"/>
                    <a:pt x="919" y="80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4222766" y="2693439"/>
              <a:ext cx="331450" cy="619099"/>
            </a:xfrm>
            <a:custGeom>
              <a:avLst/>
              <a:gdLst/>
              <a:ahLst/>
              <a:cxnLst/>
              <a:rect l="l" t="t" r="r" b="b"/>
              <a:pathLst>
                <a:path w="6349" h="11859" extrusionOk="0">
                  <a:moveTo>
                    <a:pt x="6195" y="227"/>
                  </a:moveTo>
                  <a:lnTo>
                    <a:pt x="6195" y="11632"/>
                  </a:lnTo>
                  <a:lnTo>
                    <a:pt x="227" y="11632"/>
                  </a:lnTo>
                  <a:lnTo>
                    <a:pt x="227" y="227"/>
                  </a:lnTo>
                  <a:close/>
                  <a:moveTo>
                    <a:pt x="0" y="1"/>
                  </a:moveTo>
                  <a:lnTo>
                    <a:pt x="0" y="11859"/>
                  </a:lnTo>
                  <a:lnTo>
                    <a:pt x="6348" y="11859"/>
                  </a:lnTo>
                  <a:lnTo>
                    <a:pt x="6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3319881" y="2185954"/>
              <a:ext cx="2121194" cy="495373"/>
            </a:xfrm>
            <a:custGeom>
              <a:avLst/>
              <a:gdLst/>
              <a:ahLst/>
              <a:cxnLst/>
              <a:rect l="l" t="t" r="r" b="b"/>
              <a:pathLst>
                <a:path w="40632" h="9489" extrusionOk="0">
                  <a:moveTo>
                    <a:pt x="5357" y="0"/>
                  </a:moveTo>
                  <a:lnTo>
                    <a:pt x="1" y="9030"/>
                  </a:lnTo>
                  <a:cubicBezTo>
                    <a:pt x="227" y="9030"/>
                    <a:pt x="307" y="9262"/>
                    <a:pt x="227" y="9489"/>
                  </a:cubicBezTo>
                  <a:lnTo>
                    <a:pt x="2676" y="9489"/>
                  </a:lnTo>
                  <a:cubicBezTo>
                    <a:pt x="2829" y="9183"/>
                    <a:pt x="3135" y="9030"/>
                    <a:pt x="3368" y="9030"/>
                  </a:cubicBezTo>
                  <a:cubicBezTo>
                    <a:pt x="3674" y="9030"/>
                    <a:pt x="3747" y="9183"/>
                    <a:pt x="3674" y="9489"/>
                  </a:cubicBezTo>
                  <a:lnTo>
                    <a:pt x="6123" y="9489"/>
                  </a:lnTo>
                  <a:cubicBezTo>
                    <a:pt x="6276" y="9183"/>
                    <a:pt x="6502" y="9030"/>
                    <a:pt x="6808" y="9030"/>
                  </a:cubicBezTo>
                  <a:cubicBezTo>
                    <a:pt x="7041" y="9030"/>
                    <a:pt x="7194" y="9183"/>
                    <a:pt x="7114" y="9489"/>
                  </a:cubicBezTo>
                  <a:lnTo>
                    <a:pt x="9563" y="9489"/>
                  </a:lnTo>
                  <a:cubicBezTo>
                    <a:pt x="9643" y="9183"/>
                    <a:pt x="9949" y="9030"/>
                    <a:pt x="10175" y="9030"/>
                  </a:cubicBezTo>
                  <a:cubicBezTo>
                    <a:pt x="10408" y="9030"/>
                    <a:pt x="10561" y="9183"/>
                    <a:pt x="10481" y="9489"/>
                  </a:cubicBezTo>
                  <a:lnTo>
                    <a:pt x="13010" y="9489"/>
                  </a:lnTo>
                  <a:cubicBezTo>
                    <a:pt x="13083" y="9183"/>
                    <a:pt x="13316" y="9030"/>
                    <a:pt x="13542" y="9030"/>
                  </a:cubicBezTo>
                  <a:cubicBezTo>
                    <a:pt x="13849" y="9030"/>
                    <a:pt x="14002" y="9183"/>
                    <a:pt x="13928" y="9489"/>
                  </a:cubicBezTo>
                  <a:lnTo>
                    <a:pt x="16450" y="9489"/>
                  </a:lnTo>
                  <a:cubicBezTo>
                    <a:pt x="16530" y="9183"/>
                    <a:pt x="16683" y="9030"/>
                    <a:pt x="16989" y="9030"/>
                  </a:cubicBezTo>
                  <a:cubicBezTo>
                    <a:pt x="17216" y="9030"/>
                    <a:pt x="17369" y="9183"/>
                    <a:pt x="17369" y="9489"/>
                  </a:cubicBezTo>
                  <a:lnTo>
                    <a:pt x="19897" y="9489"/>
                  </a:lnTo>
                  <a:cubicBezTo>
                    <a:pt x="19897" y="9183"/>
                    <a:pt x="20123" y="9030"/>
                    <a:pt x="20356" y="9030"/>
                  </a:cubicBezTo>
                  <a:cubicBezTo>
                    <a:pt x="20583" y="9030"/>
                    <a:pt x="20815" y="9183"/>
                    <a:pt x="20815" y="9489"/>
                  </a:cubicBezTo>
                  <a:lnTo>
                    <a:pt x="23337" y="9489"/>
                  </a:lnTo>
                  <a:cubicBezTo>
                    <a:pt x="23337" y="9183"/>
                    <a:pt x="23490" y="9030"/>
                    <a:pt x="23723" y="9030"/>
                  </a:cubicBezTo>
                  <a:cubicBezTo>
                    <a:pt x="24029" y="9030"/>
                    <a:pt x="24256" y="9183"/>
                    <a:pt x="24256" y="9489"/>
                  </a:cubicBezTo>
                  <a:lnTo>
                    <a:pt x="26784" y="9489"/>
                  </a:lnTo>
                  <a:cubicBezTo>
                    <a:pt x="26704" y="9183"/>
                    <a:pt x="26857" y="9030"/>
                    <a:pt x="27164" y="9030"/>
                  </a:cubicBezTo>
                  <a:cubicBezTo>
                    <a:pt x="27396" y="9030"/>
                    <a:pt x="27623" y="9183"/>
                    <a:pt x="27702" y="9489"/>
                  </a:cubicBezTo>
                  <a:lnTo>
                    <a:pt x="30224" y="9489"/>
                  </a:lnTo>
                  <a:cubicBezTo>
                    <a:pt x="30151" y="9183"/>
                    <a:pt x="30304" y="9030"/>
                    <a:pt x="30531" y="9030"/>
                  </a:cubicBezTo>
                  <a:cubicBezTo>
                    <a:pt x="30763" y="9030"/>
                    <a:pt x="31069" y="9183"/>
                    <a:pt x="31143" y="9489"/>
                  </a:cubicBezTo>
                  <a:lnTo>
                    <a:pt x="33592" y="9489"/>
                  </a:lnTo>
                  <a:cubicBezTo>
                    <a:pt x="33592" y="9183"/>
                    <a:pt x="33671" y="9030"/>
                    <a:pt x="33898" y="9030"/>
                  </a:cubicBezTo>
                  <a:cubicBezTo>
                    <a:pt x="34204" y="9030"/>
                    <a:pt x="34436" y="9183"/>
                    <a:pt x="34589" y="9489"/>
                  </a:cubicBezTo>
                  <a:lnTo>
                    <a:pt x="37038" y="9489"/>
                  </a:lnTo>
                  <a:cubicBezTo>
                    <a:pt x="36959" y="9183"/>
                    <a:pt x="37112" y="9030"/>
                    <a:pt x="37344" y="9030"/>
                  </a:cubicBezTo>
                  <a:cubicBezTo>
                    <a:pt x="37571" y="9030"/>
                    <a:pt x="37877" y="9183"/>
                    <a:pt x="38030" y="9489"/>
                  </a:cubicBezTo>
                  <a:lnTo>
                    <a:pt x="40479" y="9489"/>
                  </a:lnTo>
                  <a:cubicBezTo>
                    <a:pt x="40405" y="9262"/>
                    <a:pt x="40479" y="9109"/>
                    <a:pt x="40632" y="9030"/>
                  </a:cubicBezTo>
                  <a:lnTo>
                    <a:pt x="35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3371668" y="2561465"/>
              <a:ext cx="2017619" cy="8040"/>
            </a:xfrm>
            <a:custGeom>
              <a:avLst/>
              <a:gdLst/>
              <a:ahLst/>
              <a:cxnLst/>
              <a:rect l="l" t="t" r="r" b="b"/>
              <a:pathLst>
                <a:path w="38648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8648" y="153"/>
                  </a:lnTo>
                  <a:lnTo>
                    <a:pt x="38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3419593" y="2481539"/>
              <a:ext cx="1921770" cy="8040"/>
            </a:xfrm>
            <a:custGeom>
              <a:avLst/>
              <a:gdLst/>
              <a:ahLst/>
              <a:cxnLst/>
              <a:rect l="l" t="t" r="r" b="b"/>
              <a:pathLst>
                <a:path w="36812" h="154" extrusionOk="0">
                  <a:moveTo>
                    <a:pt x="154" y="1"/>
                  </a:moveTo>
                  <a:lnTo>
                    <a:pt x="1" y="154"/>
                  </a:lnTo>
                  <a:lnTo>
                    <a:pt x="36812" y="154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467569" y="2405789"/>
              <a:ext cx="1829681" cy="8040"/>
            </a:xfrm>
            <a:custGeom>
              <a:avLst/>
              <a:gdLst/>
              <a:ahLst/>
              <a:cxnLst/>
              <a:rect l="l" t="t" r="r" b="b"/>
              <a:pathLst>
                <a:path w="35048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35048" y="154"/>
                  </a:lnTo>
                  <a:lnTo>
                    <a:pt x="34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507506" y="2337714"/>
              <a:ext cx="1749807" cy="8040"/>
            </a:xfrm>
            <a:custGeom>
              <a:avLst/>
              <a:gdLst/>
              <a:ahLst/>
              <a:cxnLst/>
              <a:rect l="l" t="t" r="r" b="b"/>
              <a:pathLst>
                <a:path w="33518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33518" y="154"/>
                  </a:lnTo>
                  <a:lnTo>
                    <a:pt x="33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543632" y="2273815"/>
              <a:ext cx="1673745" cy="8040"/>
            </a:xfrm>
            <a:custGeom>
              <a:avLst/>
              <a:gdLst/>
              <a:ahLst/>
              <a:cxnLst/>
              <a:rect l="l" t="t" r="r" b="b"/>
              <a:pathLst>
                <a:path w="32061" h="154" extrusionOk="0">
                  <a:moveTo>
                    <a:pt x="74" y="1"/>
                  </a:moveTo>
                  <a:lnTo>
                    <a:pt x="0" y="154"/>
                  </a:lnTo>
                  <a:lnTo>
                    <a:pt x="32060" y="154"/>
                  </a:lnTo>
                  <a:lnTo>
                    <a:pt x="3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579392" y="2217904"/>
              <a:ext cx="1606035" cy="8040"/>
            </a:xfrm>
            <a:custGeom>
              <a:avLst/>
              <a:gdLst/>
              <a:ahLst/>
              <a:cxnLst/>
              <a:rect l="l" t="t" r="r" b="b"/>
              <a:pathLst>
                <a:path w="30764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0763" y="153"/>
                  </a:lnTo>
                  <a:lnTo>
                    <a:pt x="30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3311894" y="2174104"/>
              <a:ext cx="307540" cy="455489"/>
            </a:xfrm>
            <a:custGeom>
              <a:avLst/>
              <a:gdLst/>
              <a:ahLst/>
              <a:cxnLst/>
              <a:rect l="l" t="t" r="r" b="b"/>
              <a:pathLst>
                <a:path w="5891" h="8725" extrusionOk="0">
                  <a:moveTo>
                    <a:pt x="5664" y="1"/>
                  </a:moveTo>
                  <a:cubicBezTo>
                    <a:pt x="5431" y="1"/>
                    <a:pt x="5204" y="74"/>
                    <a:pt x="5125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5817" y="227"/>
                  </a:lnTo>
                  <a:cubicBezTo>
                    <a:pt x="5890" y="74"/>
                    <a:pt x="5817" y="1"/>
                    <a:pt x="5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3487668" y="2174104"/>
              <a:ext cx="263740" cy="455489"/>
            </a:xfrm>
            <a:custGeom>
              <a:avLst/>
              <a:gdLst/>
              <a:ahLst/>
              <a:cxnLst/>
              <a:rect l="l" t="t" r="r" b="b"/>
              <a:pathLst>
                <a:path w="5052" h="8725" extrusionOk="0">
                  <a:moveTo>
                    <a:pt x="4745" y="1"/>
                  </a:moveTo>
                  <a:cubicBezTo>
                    <a:pt x="4592" y="1"/>
                    <a:pt x="4360" y="74"/>
                    <a:pt x="4286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4972" y="227"/>
                  </a:lnTo>
                  <a:cubicBezTo>
                    <a:pt x="5051" y="74"/>
                    <a:pt x="4972" y="1"/>
                    <a:pt x="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3659318" y="2174104"/>
              <a:ext cx="219940" cy="455489"/>
            </a:xfrm>
            <a:custGeom>
              <a:avLst/>
              <a:gdLst/>
              <a:ahLst/>
              <a:cxnLst/>
              <a:rect l="l" t="t" r="r" b="b"/>
              <a:pathLst>
                <a:path w="4213" h="8725" extrusionOk="0">
                  <a:moveTo>
                    <a:pt x="3906" y="1"/>
                  </a:moveTo>
                  <a:cubicBezTo>
                    <a:pt x="3753" y="1"/>
                    <a:pt x="3520" y="74"/>
                    <a:pt x="3520" y="227"/>
                  </a:cubicBezTo>
                  <a:lnTo>
                    <a:pt x="0" y="8724"/>
                  </a:lnTo>
                  <a:lnTo>
                    <a:pt x="998" y="8724"/>
                  </a:lnTo>
                  <a:lnTo>
                    <a:pt x="4212" y="227"/>
                  </a:lnTo>
                  <a:cubicBezTo>
                    <a:pt x="4212" y="74"/>
                    <a:pt x="4133" y="1"/>
                    <a:pt x="3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3835092" y="2174104"/>
              <a:ext cx="175826" cy="455489"/>
            </a:xfrm>
            <a:custGeom>
              <a:avLst/>
              <a:gdLst/>
              <a:ahLst/>
              <a:cxnLst/>
              <a:rect l="l" t="t" r="r" b="b"/>
              <a:pathLst>
                <a:path w="3368" h="8725" extrusionOk="0">
                  <a:moveTo>
                    <a:pt x="3061" y="1"/>
                  </a:moveTo>
                  <a:cubicBezTo>
                    <a:pt x="2835" y="1"/>
                    <a:pt x="2682" y="74"/>
                    <a:pt x="2602" y="227"/>
                  </a:cubicBezTo>
                  <a:lnTo>
                    <a:pt x="0" y="8724"/>
                  </a:lnTo>
                  <a:lnTo>
                    <a:pt x="919" y="8724"/>
                  </a:lnTo>
                  <a:lnTo>
                    <a:pt x="3367" y="227"/>
                  </a:lnTo>
                  <a:cubicBezTo>
                    <a:pt x="3367" y="74"/>
                    <a:pt x="3214" y="1"/>
                    <a:pt x="3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4010866" y="2174104"/>
              <a:ext cx="132026" cy="455489"/>
            </a:xfrm>
            <a:custGeom>
              <a:avLst/>
              <a:gdLst/>
              <a:ahLst/>
              <a:cxnLst/>
              <a:rect l="l" t="t" r="r" b="b"/>
              <a:pathLst>
                <a:path w="2529" h="8725" extrusionOk="0">
                  <a:moveTo>
                    <a:pt x="2143" y="1"/>
                  </a:moveTo>
                  <a:cubicBezTo>
                    <a:pt x="1990" y="1"/>
                    <a:pt x="1763" y="74"/>
                    <a:pt x="1763" y="227"/>
                  </a:cubicBezTo>
                  <a:lnTo>
                    <a:pt x="0" y="8724"/>
                  </a:lnTo>
                  <a:lnTo>
                    <a:pt x="919" y="8724"/>
                  </a:lnTo>
                  <a:lnTo>
                    <a:pt x="2449" y="227"/>
                  </a:lnTo>
                  <a:cubicBezTo>
                    <a:pt x="2529" y="74"/>
                    <a:pt x="2376" y="1"/>
                    <a:pt x="2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4182777" y="2174104"/>
              <a:ext cx="87965" cy="455489"/>
            </a:xfrm>
            <a:custGeom>
              <a:avLst/>
              <a:gdLst/>
              <a:ahLst/>
              <a:cxnLst/>
              <a:rect l="l" t="t" r="r" b="b"/>
              <a:pathLst>
                <a:path w="1685" h="8725" extrusionOk="0">
                  <a:moveTo>
                    <a:pt x="1378" y="1"/>
                  </a:moveTo>
                  <a:cubicBezTo>
                    <a:pt x="1146" y="1"/>
                    <a:pt x="993" y="74"/>
                    <a:pt x="993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1684" y="227"/>
                  </a:lnTo>
                  <a:cubicBezTo>
                    <a:pt x="1684" y="74"/>
                    <a:pt x="1531" y="1"/>
                    <a:pt x="1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4358552" y="2174104"/>
              <a:ext cx="48029" cy="455489"/>
            </a:xfrm>
            <a:custGeom>
              <a:avLst/>
              <a:gdLst/>
              <a:ahLst/>
              <a:cxnLst/>
              <a:rect l="l" t="t" r="r" b="b"/>
              <a:pathLst>
                <a:path w="920" h="8725" extrusionOk="0">
                  <a:moveTo>
                    <a:pt x="460" y="1"/>
                  </a:moveTo>
                  <a:cubicBezTo>
                    <a:pt x="307" y="1"/>
                    <a:pt x="154" y="74"/>
                    <a:pt x="154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840" y="227"/>
                  </a:lnTo>
                  <a:cubicBezTo>
                    <a:pt x="840" y="74"/>
                    <a:pt x="687" y="1"/>
                    <a:pt x="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7"/>
            <p:cNvSpPr/>
            <p:nvPr/>
          </p:nvSpPr>
          <p:spPr>
            <a:xfrm>
              <a:off x="4494389" y="2174104"/>
              <a:ext cx="87965" cy="455489"/>
            </a:xfrm>
            <a:custGeom>
              <a:avLst/>
              <a:gdLst/>
              <a:ahLst/>
              <a:cxnLst/>
              <a:rect l="l" t="t" r="r" b="b"/>
              <a:pathLst>
                <a:path w="1685" h="8725" extrusionOk="0">
                  <a:moveTo>
                    <a:pt x="307" y="1"/>
                  </a:moveTo>
                  <a:cubicBezTo>
                    <a:pt x="154" y="1"/>
                    <a:pt x="1" y="74"/>
                    <a:pt x="1" y="227"/>
                  </a:cubicBezTo>
                  <a:lnTo>
                    <a:pt x="766" y="8724"/>
                  </a:lnTo>
                  <a:lnTo>
                    <a:pt x="1684" y="8724"/>
                  </a:lnTo>
                  <a:lnTo>
                    <a:pt x="686" y="227"/>
                  </a:lnTo>
                  <a:cubicBezTo>
                    <a:pt x="686" y="74"/>
                    <a:pt x="533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7"/>
            <p:cNvSpPr/>
            <p:nvPr/>
          </p:nvSpPr>
          <p:spPr>
            <a:xfrm>
              <a:off x="4626050" y="2174104"/>
              <a:ext cx="127902" cy="455489"/>
            </a:xfrm>
            <a:custGeom>
              <a:avLst/>
              <a:gdLst/>
              <a:ahLst/>
              <a:cxnLst/>
              <a:rect l="l" t="t" r="r" b="b"/>
              <a:pathLst>
                <a:path w="2450" h="8725" extrusionOk="0">
                  <a:moveTo>
                    <a:pt x="307" y="1"/>
                  </a:moveTo>
                  <a:cubicBezTo>
                    <a:pt x="80" y="1"/>
                    <a:pt x="1" y="74"/>
                    <a:pt x="1" y="227"/>
                  </a:cubicBezTo>
                  <a:lnTo>
                    <a:pt x="1531" y="8724"/>
                  </a:lnTo>
                  <a:lnTo>
                    <a:pt x="2450" y="8724"/>
                  </a:lnTo>
                  <a:lnTo>
                    <a:pt x="693" y="227"/>
                  </a:lnTo>
                  <a:cubicBezTo>
                    <a:pt x="693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4753900" y="2174104"/>
              <a:ext cx="175826" cy="455489"/>
            </a:xfrm>
            <a:custGeom>
              <a:avLst/>
              <a:gdLst/>
              <a:ahLst/>
              <a:cxnLst/>
              <a:rect l="l" t="t" r="r" b="b"/>
              <a:pathLst>
                <a:path w="3368" h="8725" extrusionOk="0">
                  <a:moveTo>
                    <a:pt x="307" y="1"/>
                  </a:moveTo>
                  <a:cubicBezTo>
                    <a:pt x="154" y="1"/>
                    <a:pt x="1" y="74"/>
                    <a:pt x="80" y="227"/>
                  </a:cubicBezTo>
                  <a:lnTo>
                    <a:pt x="2449" y="8724"/>
                  </a:lnTo>
                  <a:lnTo>
                    <a:pt x="3368" y="8724"/>
                  </a:lnTo>
                  <a:lnTo>
                    <a:pt x="766" y="227"/>
                  </a:lnTo>
                  <a:cubicBezTo>
                    <a:pt x="692" y="74"/>
                    <a:pt x="539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7"/>
            <p:cNvSpPr/>
            <p:nvPr/>
          </p:nvSpPr>
          <p:spPr>
            <a:xfrm>
              <a:off x="4885874" y="2174104"/>
              <a:ext cx="219626" cy="455489"/>
            </a:xfrm>
            <a:custGeom>
              <a:avLst/>
              <a:gdLst/>
              <a:ahLst/>
              <a:cxnLst/>
              <a:rect l="l" t="t" r="r" b="b"/>
              <a:pathLst>
                <a:path w="4207" h="8725" extrusionOk="0">
                  <a:moveTo>
                    <a:pt x="227" y="1"/>
                  </a:moveTo>
                  <a:cubicBezTo>
                    <a:pt x="74" y="1"/>
                    <a:pt x="1" y="74"/>
                    <a:pt x="1" y="227"/>
                  </a:cubicBezTo>
                  <a:lnTo>
                    <a:pt x="3288" y="8724"/>
                  </a:lnTo>
                  <a:lnTo>
                    <a:pt x="4207" y="8724"/>
                  </a:lnTo>
                  <a:lnTo>
                    <a:pt x="687" y="227"/>
                  </a:lnTo>
                  <a:cubicBezTo>
                    <a:pt x="687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7"/>
            <p:cNvSpPr/>
            <p:nvPr/>
          </p:nvSpPr>
          <p:spPr>
            <a:xfrm>
              <a:off x="5013724" y="2174104"/>
              <a:ext cx="263740" cy="455489"/>
            </a:xfrm>
            <a:custGeom>
              <a:avLst/>
              <a:gdLst/>
              <a:ahLst/>
              <a:cxnLst/>
              <a:rect l="l" t="t" r="r" b="b"/>
              <a:pathLst>
                <a:path w="5052" h="8725" extrusionOk="0">
                  <a:moveTo>
                    <a:pt x="307" y="1"/>
                  </a:moveTo>
                  <a:cubicBezTo>
                    <a:pt x="74" y="1"/>
                    <a:pt x="1" y="74"/>
                    <a:pt x="74" y="227"/>
                  </a:cubicBezTo>
                  <a:lnTo>
                    <a:pt x="4133" y="8724"/>
                  </a:lnTo>
                  <a:lnTo>
                    <a:pt x="5051" y="8724"/>
                  </a:lnTo>
                  <a:lnTo>
                    <a:pt x="766" y="227"/>
                  </a:lnTo>
                  <a:cubicBezTo>
                    <a:pt x="686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7"/>
            <p:cNvSpPr/>
            <p:nvPr/>
          </p:nvSpPr>
          <p:spPr>
            <a:xfrm>
              <a:off x="5145385" y="2174104"/>
              <a:ext cx="307853" cy="455489"/>
            </a:xfrm>
            <a:custGeom>
              <a:avLst/>
              <a:gdLst/>
              <a:ahLst/>
              <a:cxnLst/>
              <a:rect l="l" t="t" r="r" b="b"/>
              <a:pathLst>
                <a:path w="5897" h="8725" extrusionOk="0">
                  <a:moveTo>
                    <a:pt x="234" y="1"/>
                  </a:moveTo>
                  <a:cubicBezTo>
                    <a:pt x="81" y="1"/>
                    <a:pt x="1" y="74"/>
                    <a:pt x="81" y="227"/>
                  </a:cubicBezTo>
                  <a:lnTo>
                    <a:pt x="4978" y="8724"/>
                  </a:lnTo>
                  <a:lnTo>
                    <a:pt x="5896" y="8724"/>
                  </a:lnTo>
                  <a:lnTo>
                    <a:pt x="766" y="227"/>
                  </a:lnTo>
                  <a:cubicBezTo>
                    <a:pt x="693" y="74"/>
                    <a:pt x="460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7"/>
            <p:cNvSpPr/>
            <p:nvPr/>
          </p:nvSpPr>
          <p:spPr>
            <a:xfrm>
              <a:off x="930928" y="1043395"/>
              <a:ext cx="2225082" cy="1294371"/>
            </a:xfrm>
            <a:custGeom>
              <a:avLst/>
              <a:gdLst/>
              <a:ahLst/>
              <a:cxnLst/>
              <a:rect l="l" t="t" r="r" b="b"/>
              <a:pathLst>
                <a:path w="42622" h="24794" extrusionOk="0">
                  <a:moveTo>
                    <a:pt x="1" y="1"/>
                  </a:moveTo>
                  <a:lnTo>
                    <a:pt x="1" y="24794"/>
                  </a:lnTo>
                  <a:lnTo>
                    <a:pt x="42621" y="24794"/>
                  </a:lnTo>
                  <a:lnTo>
                    <a:pt x="42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7"/>
            <p:cNvSpPr/>
            <p:nvPr/>
          </p:nvSpPr>
          <p:spPr>
            <a:xfrm>
              <a:off x="930928" y="1043395"/>
              <a:ext cx="2225082" cy="403701"/>
            </a:xfrm>
            <a:custGeom>
              <a:avLst/>
              <a:gdLst/>
              <a:ahLst/>
              <a:cxnLst/>
              <a:rect l="l" t="t" r="r" b="b"/>
              <a:pathLst>
                <a:path w="42622" h="7733" extrusionOk="0">
                  <a:moveTo>
                    <a:pt x="1" y="1"/>
                  </a:moveTo>
                  <a:lnTo>
                    <a:pt x="1" y="7732"/>
                  </a:lnTo>
                  <a:lnTo>
                    <a:pt x="42621" y="7732"/>
                  </a:lnTo>
                  <a:lnTo>
                    <a:pt x="42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7"/>
            <p:cNvSpPr/>
            <p:nvPr/>
          </p:nvSpPr>
          <p:spPr>
            <a:xfrm>
              <a:off x="830903" y="616098"/>
              <a:ext cx="2484906" cy="579162"/>
            </a:xfrm>
            <a:custGeom>
              <a:avLst/>
              <a:gdLst/>
              <a:ahLst/>
              <a:cxnLst/>
              <a:rect l="l" t="t" r="r" b="b"/>
              <a:pathLst>
                <a:path w="47599" h="11094" extrusionOk="0">
                  <a:moveTo>
                    <a:pt x="6276" y="1"/>
                  </a:moveTo>
                  <a:lnTo>
                    <a:pt x="1" y="10561"/>
                  </a:lnTo>
                  <a:cubicBezTo>
                    <a:pt x="233" y="10634"/>
                    <a:pt x="307" y="10787"/>
                    <a:pt x="154" y="11093"/>
                  </a:cubicBezTo>
                  <a:lnTo>
                    <a:pt x="3141" y="11093"/>
                  </a:lnTo>
                  <a:cubicBezTo>
                    <a:pt x="3294" y="10787"/>
                    <a:pt x="3600" y="10561"/>
                    <a:pt x="3907" y="10561"/>
                  </a:cubicBezTo>
                  <a:cubicBezTo>
                    <a:pt x="4213" y="10561"/>
                    <a:pt x="4366" y="10787"/>
                    <a:pt x="4213" y="11093"/>
                  </a:cubicBezTo>
                  <a:lnTo>
                    <a:pt x="7121" y="11093"/>
                  </a:lnTo>
                  <a:cubicBezTo>
                    <a:pt x="7274" y="10787"/>
                    <a:pt x="7580" y="10561"/>
                    <a:pt x="7886" y="10561"/>
                  </a:cubicBezTo>
                  <a:cubicBezTo>
                    <a:pt x="8192" y="10561"/>
                    <a:pt x="8345" y="10787"/>
                    <a:pt x="8265" y="11093"/>
                  </a:cubicBezTo>
                  <a:lnTo>
                    <a:pt x="11173" y="11093"/>
                  </a:lnTo>
                  <a:cubicBezTo>
                    <a:pt x="11253" y="10787"/>
                    <a:pt x="11559" y="10561"/>
                    <a:pt x="11865" y="10561"/>
                  </a:cubicBezTo>
                  <a:cubicBezTo>
                    <a:pt x="12171" y="10561"/>
                    <a:pt x="12324" y="10787"/>
                    <a:pt x="12245" y="11093"/>
                  </a:cubicBezTo>
                  <a:lnTo>
                    <a:pt x="15232" y="11093"/>
                  </a:lnTo>
                  <a:cubicBezTo>
                    <a:pt x="15305" y="10787"/>
                    <a:pt x="15538" y="10561"/>
                    <a:pt x="15844" y="10561"/>
                  </a:cubicBezTo>
                  <a:cubicBezTo>
                    <a:pt x="16150" y="10561"/>
                    <a:pt x="16303" y="10787"/>
                    <a:pt x="16303" y="11093"/>
                  </a:cubicBezTo>
                  <a:lnTo>
                    <a:pt x="19211" y="11093"/>
                  </a:lnTo>
                  <a:cubicBezTo>
                    <a:pt x="19285" y="10787"/>
                    <a:pt x="19517" y="10561"/>
                    <a:pt x="19823" y="10561"/>
                  </a:cubicBezTo>
                  <a:cubicBezTo>
                    <a:pt x="20130" y="10561"/>
                    <a:pt x="20356" y="10787"/>
                    <a:pt x="20356" y="11093"/>
                  </a:cubicBezTo>
                  <a:lnTo>
                    <a:pt x="23264" y="11093"/>
                  </a:lnTo>
                  <a:cubicBezTo>
                    <a:pt x="23264" y="10787"/>
                    <a:pt x="23497" y="10561"/>
                    <a:pt x="23803" y="10561"/>
                  </a:cubicBezTo>
                  <a:cubicBezTo>
                    <a:pt x="24109" y="10561"/>
                    <a:pt x="24335" y="10787"/>
                    <a:pt x="24335" y="11093"/>
                  </a:cubicBezTo>
                  <a:lnTo>
                    <a:pt x="27323" y="11093"/>
                  </a:lnTo>
                  <a:cubicBezTo>
                    <a:pt x="27323" y="10787"/>
                    <a:pt x="27476" y="10561"/>
                    <a:pt x="27782" y="10561"/>
                  </a:cubicBezTo>
                  <a:cubicBezTo>
                    <a:pt x="28088" y="10561"/>
                    <a:pt x="28314" y="10787"/>
                    <a:pt x="28394" y="11093"/>
                  </a:cubicBezTo>
                  <a:lnTo>
                    <a:pt x="31302" y="11093"/>
                  </a:lnTo>
                  <a:cubicBezTo>
                    <a:pt x="31302" y="10787"/>
                    <a:pt x="31455" y="10561"/>
                    <a:pt x="31761" y="10561"/>
                  </a:cubicBezTo>
                  <a:cubicBezTo>
                    <a:pt x="32067" y="10561"/>
                    <a:pt x="32373" y="10787"/>
                    <a:pt x="32447" y="11093"/>
                  </a:cubicBezTo>
                  <a:lnTo>
                    <a:pt x="35355" y="11093"/>
                  </a:lnTo>
                  <a:cubicBezTo>
                    <a:pt x="35281" y="10787"/>
                    <a:pt x="35434" y="10561"/>
                    <a:pt x="35740" y="10561"/>
                  </a:cubicBezTo>
                  <a:cubicBezTo>
                    <a:pt x="36046" y="10561"/>
                    <a:pt x="36352" y="10787"/>
                    <a:pt x="36426" y="11093"/>
                  </a:cubicBezTo>
                  <a:lnTo>
                    <a:pt x="39413" y="11093"/>
                  </a:lnTo>
                  <a:cubicBezTo>
                    <a:pt x="39260" y="10787"/>
                    <a:pt x="39413" y="10561"/>
                    <a:pt x="39719" y="10561"/>
                  </a:cubicBezTo>
                  <a:cubicBezTo>
                    <a:pt x="40026" y="10561"/>
                    <a:pt x="40332" y="10787"/>
                    <a:pt x="40485" y="11093"/>
                  </a:cubicBezTo>
                  <a:lnTo>
                    <a:pt x="43393" y="11093"/>
                  </a:lnTo>
                  <a:cubicBezTo>
                    <a:pt x="43313" y="10787"/>
                    <a:pt x="43393" y="10561"/>
                    <a:pt x="43699" y="10561"/>
                  </a:cubicBezTo>
                  <a:cubicBezTo>
                    <a:pt x="44005" y="10561"/>
                    <a:pt x="44384" y="10787"/>
                    <a:pt x="44537" y="11093"/>
                  </a:cubicBezTo>
                  <a:lnTo>
                    <a:pt x="47445" y="11093"/>
                  </a:lnTo>
                  <a:cubicBezTo>
                    <a:pt x="47292" y="10867"/>
                    <a:pt x="47372" y="10634"/>
                    <a:pt x="47598" y="10634"/>
                  </a:cubicBezTo>
                  <a:lnTo>
                    <a:pt x="41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7"/>
            <p:cNvSpPr/>
            <p:nvPr/>
          </p:nvSpPr>
          <p:spPr>
            <a:xfrm>
              <a:off x="886867" y="1055559"/>
              <a:ext cx="2369167" cy="11851"/>
            </a:xfrm>
            <a:custGeom>
              <a:avLst/>
              <a:gdLst/>
              <a:ahLst/>
              <a:cxnLst/>
              <a:rect l="l" t="t" r="r" b="b"/>
              <a:pathLst>
                <a:path w="45382" h="227" extrusionOk="0">
                  <a:moveTo>
                    <a:pt x="153" y="0"/>
                  </a:moveTo>
                  <a:lnTo>
                    <a:pt x="0" y="227"/>
                  </a:lnTo>
                  <a:lnTo>
                    <a:pt x="45382" y="227"/>
                  </a:lnTo>
                  <a:lnTo>
                    <a:pt x="45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946955" y="959659"/>
              <a:ext cx="2248991" cy="11903"/>
            </a:xfrm>
            <a:custGeom>
              <a:avLst/>
              <a:gdLst/>
              <a:ahLst/>
              <a:cxnLst/>
              <a:rect l="l" t="t" r="r" b="b"/>
              <a:pathLst>
                <a:path w="43080" h="228" extrusionOk="0">
                  <a:moveTo>
                    <a:pt x="74" y="1"/>
                  </a:moveTo>
                  <a:lnTo>
                    <a:pt x="0" y="227"/>
                  </a:lnTo>
                  <a:lnTo>
                    <a:pt x="43080" y="227"/>
                  </a:lnTo>
                  <a:lnTo>
                    <a:pt x="43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7"/>
            <p:cNvSpPr/>
            <p:nvPr/>
          </p:nvSpPr>
          <p:spPr>
            <a:xfrm>
              <a:off x="998690" y="875609"/>
              <a:ext cx="2145469" cy="8040"/>
            </a:xfrm>
            <a:custGeom>
              <a:avLst/>
              <a:gdLst/>
              <a:ahLst/>
              <a:cxnLst/>
              <a:rect l="l" t="t" r="r" b="b"/>
              <a:pathLst>
                <a:path w="41097" h="154" extrusionOk="0">
                  <a:moveTo>
                    <a:pt x="80" y="1"/>
                  </a:moveTo>
                  <a:lnTo>
                    <a:pt x="1" y="154"/>
                  </a:lnTo>
                  <a:lnTo>
                    <a:pt x="41097" y="154"/>
                  </a:lnTo>
                  <a:lnTo>
                    <a:pt x="41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7"/>
            <p:cNvSpPr/>
            <p:nvPr/>
          </p:nvSpPr>
          <p:spPr>
            <a:xfrm>
              <a:off x="1046666" y="795735"/>
              <a:ext cx="2049568" cy="8040"/>
            </a:xfrm>
            <a:custGeom>
              <a:avLst/>
              <a:gdLst/>
              <a:ahLst/>
              <a:cxnLst/>
              <a:rect l="l" t="t" r="r" b="b"/>
              <a:pathLst>
                <a:path w="39260" h="154" extrusionOk="0">
                  <a:moveTo>
                    <a:pt x="80" y="0"/>
                  </a:moveTo>
                  <a:lnTo>
                    <a:pt x="0" y="153"/>
                  </a:lnTo>
                  <a:lnTo>
                    <a:pt x="39260" y="153"/>
                  </a:lnTo>
                  <a:lnTo>
                    <a:pt x="39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7"/>
            <p:cNvSpPr/>
            <p:nvPr/>
          </p:nvSpPr>
          <p:spPr>
            <a:xfrm>
              <a:off x="1090727" y="719986"/>
              <a:ext cx="1965570" cy="8040"/>
            </a:xfrm>
            <a:custGeom>
              <a:avLst/>
              <a:gdLst/>
              <a:ahLst/>
              <a:cxnLst/>
              <a:rect l="l" t="t" r="r" b="b"/>
              <a:pathLst>
                <a:path w="37651" h="154" extrusionOk="0">
                  <a:moveTo>
                    <a:pt x="74" y="0"/>
                  </a:moveTo>
                  <a:lnTo>
                    <a:pt x="1" y="153"/>
                  </a:lnTo>
                  <a:lnTo>
                    <a:pt x="37650" y="153"/>
                  </a:lnTo>
                  <a:lnTo>
                    <a:pt x="37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7"/>
            <p:cNvSpPr/>
            <p:nvPr/>
          </p:nvSpPr>
          <p:spPr>
            <a:xfrm>
              <a:off x="1130716" y="656034"/>
              <a:ext cx="1885645" cy="3915"/>
            </a:xfrm>
            <a:custGeom>
              <a:avLst/>
              <a:gdLst/>
              <a:ahLst/>
              <a:cxnLst/>
              <a:rect l="l" t="t" r="r" b="b"/>
              <a:pathLst>
                <a:path w="36120" h="75" extrusionOk="0">
                  <a:moveTo>
                    <a:pt x="74" y="1"/>
                  </a:moveTo>
                  <a:lnTo>
                    <a:pt x="0" y="74"/>
                  </a:lnTo>
                  <a:lnTo>
                    <a:pt x="36119" y="74"/>
                  </a:lnTo>
                  <a:lnTo>
                    <a:pt x="36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7"/>
            <p:cNvSpPr/>
            <p:nvPr/>
          </p:nvSpPr>
          <p:spPr>
            <a:xfrm>
              <a:off x="819105" y="603986"/>
              <a:ext cx="363399" cy="531499"/>
            </a:xfrm>
            <a:custGeom>
              <a:avLst/>
              <a:gdLst/>
              <a:ahLst/>
              <a:cxnLst/>
              <a:rect l="l" t="t" r="r" b="b"/>
              <a:pathLst>
                <a:path w="6961" h="10181" extrusionOk="0">
                  <a:moveTo>
                    <a:pt x="6581" y="0"/>
                  </a:moveTo>
                  <a:cubicBezTo>
                    <a:pt x="6349" y="0"/>
                    <a:pt x="6122" y="80"/>
                    <a:pt x="6043" y="233"/>
                  </a:cubicBezTo>
                  <a:lnTo>
                    <a:pt x="0" y="10181"/>
                  </a:lnTo>
                  <a:lnTo>
                    <a:pt x="1072" y="10181"/>
                  </a:lnTo>
                  <a:lnTo>
                    <a:pt x="6808" y="233"/>
                  </a:lnTo>
                  <a:cubicBezTo>
                    <a:pt x="6961" y="80"/>
                    <a:pt x="6808" y="0"/>
                    <a:pt x="6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7"/>
            <p:cNvSpPr/>
            <p:nvPr/>
          </p:nvSpPr>
          <p:spPr>
            <a:xfrm>
              <a:off x="1022652" y="603986"/>
              <a:ext cx="311664" cy="531499"/>
            </a:xfrm>
            <a:custGeom>
              <a:avLst/>
              <a:gdLst/>
              <a:ahLst/>
              <a:cxnLst/>
              <a:rect l="l" t="t" r="r" b="b"/>
              <a:pathLst>
                <a:path w="5970" h="10181" extrusionOk="0">
                  <a:moveTo>
                    <a:pt x="5590" y="0"/>
                  </a:moveTo>
                  <a:cubicBezTo>
                    <a:pt x="5358" y="0"/>
                    <a:pt x="5131" y="80"/>
                    <a:pt x="5051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5896" y="233"/>
                  </a:lnTo>
                  <a:cubicBezTo>
                    <a:pt x="5970" y="80"/>
                    <a:pt x="5817" y="0"/>
                    <a:pt x="5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7"/>
            <p:cNvSpPr/>
            <p:nvPr/>
          </p:nvSpPr>
          <p:spPr>
            <a:xfrm>
              <a:off x="1226565" y="603986"/>
              <a:ext cx="259563" cy="531499"/>
            </a:xfrm>
            <a:custGeom>
              <a:avLst/>
              <a:gdLst/>
              <a:ahLst/>
              <a:cxnLst/>
              <a:rect l="l" t="t" r="r" b="b"/>
              <a:pathLst>
                <a:path w="4972" h="10181" extrusionOk="0">
                  <a:moveTo>
                    <a:pt x="4592" y="0"/>
                  </a:moveTo>
                  <a:cubicBezTo>
                    <a:pt x="4359" y="0"/>
                    <a:pt x="4133" y="80"/>
                    <a:pt x="4133" y="233"/>
                  </a:cubicBezTo>
                  <a:lnTo>
                    <a:pt x="1" y="10181"/>
                  </a:lnTo>
                  <a:lnTo>
                    <a:pt x="1145" y="10181"/>
                  </a:lnTo>
                  <a:lnTo>
                    <a:pt x="4898" y="233"/>
                  </a:lnTo>
                  <a:cubicBezTo>
                    <a:pt x="4972" y="80"/>
                    <a:pt x="4819" y="0"/>
                    <a:pt x="4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7"/>
            <p:cNvSpPr/>
            <p:nvPr/>
          </p:nvSpPr>
          <p:spPr>
            <a:xfrm>
              <a:off x="1434289" y="603986"/>
              <a:ext cx="203652" cy="531499"/>
            </a:xfrm>
            <a:custGeom>
              <a:avLst/>
              <a:gdLst/>
              <a:ahLst/>
              <a:cxnLst/>
              <a:rect l="l" t="t" r="r" b="b"/>
              <a:pathLst>
                <a:path w="3901" h="10181" extrusionOk="0">
                  <a:moveTo>
                    <a:pt x="3521" y="0"/>
                  </a:moveTo>
                  <a:cubicBezTo>
                    <a:pt x="3288" y="0"/>
                    <a:pt x="3062" y="80"/>
                    <a:pt x="3062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3827" y="233"/>
                  </a:lnTo>
                  <a:cubicBezTo>
                    <a:pt x="3901" y="80"/>
                    <a:pt x="3747" y="0"/>
                    <a:pt x="3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7"/>
            <p:cNvSpPr/>
            <p:nvPr/>
          </p:nvSpPr>
          <p:spPr>
            <a:xfrm>
              <a:off x="1637888" y="603986"/>
              <a:ext cx="151864" cy="531499"/>
            </a:xfrm>
            <a:custGeom>
              <a:avLst/>
              <a:gdLst/>
              <a:ahLst/>
              <a:cxnLst/>
              <a:rect l="l" t="t" r="r" b="b"/>
              <a:pathLst>
                <a:path w="2909" h="10181" extrusionOk="0">
                  <a:moveTo>
                    <a:pt x="2529" y="0"/>
                  </a:moveTo>
                  <a:cubicBezTo>
                    <a:pt x="2296" y="0"/>
                    <a:pt x="2143" y="80"/>
                    <a:pt x="2070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2908" y="233"/>
                  </a:lnTo>
                  <a:cubicBezTo>
                    <a:pt x="2908" y="80"/>
                    <a:pt x="2755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7"/>
            <p:cNvSpPr/>
            <p:nvPr/>
          </p:nvSpPr>
          <p:spPr>
            <a:xfrm>
              <a:off x="1841801" y="603986"/>
              <a:ext cx="99764" cy="531499"/>
            </a:xfrm>
            <a:custGeom>
              <a:avLst/>
              <a:gdLst/>
              <a:ahLst/>
              <a:cxnLst/>
              <a:rect l="l" t="t" r="r" b="b"/>
              <a:pathLst>
                <a:path w="1911" h="10181" extrusionOk="0">
                  <a:moveTo>
                    <a:pt x="1531" y="0"/>
                  </a:moveTo>
                  <a:cubicBezTo>
                    <a:pt x="1298" y="0"/>
                    <a:pt x="1145" y="80"/>
                    <a:pt x="1145" y="233"/>
                  </a:cubicBezTo>
                  <a:lnTo>
                    <a:pt x="0" y="10181"/>
                  </a:lnTo>
                  <a:lnTo>
                    <a:pt x="1072" y="10181"/>
                  </a:lnTo>
                  <a:lnTo>
                    <a:pt x="1910" y="233"/>
                  </a:lnTo>
                  <a:cubicBezTo>
                    <a:pt x="1910" y="80"/>
                    <a:pt x="1757" y="0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7"/>
            <p:cNvSpPr/>
            <p:nvPr/>
          </p:nvSpPr>
          <p:spPr>
            <a:xfrm>
              <a:off x="2045348" y="603986"/>
              <a:ext cx="56016" cy="531499"/>
            </a:xfrm>
            <a:custGeom>
              <a:avLst/>
              <a:gdLst/>
              <a:ahLst/>
              <a:cxnLst/>
              <a:rect l="l" t="t" r="r" b="b"/>
              <a:pathLst>
                <a:path w="1073" h="10181" extrusionOk="0">
                  <a:moveTo>
                    <a:pt x="540" y="0"/>
                  </a:moveTo>
                  <a:cubicBezTo>
                    <a:pt x="307" y="0"/>
                    <a:pt x="154" y="80"/>
                    <a:pt x="154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919" y="233"/>
                  </a:lnTo>
                  <a:cubicBezTo>
                    <a:pt x="919" y="80"/>
                    <a:pt x="766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7"/>
            <p:cNvSpPr/>
            <p:nvPr/>
          </p:nvSpPr>
          <p:spPr>
            <a:xfrm>
              <a:off x="2205148" y="603986"/>
              <a:ext cx="100077" cy="531499"/>
            </a:xfrm>
            <a:custGeom>
              <a:avLst/>
              <a:gdLst/>
              <a:ahLst/>
              <a:cxnLst/>
              <a:rect l="l" t="t" r="r" b="b"/>
              <a:pathLst>
                <a:path w="1917" h="10181" extrusionOk="0">
                  <a:moveTo>
                    <a:pt x="387" y="0"/>
                  </a:moveTo>
                  <a:cubicBezTo>
                    <a:pt x="154" y="0"/>
                    <a:pt x="1" y="80"/>
                    <a:pt x="1" y="233"/>
                  </a:cubicBezTo>
                  <a:lnTo>
                    <a:pt x="846" y="10181"/>
                  </a:lnTo>
                  <a:lnTo>
                    <a:pt x="1917" y="10181"/>
                  </a:lnTo>
                  <a:lnTo>
                    <a:pt x="846" y="233"/>
                  </a:lnTo>
                  <a:cubicBezTo>
                    <a:pt x="846" y="80"/>
                    <a:pt x="613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7"/>
            <p:cNvSpPr/>
            <p:nvPr/>
          </p:nvSpPr>
          <p:spPr>
            <a:xfrm>
              <a:off x="2356960" y="603986"/>
              <a:ext cx="156041" cy="531499"/>
            </a:xfrm>
            <a:custGeom>
              <a:avLst/>
              <a:gdLst/>
              <a:ahLst/>
              <a:cxnLst/>
              <a:rect l="l" t="t" r="r" b="b"/>
              <a:pathLst>
                <a:path w="2989" h="10181" extrusionOk="0">
                  <a:moveTo>
                    <a:pt x="386" y="0"/>
                  </a:moveTo>
                  <a:cubicBezTo>
                    <a:pt x="154" y="0"/>
                    <a:pt x="1" y="80"/>
                    <a:pt x="80" y="233"/>
                  </a:cubicBezTo>
                  <a:lnTo>
                    <a:pt x="1837" y="10181"/>
                  </a:lnTo>
                  <a:lnTo>
                    <a:pt x="2988" y="10181"/>
                  </a:lnTo>
                  <a:lnTo>
                    <a:pt x="846" y="233"/>
                  </a:lnTo>
                  <a:cubicBezTo>
                    <a:pt x="846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7"/>
            <p:cNvSpPr/>
            <p:nvPr/>
          </p:nvSpPr>
          <p:spPr>
            <a:xfrm>
              <a:off x="2508772" y="603986"/>
              <a:ext cx="207776" cy="531499"/>
            </a:xfrm>
            <a:custGeom>
              <a:avLst/>
              <a:gdLst/>
              <a:ahLst/>
              <a:cxnLst/>
              <a:rect l="l" t="t" r="r" b="b"/>
              <a:pathLst>
                <a:path w="3980" h="10181" extrusionOk="0">
                  <a:moveTo>
                    <a:pt x="386" y="0"/>
                  </a:moveTo>
                  <a:cubicBezTo>
                    <a:pt x="154" y="0"/>
                    <a:pt x="1" y="80"/>
                    <a:pt x="80" y="233"/>
                  </a:cubicBezTo>
                  <a:lnTo>
                    <a:pt x="2908" y="10181"/>
                  </a:lnTo>
                  <a:lnTo>
                    <a:pt x="3980" y="10181"/>
                  </a:lnTo>
                  <a:lnTo>
                    <a:pt x="919" y="233"/>
                  </a:lnTo>
                  <a:cubicBezTo>
                    <a:pt x="845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7"/>
            <p:cNvSpPr/>
            <p:nvPr/>
          </p:nvSpPr>
          <p:spPr>
            <a:xfrm>
              <a:off x="2660584" y="603986"/>
              <a:ext cx="259876" cy="531499"/>
            </a:xfrm>
            <a:custGeom>
              <a:avLst/>
              <a:gdLst/>
              <a:ahLst/>
              <a:cxnLst/>
              <a:rect l="l" t="t" r="r" b="b"/>
              <a:pathLst>
                <a:path w="4978" h="10181" extrusionOk="0">
                  <a:moveTo>
                    <a:pt x="386" y="0"/>
                  </a:moveTo>
                  <a:cubicBezTo>
                    <a:pt x="154" y="0"/>
                    <a:pt x="0" y="80"/>
                    <a:pt x="80" y="233"/>
                  </a:cubicBezTo>
                  <a:lnTo>
                    <a:pt x="3906" y="10181"/>
                  </a:lnTo>
                  <a:lnTo>
                    <a:pt x="4978" y="10181"/>
                  </a:lnTo>
                  <a:lnTo>
                    <a:pt x="919" y="233"/>
                  </a:lnTo>
                  <a:cubicBezTo>
                    <a:pt x="845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7"/>
            <p:cNvSpPr/>
            <p:nvPr/>
          </p:nvSpPr>
          <p:spPr>
            <a:xfrm>
              <a:off x="2816520" y="603986"/>
              <a:ext cx="307540" cy="531499"/>
            </a:xfrm>
            <a:custGeom>
              <a:avLst/>
              <a:gdLst/>
              <a:ahLst/>
              <a:cxnLst/>
              <a:rect l="l" t="t" r="r" b="b"/>
              <a:pathLst>
                <a:path w="5891" h="10181" extrusionOk="0">
                  <a:moveTo>
                    <a:pt x="307" y="0"/>
                  </a:moveTo>
                  <a:cubicBezTo>
                    <a:pt x="74" y="0"/>
                    <a:pt x="1" y="80"/>
                    <a:pt x="74" y="233"/>
                  </a:cubicBezTo>
                  <a:lnTo>
                    <a:pt x="4819" y="10181"/>
                  </a:lnTo>
                  <a:lnTo>
                    <a:pt x="5890" y="10181"/>
                  </a:lnTo>
                  <a:lnTo>
                    <a:pt x="840" y="233"/>
                  </a:lnTo>
                  <a:cubicBezTo>
                    <a:pt x="766" y="80"/>
                    <a:pt x="534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7"/>
            <p:cNvSpPr/>
            <p:nvPr/>
          </p:nvSpPr>
          <p:spPr>
            <a:xfrm>
              <a:off x="2968332" y="603986"/>
              <a:ext cx="359588" cy="531499"/>
            </a:xfrm>
            <a:custGeom>
              <a:avLst/>
              <a:gdLst/>
              <a:ahLst/>
              <a:cxnLst/>
              <a:rect l="l" t="t" r="r" b="b"/>
              <a:pathLst>
                <a:path w="6888" h="10181" extrusionOk="0">
                  <a:moveTo>
                    <a:pt x="307" y="0"/>
                  </a:moveTo>
                  <a:cubicBezTo>
                    <a:pt x="74" y="0"/>
                    <a:pt x="1" y="80"/>
                    <a:pt x="74" y="233"/>
                  </a:cubicBezTo>
                  <a:lnTo>
                    <a:pt x="5817" y="10181"/>
                  </a:lnTo>
                  <a:lnTo>
                    <a:pt x="6888" y="10181"/>
                  </a:lnTo>
                  <a:lnTo>
                    <a:pt x="919" y="233"/>
                  </a:lnTo>
                  <a:cubicBezTo>
                    <a:pt x="766" y="80"/>
                    <a:pt x="533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7"/>
            <p:cNvSpPr/>
            <p:nvPr/>
          </p:nvSpPr>
          <p:spPr>
            <a:xfrm>
              <a:off x="1066765" y="1654768"/>
              <a:ext cx="870936" cy="571175"/>
            </a:xfrm>
            <a:custGeom>
              <a:avLst/>
              <a:gdLst/>
              <a:ahLst/>
              <a:cxnLst/>
              <a:rect l="l" t="t" r="r" b="b"/>
              <a:pathLst>
                <a:path w="16683" h="10941" extrusionOk="0">
                  <a:moveTo>
                    <a:pt x="1" y="1"/>
                  </a:moveTo>
                  <a:lnTo>
                    <a:pt x="1" y="10940"/>
                  </a:lnTo>
                  <a:lnTo>
                    <a:pt x="16683" y="10940"/>
                  </a:lnTo>
                  <a:lnTo>
                    <a:pt x="16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7"/>
            <p:cNvSpPr/>
            <p:nvPr/>
          </p:nvSpPr>
          <p:spPr>
            <a:xfrm>
              <a:off x="1106702" y="16825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7"/>
            <p:cNvSpPr/>
            <p:nvPr/>
          </p:nvSpPr>
          <p:spPr>
            <a:xfrm>
              <a:off x="1382240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1" y="459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7"/>
            <p:cNvSpPr/>
            <p:nvPr/>
          </p:nvSpPr>
          <p:spPr>
            <a:xfrm>
              <a:off x="1658039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7"/>
            <p:cNvSpPr/>
            <p:nvPr/>
          </p:nvSpPr>
          <p:spPr>
            <a:xfrm>
              <a:off x="1106702" y="19583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7"/>
            <p:cNvSpPr/>
            <p:nvPr/>
          </p:nvSpPr>
          <p:spPr>
            <a:xfrm>
              <a:off x="1382240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1" y="459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7"/>
            <p:cNvSpPr/>
            <p:nvPr/>
          </p:nvSpPr>
          <p:spPr>
            <a:xfrm>
              <a:off x="1658039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7"/>
            <p:cNvSpPr/>
            <p:nvPr/>
          </p:nvSpPr>
          <p:spPr>
            <a:xfrm>
              <a:off x="2169387" y="1654768"/>
              <a:ext cx="870936" cy="571175"/>
            </a:xfrm>
            <a:custGeom>
              <a:avLst/>
              <a:gdLst/>
              <a:ahLst/>
              <a:cxnLst/>
              <a:rect l="l" t="t" r="r" b="b"/>
              <a:pathLst>
                <a:path w="16683" h="10941" extrusionOk="0">
                  <a:moveTo>
                    <a:pt x="0" y="1"/>
                  </a:moveTo>
                  <a:lnTo>
                    <a:pt x="0" y="10940"/>
                  </a:lnTo>
                  <a:lnTo>
                    <a:pt x="16682" y="10940"/>
                  </a:lnTo>
                  <a:lnTo>
                    <a:pt x="16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7"/>
            <p:cNvSpPr/>
            <p:nvPr/>
          </p:nvSpPr>
          <p:spPr>
            <a:xfrm>
              <a:off x="2213135" y="1682593"/>
              <a:ext cx="235914" cy="239725"/>
            </a:xfrm>
            <a:custGeom>
              <a:avLst/>
              <a:gdLst/>
              <a:ahLst/>
              <a:cxnLst/>
              <a:rect l="l" t="t" r="r" b="b"/>
              <a:pathLst>
                <a:path w="4519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19" y="459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7"/>
            <p:cNvSpPr/>
            <p:nvPr/>
          </p:nvSpPr>
          <p:spPr>
            <a:xfrm>
              <a:off x="2484810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7"/>
            <p:cNvSpPr/>
            <p:nvPr/>
          </p:nvSpPr>
          <p:spPr>
            <a:xfrm>
              <a:off x="2760609" y="16825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7"/>
            <p:cNvSpPr/>
            <p:nvPr/>
          </p:nvSpPr>
          <p:spPr>
            <a:xfrm>
              <a:off x="2213135" y="1958393"/>
              <a:ext cx="235914" cy="239725"/>
            </a:xfrm>
            <a:custGeom>
              <a:avLst/>
              <a:gdLst/>
              <a:ahLst/>
              <a:cxnLst/>
              <a:rect l="l" t="t" r="r" b="b"/>
              <a:pathLst>
                <a:path w="4519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19" y="459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7"/>
            <p:cNvSpPr/>
            <p:nvPr/>
          </p:nvSpPr>
          <p:spPr>
            <a:xfrm>
              <a:off x="2484810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7"/>
            <p:cNvSpPr/>
            <p:nvPr/>
          </p:nvSpPr>
          <p:spPr>
            <a:xfrm>
              <a:off x="2760609" y="19583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7"/>
            <p:cNvSpPr/>
            <p:nvPr/>
          </p:nvSpPr>
          <p:spPr>
            <a:xfrm>
              <a:off x="1042803" y="1243132"/>
              <a:ext cx="926900" cy="391538"/>
            </a:xfrm>
            <a:custGeom>
              <a:avLst/>
              <a:gdLst/>
              <a:ahLst/>
              <a:cxnLst/>
              <a:rect l="l" t="t" r="r" b="b"/>
              <a:pathLst>
                <a:path w="17755" h="7500" extrusionOk="0">
                  <a:moveTo>
                    <a:pt x="1" y="1"/>
                  </a:moveTo>
                  <a:lnTo>
                    <a:pt x="1" y="7500"/>
                  </a:lnTo>
                  <a:lnTo>
                    <a:pt x="17754" y="7500"/>
                  </a:lnTo>
                  <a:lnTo>
                    <a:pt x="17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7"/>
            <p:cNvSpPr/>
            <p:nvPr/>
          </p:nvSpPr>
          <p:spPr>
            <a:xfrm>
              <a:off x="1066765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7"/>
            <p:cNvSpPr/>
            <p:nvPr/>
          </p:nvSpPr>
          <p:spPr>
            <a:xfrm>
              <a:off x="1066765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7"/>
            <p:cNvSpPr/>
            <p:nvPr/>
          </p:nvSpPr>
          <p:spPr>
            <a:xfrm>
              <a:off x="1066765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7"/>
            <p:cNvSpPr/>
            <p:nvPr/>
          </p:nvSpPr>
          <p:spPr>
            <a:xfrm>
              <a:off x="1370390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7"/>
            <p:cNvSpPr/>
            <p:nvPr/>
          </p:nvSpPr>
          <p:spPr>
            <a:xfrm>
              <a:off x="1370390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7"/>
            <p:cNvSpPr/>
            <p:nvPr/>
          </p:nvSpPr>
          <p:spPr>
            <a:xfrm>
              <a:off x="1370390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7"/>
            <p:cNvSpPr/>
            <p:nvPr/>
          </p:nvSpPr>
          <p:spPr>
            <a:xfrm>
              <a:off x="1674014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7"/>
            <p:cNvSpPr/>
            <p:nvPr/>
          </p:nvSpPr>
          <p:spPr>
            <a:xfrm>
              <a:off x="1674014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7"/>
            <p:cNvSpPr/>
            <p:nvPr/>
          </p:nvSpPr>
          <p:spPr>
            <a:xfrm>
              <a:off x="1674014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7"/>
            <p:cNvSpPr/>
            <p:nvPr/>
          </p:nvSpPr>
          <p:spPr>
            <a:xfrm>
              <a:off x="2137385" y="1243132"/>
              <a:ext cx="926900" cy="391538"/>
            </a:xfrm>
            <a:custGeom>
              <a:avLst/>
              <a:gdLst/>
              <a:ahLst/>
              <a:cxnLst/>
              <a:rect l="l" t="t" r="r" b="b"/>
              <a:pathLst>
                <a:path w="17755" h="7500" extrusionOk="0">
                  <a:moveTo>
                    <a:pt x="1" y="1"/>
                  </a:moveTo>
                  <a:lnTo>
                    <a:pt x="1" y="7500"/>
                  </a:lnTo>
                  <a:lnTo>
                    <a:pt x="17754" y="7500"/>
                  </a:lnTo>
                  <a:lnTo>
                    <a:pt x="17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7"/>
            <p:cNvSpPr/>
            <p:nvPr/>
          </p:nvSpPr>
          <p:spPr>
            <a:xfrm>
              <a:off x="2161400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7"/>
            <p:cNvSpPr/>
            <p:nvPr/>
          </p:nvSpPr>
          <p:spPr>
            <a:xfrm>
              <a:off x="2161400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7"/>
            <p:cNvSpPr/>
            <p:nvPr/>
          </p:nvSpPr>
          <p:spPr>
            <a:xfrm>
              <a:off x="2161400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7"/>
            <p:cNvSpPr/>
            <p:nvPr/>
          </p:nvSpPr>
          <p:spPr>
            <a:xfrm>
              <a:off x="2464972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7"/>
            <p:cNvSpPr/>
            <p:nvPr/>
          </p:nvSpPr>
          <p:spPr>
            <a:xfrm>
              <a:off x="2464972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7"/>
            <p:cNvSpPr/>
            <p:nvPr/>
          </p:nvSpPr>
          <p:spPr>
            <a:xfrm>
              <a:off x="2464972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7"/>
            <p:cNvSpPr/>
            <p:nvPr/>
          </p:nvSpPr>
          <p:spPr>
            <a:xfrm>
              <a:off x="2768596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7"/>
            <p:cNvSpPr/>
            <p:nvPr/>
          </p:nvSpPr>
          <p:spPr>
            <a:xfrm>
              <a:off x="2768596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7"/>
            <p:cNvSpPr/>
            <p:nvPr/>
          </p:nvSpPr>
          <p:spPr>
            <a:xfrm>
              <a:off x="2768596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7"/>
            <p:cNvSpPr/>
            <p:nvPr/>
          </p:nvSpPr>
          <p:spPr>
            <a:xfrm>
              <a:off x="675280" y="2601401"/>
              <a:ext cx="2736377" cy="1370433"/>
            </a:xfrm>
            <a:custGeom>
              <a:avLst/>
              <a:gdLst/>
              <a:ahLst/>
              <a:cxnLst/>
              <a:rect l="l" t="t" r="r" b="b"/>
              <a:pathLst>
                <a:path w="52416" h="26251" extrusionOk="0">
                  <a:moveTo>
                    <a:pt x="0" y="0"/>
                  </a:moveTo>
                  <a:lnTo>
                    <a:pt x="0" y="26251"/>
                  </a:lnTo>
                  <a:lnTo>
                    <a:pt x="52416" y="26251"/>
                  </a:lnTo>
                  <a:lnTo>
                    <a:pt x="52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7"/>
            <p:cNvSpPr/>
            <p:nvPr/>
          </p:nvSpPr>
          <p:spPr>
            <a:xfrm>
              <a:off x="675280" y="2601401"/>
              <a:ext cx="2736377" cy="167839"/>
            </a:xfrm>
            <a:custGeom>
              <a:avLst/>
              <a:gdLst/>
              <a:ahLst/>
              <a:cxnLst/>
              <a:rect l="l" t="t" r="r" b="b"/>
              <a:pathLst>
                <a:path w="52416" h="3215" extrusionOk="0">
                  <a:moveTo>
                    <a:pt x="0" y="0"/>
                  </a:moveTo>
                  <a:lnTo>
                    <a:pt x="0" y="3214"/>
                  </a:lnTo>
                  <a:lnTo>
                    <a:pt x="52416" y="3214"/>
                  </a:lnTo>
                  <a:lnTo>
                    <a:pt x="52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7"/>
            <p:cNvSpPr/>
            <p:nvPr/>
          </p:nvSpPr>
          <p:spPr>
            <a:xfrm>
              <a:off x="759017" y="2781352"/>
              <a:ext cx="1382284" cy="858772"/>
            </a:xfrm>
            <a:custGeom>
              <a:avLst/>
              <a:gdLst/>
              <a:ahLst/>
              <a:cxnLst/>
              <a:rect l="l" t="t" r="r" b="b"/>
              <a:pathLst>
                <a:path w="26478" h="16450" extrusionOk="0">
                  <a:moveTo>
                    <a:pt x="0" y="0"/>
                  </a:moveTo>
                  <a:lnTo>
                    <a:pt x="0" y="16449"/>
                  </a:lnTo>
                  <a:lnTo>
                    <a:pt x="26477" y="16449"/>
                  </a:lnTo>
                  <a:lnTo>
                    <a:pt x="26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7"/>
            <p:cNvSpPr/>
            <p:nvPr/>
          </p:nvSpPr>
          <p:spPr>
            <a:xfrm>
              <a:off x="795143" y="2813302"/>
              <a:ext cx="1310346" cy="794873"/>
            </a:xfrm>
            <a:custGeom>
              <a:avLst/>
              <a:gdLst/>
              <a:ahLst/>
              <a:cxnLst/>
              <a:rect l="l" t="t" r="r" b="b"/>
              <a:pathLst>
                <a:path w="25100" h="15226" extrusionOk="0">
                  <a:moveTo>
                    <a:pt x="0" y="0"/>
                  </a:moveTo>
                  <a:lnTo>
                    <a:pt x="0" y="15225"/>
                  </a:lnTo>
                  <a:lnTo>
                    <a:pt x="25100" y="15225"/>
                  </a:lnTo>
                  <a:lnTo>
                    <a:pt x="25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7"/>
            <p:cNvSpPr/>
            <p:nvPr/>
          </p:nvSpPr>
          <p:spPr>
            <a:xfrm>
              <a:off x="795143" y="3472285"/>
              <a:ext cx="1310346" cy="135890"/>
            </a:xfrm>
            <a:custGeom>
              <a:avLst/>
              <a:gdLst/>
              <a:ahLst/>
              <a:cxnLst/>
              <a:rect l="l" t="t" r="r" b="b"/>
              <a:pathLst>
                <a:path w="25100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25100" y="2602"/>
                  </a:lnTo>
                  <a:lnTo>
                    <a:pt x="25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7"/>
            <p:cNvSpPr/>
            <p:nvPr/>
          </p:nvSpPr>
          <p:spPr>
            <a:xfrm>
              <a:off x="2401073" y="2825100"/>
              <a:ext cx="918860" cy="1150598"/>
            </a:xfrm>
            <a:custGeom>
              <a:avLst/>
              <a:gdLst/>
              <a:ahLst/>
              <a:cxnLst/>
              <a:rect l="l" t="t" r="r" b="b"/>
              <a:pathLst>
                <a:path w="17601" h="22040" extrusionOk="0">
                  <a:moveTo>
                    <a:pt x="1" y="1"/>
                  </a:moveTo>
                  <a:lnTo>
                    <a:pt x="1" y="22039"/>
                  </a:lnTo>
                  <a:lnTo>
                    <a:pt x="17601" y="22039"/>
                  </a:lnTo>
                  <a:lnTo>
                    <a:pt x="17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7"/>
            <p:cNvSpPr/>
            <p:nvPr/>
          </p:nvSpPr>
          <p:spPr>
            <a:xfrm>
              <a:off x="2441010" y="2849062"/>
              <a:ext cx="838987" cy="1126636"/>
            </a:xfrm>
            <a:custGeom>
              <a:avLst/>
              <a:gdLst/>
              <a:ahLst/>
              <a:cxnLst/>
              <a:rect l="l" t="t" r="r" b="b"/>
              <a:pathLst>
                <a:path w="16071" h="21581" extrusionOk="0">
                  <a:moveTo>
                    <a:pt x="1" y="1"/>
                  </a:moveTo>
                  <a:lnTo>
                    <a:pt x="1" y="21580"/>
                  </a:lnTo>
                  <a:lnTo>
                    <a:pt x="16071" y="21580"/>
                  </a:lnTo>
                  <a:lnTo>
                    <a:pt x="16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7"/>
            <p:cNvSpPr/>
            <p:nvPr/>
          </p:nvSpPr>
          <p:spPr>
            <a:xfrm>
              <a:off x="2512948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59" y="2134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7"/>
            <p:cNvSpPr/>
            <p:nvPr/>
          </p:nvSpPr>
          <p:spPr>
            <a:xfrm>
              <a:off x="2624771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7"/>
            <p:cNvSpPr/>
            <p:nvPr/>
          </p:nvSpPr>
          <p:spPr>
            <a:xfrm>
              <a:off x="2732470" y="2845251"/>
              <a:ext cx="28191" cy="1114472"/>
            </a:xfrm>
            <a:custGeom>
              <a:avLst/>
              <a:gdLst/>
              <a:ahLst/>
              <a:cxnLst/>
              <a:rect l="l" t="t" r="r" b="b"/>
              <a:pathLst>
                <a:path w="54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540" y="21347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7"/>
            <p:cNvSpPr/>
            <p:nvPr/>
          </p:nvSpPr>
          <p:spPr>
            <a:xfrm>
              <a:off x="2844346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7"/>
            <p:cNvSpPr/>
            <p:nvPr/>
          </p:nvSpPr>
          <p:spPr>
            <a:xfrm>
              <a:off x="2952358" y="2845251"/>
              <a:ext cx="27877" cy="1114472"/>
            </a:xfrm>
            <a:custGeom>
              <a:avLst/>
              <a:gdLst/>
              <a:ahLst/>
              <a:cxnLst/>
              <a:rect l="l" t="t" r="r" b="b"/>
              <a:pathLst>
                <a:path w="534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533" y="21347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7"/>
            <p:cNvSpPr/>
            <p:nvPr/>
          </p:nvSpPr>
          <p:spPr>
            <a:xfrm>
              <a:off x="3064233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7"/>
            <p:cNvSpPr/>
            <p:nvPr/>
          </p:nvSpPr>
          <p:spPr>
            <a:xfrm>
              <a:off x="3176108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59" y="2134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7"/>
            <p:cNvSpPr/>
            <p:nvPr/>
          </p:nvSpPr>
          <p:spPr>
            <a:xfrm>
              <a:off x="519344" y="2257840"/>
              <a:ext cx="3008365" cy="423487"/>
            </a:xfrm>
            <a:custGeom>
              <a:avLst/>
              <a:gdLst/>
              <a:ahLst/>
              <a:cxnLst/>
              <a:rect l="l" t="t" r="r" b="b"/>
              <a:pathLst>
                <a:path w="57626" h="8112" extrusionOk="0">
                  <a:moveTo>
                    <a:pt x="5436" y="0"/>
                  </a:moveTo>
                  <a:lnTo>
                    <a:pt x="0" y="8112"/>
                  </a:lnTo>
                  <a:lnTo>
                    <a:pt x="3214" y="8112"/>
                  </a:lnTo>
                  <a:cubicBezTo>
                    <a:pt x="3367" y="7806"/>
                    <a:pt x="3753" y="7579"/>
                    <a:pt x="3979" y="7579"/>
                  </a:cubicBezTo>
                  <a:cubicBezTo>
                    <a:pt x="4285" y="7579"/>
                    <a:pt x="4365" y="7806"/>
                    <a:pt x="4212" y="8112"/>
                  </a:cubicBezTo>
                  <a:lnTo>
                    <a:pt x="7040" y="8112"/>
                  </a:lnTo>
                  <a:cubicBezTo>
                    <a:pt x="7193" y="7806"/>
                    <a:pt x="7499" y="7579"/>
                    <a:pt x="7805" y="7579"/>
                  </a:cubicBezTo>
                  <a:cubicBezTo>
                    <a:pt x="8111" y="7579"/>
                    <a:pt x="8191" y="7806"/>
                    <a:pt x="8111" y="8112"/>
                  </a:cubicBezTo>
                  <a:lnTo>
                    <a:pt x="10866" y="8112"/>
                  </a:lnTo>
                  <a:cubicBezTo>
                    <a:pt x="11019" y="7806"/>
                    <a:pt x="11325" y="7579"/>
                    <a:pt x="11632" y="7579"/>
                  </a:cubicBezTo>
                  <a:cubicBezTo>
                    <a:pt x="11864" y="7579"/>
                    <a:pt x="12017" y="7806"/>
                    <a:pt x="11938" y="8112"/>
                  </a:cubicBezTo>
                  <a:lnTo>
                    <a:pt x="14692" y="8112"/>
                  </a:lnTo>
                  <a:cubicBezTo>
                    <a:pt x="14846" y="7806"/>
                    <a:pt x="15152" y="7579"/>
                    <a:pt x="15384" y="7579"/>
                  </a:cubicBezTo>
                  <a:cubicBezTo>
                    <a:pt x="15690" y="7579"/>
                    <a:pt x="15843" y="7806"/>
                    <a:pt x="15764" y="8112"/>
                  </a:cubicBezTo>
                  <a:lnTo>
                    <a:pt x="18598" y="8112"/>
                  </a:lnTo>
                  <a:cubicBezTo>
                    <a:pt x="18672" y="7806"/>
                    <a:pt x="18904" y="7579"/>
                    <a:pt x="19210" y="7579"/>
                  </a:cubicBezTo>
                  <a:cubicBezTo>
                    <a:pt x="19517" y="7579"/>
                    <a:pt x="19670" y="7806"/>
                    <a:pt x="19590" y="8112"/>
                  </a:cubicBezTo>
                  <a:lnTo>
                    <a:pt x="22424" y="8112"/>
                  </a:lnTo>
                  <a:cubicBezTo>
                    <a:pt x="22498" y="7806"/>
                    <a:pt x="22730" y="7579"/>
                    <a:pt x="23037" y="7579"/>
                  </a:cubicBezTo>
                  <a:cubicBezTo>
                    <a:pt x="23263" y="7579"/>
                    <a:pt x="23496" y="7806"/>
                    <a:pt x="23496" y="8112"/>
                  </a:cubicBezTo>
                  <a:lnTo>
                    <a:pt x="26251" y="8112"/>
                  </a:lnTo>
                  <a:cubicBezTo>
                    <a:pt x="26324" y="7806"/>
                    <a:pt x="26557" y="7579"/>
                    <a:pt x="26783" y="7579"/>
                  </a:cubicBezTo>
                  <a:cubicBezTo>
                    <a:pt x="27089" y="7579"/>
                    <a:pt x="27322" y="7806"/>
                    <a:pt x="27322" y="8112"/>
                  </a:cubicBezTo>
                  <a:lnTo>
                    <a:pt x="30077" y="8112"/>
                  </a:lnTo>
                  <a:cubicBezTo>
                    <a:pt x="30077" y="7806"/>
                    <a:pt x="30303" y="7579"/>
                    <a:pt x="30609" y="7579"/>
                  </a:cubicBezTo>
                  <a:cubicBezTo>
                    <a:pt x="30915" y="7579"/>
                    <a:pt x="31148" y="7806"/>
                    <a:pt x="31148" y="8112"/>
                  </a:cubicBezTo>
                  <a:lnTo>
                    <a:pt x="33976" y="8112"/>
                  </a:lnTo>
                  <a:cubicBezTo>
                    <a:pt x="33903" y="7806"/>
                    <a:pt x="34129" y="7579"/>
                    <a:pt x="34435" y="7579"/>
                  </a:cubicBezTo>
                  <a:cubicBezTo>
                    <a:pt x="34668" y="7579"/>
                    <a:pt x="34974" y="7806"/>
                    <a:pt x="34974" y="8112"/>
                  </a:cubicBezTo>
                  <a:lnTo>
                    <a:pt x="37803" y="8112"/>
                  </a:lnTo>
                  <a:cubicBezTo>
                    <a:pt x="37729" y="7806"/>
                    <a:pt x="37956" y="7579"/>
                    <a:pt x="38188" y="7579"/>
                  </a:cubicBezTo>
                  <a:cubicBezTo>
                    <a:pt x="38494" y="7579"/>
                    <a:pt x="38800" y="7806"/>
                    <a:pt x="38874" y="8112"/>
                  </a:cubicBezTo>
                  <a:lnTo>
                    <a:pt x="41629" y="8112"/>
                  </a:lnTo>
                  <a:cubicBezTo>
                    <a:pt x="41555" y="7806"/>
                    <a:pt x="41708" y="7579"/>
                    <a:pt x="42014" y="7579"/>
                  </a:cubicBezTo>
                  <a:cubicBezTo>
                    <a:pt x="42320" y="7579"/>
                    <a:pt x="42547" y="7806"/>
                    <a:pt x="42700" y="8112"/>
                  </a:cubicBezTo>
                  <a:lnTo>
                    <a:pt x="45455" y="8112"/>
                  </a:lnTo>
                  <a:cubicBezTo>
                    <a:pt x="45381" y="7806"/>
                    <a:pt x="45534" y="7579"/>
                    <a:pt x="45841" y="7579"/>
                  </a:cubicBezTo>
                  <a:cubicBezTo>
                    <a:pt x="46067" y="7579"/>
                    <a:pt x="46373" y="7806"/>
                    <a:pt x="46526" y="8112"/>
                  </a:cubicBezTo>
                  <a:lnTo>
                    <a:pt x="49361" y="8112"/>
                  </a:lnTo>
                  <a:cubicBezTo>
                    <a:pt x="49208" y="7806"/>
                    <a:pt x="49361" y="7579"/>
                    <a:pt x="49587" y="7579"/>
                  </a:cubicBezTo>
                  <a:cubicBezTo>
                    <a:pt x="49893" y="7579"/>
                    <a:pt x="50199" y="7806"/>
                    <a:pt x="50352" y="8112"/>
                  </a:cubicBezTo>
                  <a:lnTo>
                    <a:pt x="53187" y="8112"/>
                  </a:lnTo>
                  <a:cubicBezTo>
                    <a:pt x="53034" y="7806"/>
                    <a:pt x="53107" y="7579"/>
                    <a:pt x="53413" y="7579"/>
                  </a:cubicBezTo>
                  <a:cubicBezTo>
                    <a:pt x="53719" y="7579"/>
                    <a:pt x="54025" y="7806"/>
                    <a:pt x="54258" y="8112"/>
                  </a:cubicBezTo>
                  <a:lnTo>
                    <a:pt x="57625" y="8112"/>
                  </a:lnTo>
                  <a:lnTo>
                    <a:pt x="52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7"/>
            <p:cNvSpPr/>
            <p:nvPr/>
          </p:nvSpPr>
          <p:spPr>
            <a:xfrm>
              <a:off x="611381" y="2545490"/>
              <a:ext cx="2832278" cy="12164"/>
            </a:xfrm>
            <a:custGeom>
              <a:avLst/>
              <a:gdLst/>
              <a:ahLst/>
              <a:cxnLst/>
              <a:rect l="l" t="t" r="r" b="b"/>
              <a:pathLst>
                <a:path w="54253" h="233" extrusionOk="0">
                  <a:moveTo>
                    <a:pt x="153" y="0"/>
                  </a:moveTo>
                  <a:lnTo>
                    <a:pt x="0" y="233"/>
                  </a:lnTo>
                  <a:lnTo>
                    <a:pt x="54252" y="233"/>
                  </a:lnTo>
                  <a:lnTo>
                    <a:pt x="54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7"/>
            <p:cNvSpPr/>
            <p:nvPr/>
          </p:nvSpPr>
          <p:spPr>
            <a:xfrm>
              <a:off x="675280" y="2453766"/>
              <a:ext cx="2704428" cy="8040"/>
            </a:xfrm>
            <a:custGeom>
              <a:avLst/>
              <a:gdLst/>
              <a:ahLst/>
              <a:cxnLst/>
              <a:rect l="l" t="t" r="r" b="b"/>
              <a:pathLst>
                <a:path w="51804" h="154" extrusionOk="0">
                  <a:moveTo>
                    <a:pt x="154" y="0"/>
                  </a:moveTo>
                  <a:lnTo>
                    <a:pt x="0" y="153"/>
                  </a:lnTo>
                  <a:lnTo>
                    <a:pt x="51804" y="153"/>
                  </a:lnTo>
                  <a:lnTo>
                    <a:pt x="51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7"/>
            <p:cNvSpPr/>
            <p:nvPr/>
          </p:nvSpPr>
          <p:spPr>
            <a:xfrm>
              <a:off x="735055" y="2365853"/>
              <a:ext cx="2584878" cy="8040"/>
            </a:xfrm>
            <a:custGeom>
              <a:avLst/>
              <a:gdLst/>
              <a:ahLst/>
              <a:cxnLst/>
              <a:rect l="l" t="t" r="r" b="b"/>
              <a:pathLst>
                <a:path w="49514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49514" y="154"/>
                  </a:lnTo>
                  <a:lnTo>
                    <a:pt x="494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7"/>
            <p:cNvSpPr/>
            <p:nvPr/>
          </p:nvSpPr>
          <p:spPr>
            <a:xfrm>
              <a:off x="787155" y="2285979"/>
              <a:ext cx="2480729" cy="8040"/>
            </a:xfrm>
            <a:custGeom>
              <a:avLst/>
              <a:gdLst/>
              <a:ahLst/>
              <a:cxnLst/>
              <a:rect l="l" t="t" r="r" b="b"/>
              <a:pathLst>
                <a:path w="47519" h="154" extrusionOk="0">
                  <a:moveTo>
                    <a:pt x="74" y="0"/>
                  </a:moveTo>
                  <a:lnTo>
                    <a:pt x="0" y="153"/>
                  </a:lnTo>
                  <a:lnTo>
                    <a:pt x="47518" y="153"/>
                  </a:lnTo>
                  <a:lnTo>
                    <a:pt x="47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7"/>
            <p:cNvSpPr/>
            <p:nvPr/>
          </p:nvSpPr>
          <p:spPr>
            <a:xfrm>
              <a:off x="719080" y="2257840"/>
              <a:ext cx="263687" cy="363764"/>
            </a:xfrm>
            <a:custGeom>
              <a:avLst/>
              <a:gdLst/>
              <a:ahLst/>
              <a:cxnLst/>
              <a:rect l="l" t="t" r="r" b="b"/>
              <a:pathLst>
                <a:path w="5051" h="6968" extrusionOk="0">
                  <a:moveTo>
                    <a:pt x="4212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7"/>
            <p:cNvSpPr/>
            <p:nvPr/>
          </p:nvSpPr>
          <p:spPr>
            <a:xfrm>
              <a:off x="914953" y="2257840"/>
              <a:ext cx="231790" cy="363764"/>
            </a:xfrm>
            <a:custGeom>
              <a:avLst/>
              <a:gdLst/>
              <a:ahLst/>
              <a:cxnLst/>
              <a:rect l="l" t="t" r="r" b="b"/>
              <a:pathLst>
                <a:path w="4440" h="6968" extrusionOk="0">
                  <a:moveTo>
                    <a:pt x="3521" y="0"/>
                  </a:moveTo>
                  <a:lnTo>
                    <a:pt x="1" y="6967"/>
                  </a:lnTo>
                  <a:lnTo>
                    <a:pt x="1072" y="6967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7"/>
            <p:cNvSpPr/>
            <p:nvPr/>
          </p:nvSpPr>
          <p:spPr>
            <a:xfrm>
              <a:off x="1110565" y="2257840"/>
              <a:ext cx="195978" cy="363764"/>
            </a:xfrm>
            <a:custGeom>
              <a:avLst/>
              <a:gdLst/>
              <a:ahLst/>
              <a:cxnLst/>
              <a:rect l="l" t="t" r="r" b="b"/>
              <a:pathLst>
                <a:path w="3754" h="6968" extrusionOk="0">
                  <a:moveTo>
                    <a:pt x="2908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3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7"/>
            <p:cNvSpPr/>
            <p:nvPr/>
          </p:nvSpPr>
          <p:spPr>
            <a:xfrm>
              <a:off x="1306491" y="2257840"/>
              <a:ext cx="163663" cy="363764"/>
            </a:xfrm>
            <a:custGeom>
              <a:avLst/>
              <a:gdLst/>
              <a:ahLst/>
              <a:cxnLst/>
              <a:rect l="l" t="t" r="r" b="b"/>
              <a:pathLst>
                <a:path w="3135" h="6968" extrusionOk="0">
                  <a:moveTo>
                    <a:pt x="2296" y="0"/>
                  </a:moveTo>
                  <a:lnTo>
                    <a:pt x="0" y="6967"/>
                  </a:lnTo>
                  <a:lnTo>
                    <a:pt x="1071" y="6967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7"/>
            <p:cNvSpPr/>
            <p:nvPr/>
          </p:nvSpPr>
          <p:spPr>
            <a:xfrm>
              <a:off x="1502051" y="2257840"/>
              <a:ext cx="132079" cy="363764"/>
            </a:xfrm>
            <a:custGeom>
              <a:avLst/>
              <a:gdLst/>
              <a:ahLst/>
              <a:cxnLst/>
              <a:rect l="l" t="t" r="r" b="b"/>
              <a:pathLst>
                <a:path w="2530" h="6968" extrusionOk="0">
                  <a:moveTo>
                    <a:pt x="1684" y="0"/>
                  </a:moveTo>
                  <a:lnTo>
                    <a:pt x="1" y="6967"/>
                  </a:lnTo>
                  <a:lnTo>
                    <a:pt x="1072" y="6967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7"/>
            <p:cNvSpPr/>
            <p:nvPr/>
          </p:nvSpPr>
          <p:spPr>
            <a:xfrm>
              <a:off x="1697976" y="2257840"/>
              <a:ext cx="99764" cy="363764"/>
            </a:xfrm>
            <a:custGeom>
              <a:avLst/>
              <a:gdLst/>
              <a:ahLst/>
              <a:cxnLst/>
              <a:rect l="l" t="t" r="r" b="b"/>
              <a:pathLst>
                <a:path w="1911" h="6968" extrusionOk="0">
                  <a:moveTo>
                    <a:pt x="992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7"/>
            <p:cNvSpPr/>
            <p:nvPr/>
          </p:nvSpPr>
          <p:spPr>
            <a:xfrm>
              <a:off x="1893588" y="2257840"/>
              <a:ext cx="68075" cy="363764"/>
            </a:xfrm>
            <a:custGeom>
              <a:avLst/>
              <a:gdLst/>
              <a:ahLst/>
              <a:cxnLst/>
              <a:rect l="l" t="t" r="r" b="b"/>
              <a:pathLst>
                <a:path w="1304" h="6968" extrusionOk="0">
                  <a:moveTo>
                    <a:pt x="386" y="0"/>
                  </a:moveTo>
                  <a:lnTo>
                    <a:pt x="0" y="6967"/>
                  </a:lnTo>
                  <a:lnTo>
                    <a:pt x="998" y="6967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2077350" y="2257840"/>
              <a:ext cx="63951" cy="363764"/>
            </a:xfrm>
            <a:custGeom>
              <a:avLst/>
              <a:gdLst/>
              <a:ahLst/>
              <a:cxnLst/>
              <a:rect l="l" t="t" r="r" b="b"/>
              <a:pathLst>
                <a:path w="1225" h="6968" extrusionOk="0">
                  <a:moveTo>
                    <a:pt x="0" y="0"/>
                  </a:moveTo>
                  <a:lnTo>
                    <a:pt x="233" y="6967"/>
                  </a:lnTo>
                  <a:lnTo>
                    <a:pt x="1224" y="69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>
              <a:off x="2241273" y="2257840"/>
              <a:ext cx="95953" cy="363764"/>
            </a:xfrm>
            <a:custGeom>
              <a:avLst/>
              <a:gdLst/>
              <a:ahLst/>
              <a:cxnLst/>
              <a:rect l="l" t="t" r="r" b="b"/>
              <a:pathLst>
                <a:path w="1838" h="6968" extrusionOk="0">
                  <a:moveTo>
                    <a:pt x="1" y="0"/>
                  </a:moveTo>
                  <a:lnTo>
                    <a:pt x="839" y="6967"/>
                  </a:lnTo>
                  <a:lnTo>
                    <a:pt x="1837" y="696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>
              <a:off x="2404884" y="2257840"/>
              <a:ext cx="127902" cy="363764"/>
            </a:xfrm>
            <a:custGeom>
              <a:avLst/>
              <a:gdLst/>
              <a:ahLst/>
              <a:cxnLst/>
              <a:rect l="l" t="t" r="r" b="b"/>
              <a:pathLst>
                <a:path w="2450" h="6968" extrusionOk="0">
                  <a:moveTo>
                    <a:pt x="1" y="0"/>
                  </a:moveTo>
                  <a:lnTo>
                    <a:pt x="1458" y="6967"/>
                  </a:lnTo>
                  <a:lnTo>
                    <a:pt x="2450" y="6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7"/>
            <p:cNvSpPr/>
            <p:nvPr/>
          </p:nvSpPr>
          <p:spPr>
            <a:xfrm>
              <a:off x="2564683" y="2257840"/>
              <a:ext cx="164028" cy="363764"/>
            </a:xfrm>
            <a:custGeom>
              <a:avLst/>
              <a:gdLst/>
              <a:ahLst/>
              <a:cxnLst/>
              <a:rect l="l" t="t" r="r" b="b"/>
              <a:pathLst>
                <a:path w="3142" h="6968" extrusionOk="0">
                  <a:moveTo>
                    <a:pt x="1" y="0"/>
                  </a:moveTo>
                  <a:lnTo>
                    <a:pt x="2144" y="6967"/>
                  </a:lnTo>
                  <a:lnTo>
                    <a:pt x="3141" y="6967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7"/>
            <p:cNvSpPr/>
            <p:nvPr/>
          </p:nvSpPr>
          <p:spPr>
            <a:xfrm>
              <a:off x="2728659" y="2257840"/>
              <a:ext cx="195664" cy="363764"/>
            </a:xfrm>
            <a:custGeom>
              <a:avLst/>
              <a:gdLst/>
              <a:ahLst/>
              <a:cxnLst/>
              <a:rect l="l" t="t" r="r" b="b"/>
              <a:pathLst>
                <a:path w="3748" h="6968" extrusionOk="0">
                  <a:moveTo>
                    <a:pt x="0" y="0"/>
                  </a:moveTo>
                  <a:lnTo>
                    <a:pt x="2755" y="6967"/>
                  </a:lnTo>
                  <a:lnTo>
                    <a:pt x="3747" y="6967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7"/>
            <p:cNvSpPr/>
            <p:nvPr/>
          </p:nvSpPr>
          <p:spPr>
            <a:xfrm>
              <a:off x="2892270" y="2257840"/>
              <a:ext cx="227927" cy="363764"/>
            </a:xfrm>
            <a:custGeom>
              <a:avLst/>
              <a:gdLst/>
              <a:ahLst/>
              <a:cxnLst/>
              <a:rect l="l" t="t" r="r" b="b"/>
              <a:pathLst>
                <a:path w="4366" h="6968" extrusionOk="0">
                  <a:moveTo>
                    <a:pt x="1" y="0"/>
                  </a:moveTo>
                  <a:lnTo>
                    <a:pt x="3368" y="6967"/>
                  </a:lnTo>
                  <a:lnTo>
                    <a:pt x="4366" y="6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7"/>
            <p:cNvSpPr/>
            <p:nvPr/>
          </p:nvSpPr>
          <p:spPr>
            <a:xfrm>
              <a:off x="3056246" y="2257840"/>
              <a:ext cx="259563" cy="363764"/>
            </a:xfrm>
            <a:custGeom>
              <a:avLst/>
              <a:gdLst/>
              <a:ahLst/>
              <a:cxnLst/>
              <a:rect l="l" t="t" r="r" b="b"/>
              <a:pathLst>
                <a:path w="4972" h="6968" extrusionOk="0">
                  <a:moveTo>
                    <a:pt x="0" y="0"/>
                  </a:moveTo>
                  <a:lnTo>
                    <a:pt x="3900" y="6967"/>
                  </a:lnTo>
                  <a:lnTo>
                    <a:pt x="4971" y="696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7"/>
            <p:cNvSpPr/>
            <p:nvPr/>
          </p:nvSpPr>
          <p:spPr>
            <a:xfrm>
              <a:off x="950766" y="2693439"/>
              <a:ext cx="1370486" cy="267551"/>
            </a:xfrm>
            <a:custGeom>
              <a:avLst/>
              <a:gdLst/>
              <a:ahLst/>
              <a:cxnLst/>
              <a:rect l="l" t="t" r="r" b="b"/>
              <a:pathLst>
                <a:path w="26252" h="5125" extrusionOk="0">
                  <a:moveTo>
                    <a:pt x="1" y="1"/>
                  </a:moveTo>
                  <a:lnTo>
                    <a:pt x="1" y="5125"/>
                  </a:lnTo>
                  <a:lnTo>
                    <a:pt x="26251" y="5125"/>
                  </a:lnTo>
                  <a:lnTo>
                    <a:pt x="2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7"/>
            <p:cNvSpPr/>
            <p:nvPr/>
          </p:nvSpPr>
          <p:spPr>
            <a:xfrm>
              <a:off x="950766" y="2693439"/>
              <a:ext cx="1370486" cy="59827"/>
            </a:xfrm>
            <a:custGeom>
              <a:avLst/>
              <a:gdLst/>
              <a:ahLst/>
              <a:cxnLst/>
              <a:rect l="l" t="t" r="r" b="b"/>
              <a:pathLst>
                <a:path w="26252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26251" y="1145"/>
                  </a:lnTo>
                  <a:lnTo>
                    <a:pt x="26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7"/>
            <p:cNvSpPr/>
            <p:nvPr/>
          </p:nvSpPr>
          <p:spPr>
            <a:xfrm>
              <a:off x="2884282" y="2649326"/>
              <a:ext cx="391590" cy="942875"/>
            </a:xfrm>
            <a:custGeom>
              <a:avLst/>
              <a:gdLst/>
              <a:ahLst/>
              <a:cxnLst/>
              <a:rect l="l" t="t" r="r" b="b"/>
              <a:pathLst>
                <a:path w="7501" h="18061" extrusionOk="0">
                  <a:moveTo>
                    <a:pt x="1" y="1"/>
                  </a:moveTo>
                  <a:lnTo>
                    <a:pt x="1" y="18060"/>
                  </a:lnTo>
                  <a:lnTo>
                    <a:pt x="7500" y="18060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7"/>
            <p:cNvSpPr/>
            <p:nvPr/>
          </p:nvSpPr>
          <p:spPr>
            <a:xfrm>
              <a:off x="3024296" y="2773313"/>
              <a:ext cx="107751" cy="115791"/>
            </a:xfrm>
            <a:custGeom>
              <a:avLst/>
              <a:gdLst/>
              <a:ahLst/>
              <a:cxnLst/>
              <a:rect l="l" t="t" r="r" b="b"/>
              <a:pathLst>
                <a:path w="2064" h="2218" extrusionOk="0">
                  <a:moveTo>
                    <a:pt x="227" y="1"/>
                  </a:moveTo>
                  <a:lnTo>
                    <a:pt x="227" y="307"/>
                  </a:lnTo>
                  <a:lnTo>
                    <a:pt x="1684" y="307"/>
                  </a:lnTo>
                  <a:lnTo>
                    <a:pt x="1684" y="1"/>
                  </a:lnTo>
                  <a:close/>
                  <a:moveTo>
                    <a:pt x="0" y="613"/>
                  </a:moveTo>
                  <a:lnTo>
                    <a:pt x="0" y="993"/>
                  </a:lnTo>
                  <a:lnTo>
                    <a:pt x="1451" y="993"/>
                  </a:lnTo>
                  <a:cubicBezTo>
                    <a:pt x="1378" y="1378"/>
                    <a:pt x="918" y="1758"/>
                    <a:pt x="306" y="1911"/>
                  </a:cubicBezTo>
                  <a:cubicBezTo>
                    <a:pt x="380" y="1991"/>
                    <a:pt x="533" y="2144"/>
                    <a:pt x="533" y="2217"/>
                  </a:cubicBezTo>
                  <a:cubicBezTo>
                    <a:pt x="1378" y="1991"/>
                    <a:pt x="1757" y="1605"/>
                    <a:pt x="1990" y="766"/>
                  </a:cubicBezTo>
                  <a:lnTo>
                    <a:pt x="2063" y="766"/>
                  </a:lnTo>
                  <a:lnTo>
                    <a:pt x="1684" y="6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7"/>
            <p:cNvSpPr/>
            <p:nvPr/>
          </p:nvSpPr>
          <p:spPr>
            <a:xfrm>
              <a:off x="3028107" y="2981088"/>
              <a:ext cx="111928" cy="19838"/>
            </a:xfrm>
            <a:custGeom>
              <a:avLst/>
              <a:gdLst/>
              <a:ahLst/>
              <a:cxnLst/>
              <a:rect l="l" t="t" r="r" b="b"/>
              <a:pathLst>
                <a:path w="2144" h="380" extrusionOk="0">
                  <a:moveTo>
                    <a:pt x="1" y="0"/>
                  </a:moveTo>
                  <a:lnTo>
                    <a:pt x="1" y="380"/>
                  </a:lnTo>
                  <a:lnTo>
                    <a:pt x="2143" y="38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7"/>
            <p:cNvSpPr/>
            <p:nvPr/>
          </p:nvSpPr>
          <p:spPr>
            <a:xfrm>
              <a:off x="3020120" y="3092912"/>
              <a:ext cx="108064" cy="123726"/>
            </a:xfrm>
            <a:custGeom>
              <a:avLst/>
              <a:gdLst/>
              <a:ahLst/>
              <a:cxnLst/>
              <a:rect l="l" t="t" r="r" b="b"/>
              <a:pathLst>
                <a:path w="2070" h="2370" extrusionOk="0">
                  <a:moveTo>
                    <a:pt x="1611" y="1"/>
                  </a:moveTo>
                  <a:cubicBezTo>
                    <a:pt x="1458" y="307"/>
                    <a:pt x="1305" y="686"/>
                    <a:pt x="1151" y="840"/>
                  </a:cubicBezTo>
                  <a:cubicBezTo>
                    <a:pt x="998" y="766"/>
                    <a:pt x="766" y="613"/>
                    <a:pt x="539" y="533"/>
                  </a:cubicBezTo>
                  <a:lnTo>
                    <a:pt x="307" y="919"/>
                  </a:lnTo>
                  <a:cubicBezTo>
                    <a:pt x="539" y="993"/>
                    <a:pt x="766" y="1072"/>
                    <a:pt x="919" y="1225"/>
                  </a:cubicBezTo>
                  <a:cubicBezTo>
                    <a:pt x="692" y="1531"/>
                    <a:pt x="307" y="1837"/>
                    <a:pt x="1" y="2064"/>
                  </a:cubicBezTo>
                  <a:lnTo>
                    <a:pt x="307" y="2370"/>
                  </a:lnTo>
                  <a:cubicBezTo>
                    <a:pt x="692" y="2143"/>
                    <a:pt x="1072" y="1758"/>
                    <a:pt x="1305" y="1452"/>
                  </a:cubicBezTo>
                  <a:cubicBezTo>
                    <a:pt x="1458" y="1531"/>
                    <a:pt x="1611" y="1684"/>
                    <a:pt x="1764" y="1758"/>
                  </a:cubicBezTo>
                  <a:lnTo>
                    <a:pt x="1990" y="1378"/>
                  </a:lnTo>
                  <a:cubicBezTo>
                    <a:pt x="1837" y="1299"/>
                    <a:pt x="1684" y="1146"/>
                    <a:pt x="1531" y="1072"/>
                  </a:cubicBezTo>
                  <a:cubicBezTo>
                    <a:pt x="1684" y="840"/>
                    <a:pt x="1837" y="533"/>
                    <a:pt x="1990" y="307"/>
                  </a:cubicBezTo>
                  <a:cubicBezTo>
                    <a:pt x="2070" y="307"/>
                    <a:pt x="2070" y="227"/>
                    <a:pt x="2070" y="227"/>
                  </a:cubicBezTo>
                  <a:lnTo>
                    <a:pt x="1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7"/>
            <p:cNvSpPr/>
            <p:nvPr/>
          </p:nvSpPr>
          <p:spPr>
            <a:xfrm>
              <a:off x="3020120" y="3268686"/>
              <a:ext cx="116052" cy="111928"/>
            </a:xfrm>
            <a:custGeom>
              <a:avLst/>
              <a:gdLst/>
              <a:ahLst/>
              <a:cxnLst/>
              <a:rect l="l" t="t" r="r" b="b"/>
              <a:pathLst>
                <a:path w="2223" h="2144" extrusionOk="0">
                  <a:moveTo>
                    <a:pt x="233" y="1"/>
                  </a:moveTo>
                  <a:lnTo>
                    <a:pt x="1" y="307"/>
                  </a:lnTo>
                  <a:cubicBezTo>
                    <a:pt x="307" y="380"/>
                    <a:pt x="613" y="533"/>
                    <a:pt x="766" y="686"/>
                  </a:cubicBezTo>
                  <a:lnTo>
                    <a:pt x="998" y="307"/>
                  </a:lnTo>
                  <a:cubicBezTo>
                    <a:pt x="766" y="154"/>
                    <a:pt x="460" y="74"/>
                    <a:pt x="233" y="1"/>
                  </a:cubicBezTo>
                  <a:close/>
                  <a:moveTo>
                    <a:pt x="1837" y="227"/>
                  </a:moveTo>
                  <a:cubicBezTo>
                    <a:pt x="1531" y="919"/>
                    <a:pt x="998" y="1452"/>
                    <a:pt x="80" y="1684"/>
                  </a:cubicBezTo>
                  <a:lnTo>
                    <a:pt x="386" y="2143"/>
                  </a:lnTo>
                  <a:lnTo>
                    <a:pt x="460" y="2064"/>
                  </a:lnTo>
                  <a:cubicBezTo>
                    <a:pt x="1305" y="1758"/>
                    <a:pt x="1917" y="1146"/>
                    <a:pt x="2223" y="460"/>
                  </a:cubicBezTo>
                  <a:cubicBezTo>
                    <a:pt x="2143" y="380"/>
                    <a:pt x="1990" y="307"/>
                    <a:pt x="1837" y="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7"/>
            <p:cNvSpPr/>
            <p:nvPr/>
          </p:nvSpPr>
          <p:spPr>
            <a:xfrm>
              <a:off x="2904434" y="2669477"/>
              <a:ext cx="351601" cy="850785"/>
            </a:xfrm>
            <a:custGeom>
              <a:avLst/>
              <a:gdLst/>
              <a:ahLst/>
              <a:cxnLst/>
              <a:rect l="l" t="t" r="r" b="b"/>
              <a:pathLst>
                <a:path w="6735" h="16297" extrusionOk="0">
                  <a:moveTo>
                    <a:pt x="6581" y="153"/>
                  </a:moveTo>
                  <a:lnTo>
                    <a:pt x="6581" y="16070"/>
                  </a:lnTo>
                  <a:lnTo>
                    <a:pt x="154" y="16070"/>
                  </a:lnTo>
                  <a:lnTo>
                    <a:pt x="154" y="153"/>
                  </a:lnTo>
                  <a:close/>
                  <a:moveTo>
                    <a:pt x="0" y="0"/>
                  </a:moveTo>
                  <a:lnTo>
                    <a:pt x="0" y="16297"/>
                  </a:lnTo>
                  <a:lnTo>
                    <a:pt x="6735" y="16297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7"/>
            <p:cNvSpPr/>
            <p:nvPr/>
          </p:nvSpPr>
          <p:spPr>
            <a:xfrm>
              <a:off x="838891" y="3512222"/>
              <a:ext cx="431527" cy="459613"/>
            </a:xfrm>
            <a:custGeom>
              <a:avLst/>
              <a:gdLst/>
              <a:ahLst/>
              <a:cxnLst/>
              <a:rect l="l" t="t" r="r" b="b"/>
              <a:pathLst>
                <a:path w="8266" h="8804" extrusionOk="0">
                  <a:moveTo>
                    <a:pt x="1" y="1"/>
                  </a:moveTo>
                  <a:lnTo>
                    <a:pt x="1" y="8804"/>
                  </a:lnTo>
                  <a:lnTo>
                    <a:pt x="8265" y="8804"/>
                  </a:lnTo>
                  <a:lnTo>
                    <a:pt x="82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7"/>
            <p:cNvSpPr/>
            <p:nvPr/>
          </p:nvSpPr>
          <p:spPr>
            <a:xfrm>
              <a:off x="838891" y="3576173"/>
              <a:ext cx="431527" cy="159800"/>
            </a:xfrm>
            <a:custGeom>
              <a:avLst/>
              <a:gdLst/>
              <a:ahLst/>
              <a:cxnLst/>
              <a:rect l="l" t="t" r="r" b="b"/>
              <a:pathLst>
                <a:path w="8266" h="3061" extrusionOk="0">
                  <a:moveTo>
                    <a:pt x="1" y="0"/>
                  </a:moveTo>
                  <a:lnTo>
                    <a:pt x="1" y="3061"/>
                  </a:lnTo>
                  <a:lnTo>
                    <a:pt x="8265" y="3061"/>
                  </a:lnTo>
                  <a:lnTo>
                    <a:pt x="8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7"/>
            <p:cNvSpPr/>
            <p:nvPr/>
          </p:nvSpPr>
          <p:spPr>
            <a:xfrm>
              <a:off x="838891" y="3512222"/>
              <a:ext cx="431527" cy="159852"/>
            </a:xfrm>
            <a:custGeom>
              <a:avLst/>
              <a:gdLst/>
              <a:ahLst/>
              <a:cxnLst/>
              <a:rect l="l" t="t" r="r" b="b"/>
              <a:pathLst>
                <a:path w="8266" h="3062" extrusionOk="0">
                  <a:moveTo>
                    <a:pt x="1" y="1"/>
                  </a:moveTo>
                  <a:lnTo>
                    <a:pt x="1" y="3062"/>
                  </a:lnTo>
                  <a:lnTo>
                    <a:pt x="8265" y="3062"/>
                  </a:lnTo>
                  <a:lnTo>
                    <a:pt x="82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7"/>
            <p:cNvSpPr/>
            <p:nvPr/>
          </p:nvSpPr>
          <p:spPr>
            <a:xfrm>
              <a:off x="1314478" y="3680009"/>
              <a:ext cx="271675" cy="291826"/>
            </a:xfrm>
            <a:custGeom>
              <a:avLst/>
              <a:gdLst/>
              <a:ahLst/>
              <a:cxnLst/>
              <a:rect l="l" t="t" r="r" b="b"/>
              <a:pathLst>
                <a:path w="5204" h="5590" extrusionOk="0">
                  <a:moveTo>
                    <a:pt x="0" y="1"/>
                  </a:moveTo>
                  <a:lnTo>
                    <a:pt x="0" y="5590"/>
                  </a:lnTo>
                  <a:lnTo>
                    <a:pt x="5204" y="559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7"/>
            <p:cNvSpPr/>
            <p:nvPr/>
          </p:nvSpPr>
          <p:spPr>
            <a:xfrm>
              <a:off x="1314478" y="3680009"/>
              <a:ext cx="271675" cy="108064"/>
            </a:xfrm>
            <a:custGeom>
              <a:avLst/>
              <a:gdLst/>
              <a:ahLst/>
              <a:cxnLst/>
              <a:rect l="l" t="t" r="r" b="b"/>
              <a:pathLst>
                <a:path w="5204" h="2070" extrusionOk="0">
                  <a:moveTo>
                    <a:pt x="0" y="1"/>
                  </a:moveTo>
                  <a:lnTo>
                    <a:pt x="0" y="2070"/>
                  </a:lnTo>
                  <a:lnTo>
                    <a:pt x="5204" y="20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7"/>
            <p:cNvSpPr/>
            <p:nvPr/>
          </p:nvSpPr>
          <p:spPr>
            <a:xfrm>
              <a:off x="1314478" y="3732110"/>
              <a:ext cx="271675" cy="107751"/>
            </a:xfrm>
            <a:custGeom>
              <a:avLst/>
              <a:gdLst/>
              <a:ahLst/>
              <a:cxnLst/>
              <a:rect l="l" t="t" r="r" b="b"/>
              <a:pathLst>
                <a:path w="5204" h="2064" extrusionOk="0">
                  <a:moveTo>
                    <a:pt x="0" y="0"/>
                  </a:moveTo>
                  <a:lnTo>
                    <a:pt x="0" y="2064"/>
                  </a:lnTo>
                  <a:lnTo>
                    <a:pt x="5204" y="2064"/>
                  </a:lnTo>
                  <a:lnTo>
                    <a:pt x="5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7"/>
            <p:cNvSpPr/>
            <p:nvPr/>
          </p:nvSpPr>
          <p:spPr>
            <a:xfrm>
              <a:off x="211856" y="2709414"/>
              <a:ext cx="966837" cy="1310398"/>
            </a:xfrm>
            <a:custGeom>
              <a:avLst/>
              <a:gdLst/>
              <a:ahLst/>
              <a:cxnLst/>
              <a:rect l="l" t="t" r="r" b="b"/>
              <a:pathLst>
                <a:path w="18520" h="25101" extrusionOk="0">
                  <a:moveTo>
                    <a:pt x="3674" y="1"/>
                  </a:moveTo>
                  <a:cubicBezTo>
                    <a:pt x="3674" y="307"/>
                    <a:pt x="3747" y="686"/>
                    <a:pt x="3900" y="919"/>
                  </a:cubicBezTo>
                  <a:cubicBezTo>
                    <a:pt x="4133" y="1298"/>
                    <a:pt x="4439" y="1531"/>
                    <a:pt x="4898" y="1531"/>
                  </a:cubicBezTo>
                  <a:lnTo>
                    <a:pt x="5204" y="1531"/>
                  </a:lnTo>
                  <a:lnTo>
                    <a:pt x="5278" y="1452"/>
                  </a:lnTo>
                  <a:cubicBezTo>
                    <a:pt x="5510" y="1758"/>
                    <a:pt x="5817" y="1911"/>
                    <a:pt x="6123" y="2064"/>
                  </a:cubicBezTo>
                  <a:cubicBezTo>
                    <a:pt x="6349" y="2217"/>
                    <a:pt x="6502" y="2370"/>
                    <a:pt x="6735" y="2523"/>
                  </a:cubicBezTo>
                  <a:cubicBezTo>
                    <a:pt x="6528" y="2550"/>
                    <a:pt x="6312" y="2567"/>
                    <a:pt x="6094" y="2567"/>
                  </a:cubicBezTo>
                  <a:cubicBezTo>
                    <a:pt x="5664" y="2567"/>
                    <a:pt x="5224" y="2499"/>
                    <a:pt x="4819" y="2296"/>
                  </a:cubicBezTo>
                  <a:lnTo>
                    <a:pt x="4819" y="2296"/>
                  </a:lnTo>
                  <a:cubicBezTo>
                    <a:pt x="4819" y="2370"/>
                    <a:pt x="4819" y="2370"/>
                    <a:pt x="4898" y="2449"/>
                  </a:cubicBezTo>
                  <a:cubicBezTo>
                    <a:pt x="4898" y="2449"/>
                    <a:pt x="4972" y="2449"/>
                    <a:pt x="5051" y="2523"/>
                  </a:cubicBezTo>
                  <a:cubicBezTo>
                    <a:pt x="5737" y="2755"/>
                    <a:pt x="6582" y="2676"/>
                    <a:pt x="7347" y="2908"/>
                  </a:cubicBezTo>
                  <a:cubicBezTo>
                    <a:pt x="7806" y="3215"/>
                    <a:pt x="8186" y="3594"/>
                    <a:pt x="8571" y="3980"/>
                  </a:cubicBezTo>
                  <a:cubicBezTo>
                    <a:pt x="9563" y="4898"/>
                    <a:pt x="9869" y="5890"/>
                    <a:pt x="9716" y="6888"/>
                  </a:cubicBezTo>
                  <a:cubicBezTo>
                    <a:pt x="9490" y="7959"/>
                    <a:pt x="8571" y="8492"/>
                    <a:pt x="7806" y="8951"/>
                  </a:cubicBezTo>
                  <a:cubicBezTo>
                    <a:pt x="7500" y="9183"/>
                    <a:pt x="6961" y="9410"/>
                    <a:pt x="6582" y="9643"/>
                  </a:cubicBezTo>
                  <a:lnTo>
                    <a:pt x="5970" y="9949"/>
                  </a:lnTo>
                  <a:cubicBezTo>
                    <a:pt x="5925" y="9993"/>
                    <a:pt x="5873" y="10012"/>
                    <a:pt x="5824" y="10012"/>
                  </a:cubicBezTo>
                  <a:cubicBezTo>
                    <a:pt x="5707" y="10012"/>
                    <a:pt x="5607" y="9904"/>
                    <a:pt x="5664" y="9796"/>
                  </a:cubicBezTo>
                  <a:cubicBezTo>
                    <a:pt x="5664" y="9257"/>
                    <a:pt x="5664" y="8798"/>
                    <a:pt x="5510" y="8186"/>
                  </a:cubicBezTo>
                  <a:lnTo>
                    <a:pt x="5357" y="8186"/>
                  </a:lnTo>
                  <a:cubicBezTo>
                    <a:pt x="5510" y="9104"/>
                    <a:pt x="5125" y="9869"/>
                    <a:pt x="4819" y="10561"/>
                  </a:cubicBezTo>
                  <a:cubicBezTo>
                    <a:pt x="4133" y="11246"/>
                    <a:pt x="3368" y="12318"/>
                    <a:pt x="3288" y="13083"/>
                  </a:cubicBezTo>
                  <a:lnTo>
                    <a:pt x="3288" y="13469"/>
                  </a:lnTo>
                  <a:lnTo>
                    <a:pt x="3288" y="13542"/>
                  </a:lnTo>
                  <a:cubicBezTo>
                    <a:pt x="3288" y="14001"/>
                    <a:pt x="3368" y="14234"/>
                    <a:pt x="3441" y="14540"/>
                  </a:cubicBezTo>
                  <a:cubicBezTo>
                    <a:pt x="3507" y="14727"/>
                    <a:pt x="3414" y="14865"/>
                    <a:pt x="3247" y="14865"/>
                  </a:cubicBezTo>
                  <a:cubicBezTo>
                    <a:pt x="3213" y="14865"/>
                    <a:pt x="3175" y="14859"/>
                    <a:pt x="3135" y="14846"/>
                  </a:cubicBezTo>
                  <a:lnTo>
                    <a:pt x="3062" y="14846"/>
                  </a:lnTo>
                  <a:cubicBezTo>
                    <a:pt x="2756" y="14766"/>
                    <a:pt x="2603" y="14693"/>
                    <a:pt x="2370" y="14540"/>
                  </a:cubicBezTo>
                  <a:cubicBezTo>
                    <a:pt x="1684" y="14234"/>
                    <a:pt x="1531" y="14307"/>
                    <a:pt x="1072" y="13695"/>
                  </a:cubicBezTo>
                  <a:cubicBezTo>
                    <a:pt x="766" y="13083"/>
                    <a:pt x="613" y="12397"/>
                    <a:pt x="1146" y="11938"/>
                  </a:cubicBezTo>
                  <a:cubicBezTo>
                    <a:pt x="1185" y="11898"/>
                    <a:pt x="1205" y="11898"/>
                    <a:pt x="1224" y="11898"/>
                  </a:cubicBezTo>
                  <a:cubicBezTo>
                    <a:pt x="1244" y="11898"/>
                    <a:pt x="1262" y="11898"/>
                    <a:pt x="1299" y="11859"/>
                  </a:cubicBezTo>
                  <a:lnTo>
                    <a:pt x="1452" y="11706"/>
                  </a:lnTo>
                  <a:lnTo>
                    <a:pt x="1531" y="11706"/>
                  </a:lnTo>
                  <a:cubicBezTo>
                    <a:pt x="1605" y="11632"/>
                    <a:pt x="1758" y="11553"/>
                    <a:pt x="1837" y="11479"/>
                  </a:cubicBezTo>
                  <a:cubicBezTo>
                    <a:pt x="1837" y="11479"/>
                    <a:pt x="1911" y="11399"/>
                    <a:pt x="1990" y="11399"/>
                  </a:cubicBezTo>
                  <a:cubicBezTo>
                    <a:pt x="2296" y="11093"/>
                    <a:pt x="2450" y="10561"/>
                    <a:pt x="2370" y="10102"/>
                  </a:cubicBezTo>
                  <a:cubicBezTo>
                    <a:pt x="2370" y="9716"/>
                    <a:pt x="2143" y="8877"/>
                    <a:pt x="1990" y="8571"/>
                  </a:cubicBezTo>
                  <a:lnTo>
                    <a:pt x="1758" y="8645"/>
                  </a:lnTo>
                  <a:cubicBezTo>
                    <a:pt x="1911" y="9030"/>
                    <a:pt x="2064" y="9716"/>
                    <a:pt x="2064" y="10102"/>
                  </a:cubicBezTo>
                  <a:lnTo>
                    <a:pt x="2064" y="10408"/>
                  </a:lnTo>
                  <a:cubicBezTo>
                    <a:pt x="2064" y="10497"/>
                    <a:pt x="2012" y="10534"/>
                    <a:pt x="1954" y="10534"/>
                  </a:cubicBezTo>
                  <a:cubicBezTo>
                    <a:pt x="1913" y="10534"/>
                    <a:pt x="1868" y="10515"/>
                    <a:pt x="1837" y="10481"/>
                  </a:cubicBezTo>
                  <a:cubicBezTo>
                    <a:pt x="1758" y="10328"/>
                    <a:pt x="1684" y="10255"/>
                    <a:pt x="1684" y="10175"/>
                  </a:cubicBezTo>
                  <a:cubicBezTo>
                    <a:pt x="1531" y="10102"/>
                    <a:pt x="1452" y="10022"/>
                    <a:pt x="1225" y="9869"/>
                  </a:cubicBezTo>
                  <a:lnTo>
                    <a:pt x="766" y="9410"/>
                  </a:lnTo>
                  <a:cubicBezTo>
                    <a:pt x="307" y="8951"/>
                    <a:pt x="154" y="8645"/>
                    <a:pt x="227" y="7959"/>
                  </a:cubicBezTo>
                  <a:lnTo>
                    <a:pt x="1" y="7959"/>
                  </a:lnTo>
                  <a:cubicBezTo>
                    <a:pt x="1" y="8724"/>
                    <a:pt x="307" y="9410"/>
                    <a:pt x="839" y="9949"/>
                  </a:cubicBezTo>
                  <a:lnTo>
                    <a:pt x="1072" y="10175"/>
                  </a:lnTo>
                  <a:cubicBezTo>
                    <a:pt x="1299" y="10328"/>
                    <a:pt x="1452" y="10481"/>
                    <a:pt x="1605" y="10634"/>
                  </a:cubicBezTo>
                  <a:cubicBezTo>
                    <a:pt x="1684" y="10787"/>
                    <a:pt x="1605" y="10787"/>
                    <a:pt x="1605" y="10940"/>
                  </a:cubicBezTo>
                  <a:lnTo>
                    <a:pt x="1378" y="11173"/>
                  </a:lnTo>
                  <a:cubicBezTo>
                    <a:pt x="1299" y="11246"/>
                    <a:pt x="1299" y="11326"/>
                    <a:pt x="1225" y="11399"/>
                  </a:cubicBezTo>
                  <a:cubicBezTo>
                    <a:pt x="1072" y="11399"/>
                    <a:pt x="1072" y="11553"/>
                    <a:pt x="919" y="11632"/>
                  </a:cubicBezTo>
                  <a:cubicBezTo>
                    <a:pt x="154" y="12165"/>
                    <a:pt x="74" y="13236"/>
                    <a:pt x="533" y="13928"/>
                  </a:cubicBezTo>
                  <a:cubicBezTo>
                    <a:pt x="993" y="14693"/>
                    <a:pt x="1837" y="15152"/>
                    <a:pt x="2523" y="15532"/>
                  </a:cubicBezTo>
                  <a:cubicBezTo>
                    <a:pt x="2829" y="15611"/>
                    <a:pt x="3135" y="15685"/>
                    <a:pt x="3441" y="15838"/>
                  </a:cubicBezTo>
                  <a:cubicBezTo>
                    <a:pt x="3980" y="15991"/>
                    <a:pt x="3674" y="16297"/>
                    <a:pt x="3980" y="16603"/>
                  </a:cubicBezTo>
                  <a:cubicBezTo>
                    <a:pt x="4053" y="16683"/>
                    <a:pt x="4053" y="16683"/>
                    <a:pt x="4133" y="16683"/>
                  </a:cubicBezTo>
                  <a:cubicBezTo>
                    <a:pt x="4360" y="17215"/>
                    <a:pt x="4513" y="17674"/>
                    <a:pt x="4513" y="18213"/>
                  </a:cubicBezTo>
                  <a:cubicBezTo>
                    <a:pt x="4513" y="18672"/>
                    <a:pt x="4360" y="18978"/>
                    <a:pt x="4207" y="19437"/>
                  </a:cubicBezTo>
                  <a:cubicBezTo>
                    <a:pt x="4133" y="19664"/>
                    <a:pt x="3980" y="19970"/>
                    <a:pt x="3900" y="20203"/>
                  </a:cubicBezTo>
                  <a:cubicBezTo>
                    <a:pt x="3441" y="22419"/>
                    <a:pt x="4207" y="23949"/>
                    <a:pt x="3594" y="25100"/>
                  </a:cubicBezTo>
                  <a:lnTo>
                    <a:pt x="5970" y="25100"/>
                  </a:lnTo>
                  <a:cubicBezTo>
                    <a:pt x="6429" y="23570"/>
                    <a:pt x="5357" y="21886"/>
                    <a:pt x="5431" y="20276"/>
                  </a:cubicBezTo>
                  <a:cubicBezTo>
                    <a:pt x="5431" y="20050"/>
                    <a:pt x="5584" y="19817"/>
                    <a:pt x="5664" y="19590"/>
                  </a:cubicBezTo>
                  <a:cubicBezTo>
                    <a:pt x="5737" y="19284"/>
                    <a:pt x="5890" y="18978"/>
                    <a:pt x="5970" y="18672"/>
                  </a:cubicBezTo>
                  <a:cubicBezTo>
                    <a:pt x="5970" y="18440"/>
                    <a:pt x="6043" y="18213"/>
                    <a:pt x="5970" y="18060"/>
                  </a:cubicBezTo>
                  <a:cubicBezTo>
                    <a:pt x="5970" y="17142"/>
                    <a:pt x="5510" y="16377"/>
                    <a:pt x="5051" y="15685"/>
                  </a:cubicBezTo>
                  <a:cubicBezTo>
                    <a:pt x="4745" y="15226"/>
                    <a:pt x="4513" y="14846"/>
                    <a:pt x="4286" y="14387"/>
                  </a:cubicBezTo>
                  <a:cubicBezTo>
                    <a:pt x="4133" y="14081"/>
                    <a:pt x="4207" y="14001"/>
                    <a:pt x="4207" y="13848"/>
                  </a:cubicBezTo>
                  <a:cubicBezTo>
                    <a:pt x="4286" y="13389"/>
                    <a:pt x="4513" y="13083"/>
                    <a:pt x="4898" y="12930"/>
                  </a:cubicBezTo>
                  <a:cubicBezTo>
                    <a:pt x="5180" y="12836"/>
                    <a:pt x="5462" y="12772"/>
                    <a:pt x="5725" y="12772"/>
                  </a:cubicBezTo>
                  <a:cubicBezTo>
                    <a:pt x="5891" y="12772"/>
                    <a:pt x="6050" y="12797"/>
                    <a:pt x="6196" y="12856"/>
                  </a:cubicBezTo>
                  <a:cubicBezTo>
                    <a:pt x="6735" y="13083"/>
                    <a:pt x="7194" y="13316"/>
                    <a:pt x="7727" y="13389"/>
                  </a:cubicBezTo>
                  <a:cubicBezTo>
                    <a:pt x="8265" y="13469"/>
                    <a:pt x="8645" y="13542"/>
                    <a:pt x="9257" y="13542"/>
                  </a:cubicBezTo>
                  <a:cubicBezTo>
                    <a:pt x="9869" y="13542"/>
                    <a:pt x="10481" y="13389"/>
                    <a:pt x="10634" y="12930"/>
                  </a:cubicBezTo>
                  <a:cubicBezTo>
                    <a:pt x="10714" y="12777"/>
                    <a:pt x="10634" y="12777"/>
                    <a:pt x="10634" y="12703"/>
                  </a:cubicBezTo>
                  <a:lnTo>
                    <a:pt x="10634" y="12550"/>
                  </a:lnTo>
                  <a:cubicBezTo>
                    <a:pt x="10714" y="12397"/>
                    <a:pt x="10941" y="12244"/>
                    <a:pt x="11094" y="12244"/>
                  </a:cubicBezTo>
                  <a:lnTo>
                    <a:pt x="11479" y="12244"/>
                  </a:lnTo>
                  <a:cubicBezTo>
                    <a:pt x="11581" y="12244"/>
                    <a:pt x="11683" y="12277"/>
                    <a:pt x="11807" y="12277"/>
                  </a:cubicBezTo>
                  <a:cubicBezTo>
                    <a:pt x="11869" y="12277"/>
                    <a:pt x="11936" y="12269"/>
                    <a:pt x="12012" y="12244"/>
                  </a:cubicBezTo>
                  <a:cubicBezTo>
                    <a:pt x="12551" y="12165"/>
                    <a:pt x="12930" y="11632"/>
                    <a:pt x="12930" y="11093"/>
                  </a:cubicBezTo>
                  <a:lnTo>
                    <a:pt x="12930" y="10940"/>
                  </a:lnTo>
                  <a:lnTo>
                    <a:pt x="12930" y="10714"/>
                  </a:lnTo>
                  <a:cubicBezTo>
                    <a:pt x="13010" y="10634"/>
                    <a:pt x="13010" y="10561"/>
                    <a:pt x="13083" y="10481"/>
                  </a:cubicBezTo>
                  <a:lnTo>
                    <a:pt x="13236" y="10328"/>
                  </a:lnTo>
                  <a:cubicBezTo>
                    <a:pt x="13316" y="10175"/>
                    <a:pt x="13389" y="10102"/>
                    <a:pt x="13389" y="9869"/>
                  </a:cubicBezTo>
                  <a:cubicBezTo>
                    <a:pt x="13848" y="9257"/>
                    <a:pt x="14693" y="8571"/>
                    <a:pt x="15458" y="8492"/>
                  </a:cubicBezTo>
                  <a:lnTo>
                    <a:pt x="15765" y="8492"/>
                  </a:lnTo>
                  <a:cubicBezTo>
                    <a:pt x="16071" y="8492"/>
                    <a:pt x="16450" y="8492"/>
                    <a:pt x="16756" y="8339"/>
                  </a:cubicBezTo>
                  <a:cubicBezTo>
                    <a:pt x="16989" y="8186"/>
                    <a:pt x="17295" y="7959"/>
                    <a:pt x="17369" y="7653"/>
                  </a:cubicBezTo>
                  <a:cubicBezTo>
                    <a:pt x="17369" y="7420"/>
                    <a:pt x="17369" y="7267"/>
                    <a:pt x="17295" y="7114"/>
                  </a:cubicBezTo>
                  <a:cubicBezTo>
                    <a:pt x="17295" y="6961"/>
                    <a:pt x="17295" y="6808"/>
                    <a:pt x="17369" y="6582"/>
                  </a:cubicBezTo>
                  <a:cubicBezTo>
                    <a:pt x="17448" y="6429"/>
                    <a:pt x="17522" y="6349"/>
                    <a:pt x="17675" y="6196"/>
                  </a:cubicBezTo>
                  <a:cubicBezTo>
                    <a:pt x="17754" y="6196"/>
                    <a:pt x="17754" y="6122"/>
                    <a:pt x="17828" y="6122"/>
                  </a:cubicBezTo>
                  <a:cubicBezTo>
                    <a:pt x="18287" y="5584"/>
                    <a:pt x="18519" y="4898"/>
                    <a:pt x="18440" y="4206"/>
                  </a:cubicBezTo>
                  <a:lnTo>
                    <a:pt x="18287" y="4206"/>
                  </a:lnTo>
                  <a:cubicBezTo>
                    <a:pt x="18366" y="4819"/>
                    <a:pt x="18134" y="5357"/>
                    <a:pt x="17828" y="5737"/>
                  </a:cubicBezTo>
                  <a:lnTo>
                    <a:pt x="17522" y="6043"/>
                  </a:lnTo>
                  <a:cubicBezTo>
                    <a:pt x="17369" y="6196"/>
                    <a:pt x="17142" y="6276"/>
                    <a:pt x="17062" y="6502"/>
                  </a:cubicBezTo>
                  <a:cubicBezTo>
                    <a:pt x="16989" y="6582"/>
                    <a:pt x="16989" y="6735"/>
                    <a:pt x="16989" y="6808"/>
                  </a:cubicBezTo>
                  <a:cubicBezTo>
                    <a:pt x="16909" y="6808"/>
                    <a:pt x="16836" y="6735"/>
                    <a:pt x="16756" y="6735"/>
                  </a:cubicBezTo>
                  <a:cubicBezTo>
                    <a:pt x="16683" y="6655"/>
                    <a:pt x="16603" y="6655"/>
                    <a:pt x="16603" y="6655"/>
                  </a:cubicBezTo>
                  <a:cubicBezTo>
                    <a:pt x="16450" y="6582"/>
                    <a:pt x="16297" y="6429"/>
                    <a:pt x="16377" y="6276"/>
                  </a:cubicBezTo>
                  <a:cubicBezTo>
                    <a:pt x="16377" y="6196"/>
                    <a:pt x="16450" y="6122"/>
                    <a:pt x="16683" y="6122"/>
                  </a:cubicBezTo>
                  <a:cubicBezTo>
                    <a:pt x="16836" y="6043"/>
                    <a:pt x="16989" y="5969"/>
                    <a:pt x="17142" y="5816"/>
                  </a:cubicBezTo>
                  <a:cubicBezTo>
                    <a:pt x="17369" y="5584"/>
                    <a:pt x="17295" y="5204"/>
                    <a:pt x="16909" y="4745"/>
                  </a:cubicBezTo>
                  <a:cubicBezTo>
                    <a:pt x="16836" y="4512"/>
                    <a:pt x="16756" y="4359"/>
                    <a:pt x="16756" y="4206"/>
                  </a:cubicBezTo>
                  <a:lnTo>
                    <a:pt x="16603" y="4133"/>
                  </a:lnTo>
                  <a:lnTo>
                    <a:pt x="16603" y="4133"/>
                  </a:lnTo>
                  <a:cubicBezTo>
                    <a:pt x="16683" y="4439"/>
                    <a:pt x="16836" y="4898"/>
                    <a:pt x="16909" y="4972"/>
                  </a:cubicBezTo>
                  <a:cubicBezTo>
                    <a:pt x="16989" y="5125"/>
                    <a:pt x="17062" y="5431"/>
                    <a:pt x="16909" y="5584"/>
                  </a:cubicBezTo>
                  <a:cubicBezTo>
                    <a:pt x="16836" y="5663"/>
                    <a:pt x="16683" y="5737"/>
                    <a:pt x="16530" y="5737"/>
                  </a:cubicBezTo>
                  <a:cubicBezTo>
                    <a:pt x="16377" y="5816"/>
                    <a:pt x="16144" y="5890"/>
                    <a:pt x="15991" y="6122"/>
                  </a:cubicBezTo>
                  <a:cubicBezTo>
                    <a:pt x="15918" y="6349"/>
                    <a:pt x="15991" y="6582"/>
                    <a:pt x="16144" y="6735"/>
                  </a:cubicBezTo>
                  <a:cubicBezTo>
                    <a:pt x="15765" y="6735"/>
                    <a:pt x="15379" y="6655"/>
                    <a:pt x="15073" y="6502"/>
                  </a:cubicBezTo>
                  <a:cubicBezTo>
                    <a:pt x="14693" y="6276"/>
                    <a:pt x="13695" y="4972"/>
                    <a:pt x="13542" y="4592"/>
                  </a:cubicBezTo>
                  <a:lnTo>
                    <a:pt x="13316" y="4592"/>
                  </a:lnTo>
                  <a:cubicBezTo>
                    <a:pt x="13542" y="5051"/>
                    <a:pt x="14308" y="6429"/>
                    <a:pt x="14920" y="6735"/>
                  </a:cubicBezTo>
                  <a:cubicBezTo>
                    <a:pt x="15226" y="6961"/>
                    <a:pt x="15685" y="7041"/>
                    <a:pt x="16071" y="7041"/>
                  </a:cubicBezTo>
                  <a:lnTo>
                    <a:pt x="16603" y="7041"/>
                  </a:lnTo>
                  <a:cubicBezTo>
                    <a:pt x="16756" y="7041"/>
                    <a:pt x="16836" y="7114"/>
                    <a:pt x="16989" y="7194"/>
                  </a:cubicBezTo>
                  <a:cubicBezTo>
                    <a:pt x="16989" y="7347"/>
                    <a:pt x="16989" y="7420"/>
                    <a:pt x="17062" y="7500"/>
                  </a:cubicBezTo>
                  <a:lnTo>
                    <a:pt x="16989" y="7573"/>
                  </a:lnTo>
                  <a:cubicBezTo>
                    <a:pt x="16989" y="7726"/>
                    <a:pt x="16836" y="7959"/>
                    <a:pt x="16603" y="8032"/>
                  </a:cubicBezTo>
                  <a:cubicBezTo>
                    <a:pt x="16377" y="8112"/>
                    <a:pt x="16071" y="8112"/>
                    <a:pt x="15765" y="8186"/>
                  </a:cubicBezTo>
                  <a:lnTo>
                    <a:pt x="15379" y="8186"/>
                  </a:lnTo>
                  <a:cubicBezTo>
                    <a:pt x="14693" y="8265"/>
                    <a:pt x="13928" y="8645"/>
                    <a:pt x="13469" y="9104"/>
                  </a:cubicBezTo>
                  <a:lnTo>
                    <a:pt x="13236" y="8645"/>
                  </a:lnTo>
                  <a:cubicBezTo>
                    <a:pt x="13236" y="8571"/>
                    <a:pt x="13236" y="8492"/>
                    <a:pt x="13163" y="8492"/>
                  </a:cubicBezTo>
                  <a:cubicBezTo>
                    <a:pt x="13083" y="8571"/>
                    <a:pt x="13010" y="8645"/>
                    <a:pt x="13083" y="8724"/>
                  </a:cubicBezTo>
                  <a:cubicBezTo>
                    <a:pt x="13163" y="8951"/>
                    <a:pt x="13236" y="9257"/>
                    <a:pt x="13163" y="9489"/>
                  </a:cubicBezTo>
                  <a:lnTo>
                    <a:pt x="13163" y="9563"/>
                  </a:lnTo>
                  <a:cubicBezTo>
                    <a:pt x="13163" y="9716"/>
                    <a:pt x="13163" y="9796"/>
                    <a:pt x="13010" y="9869"/>
                  </a:cubicBezTo>
                  <a:cubicBezTo>
                    <a:pt x="13010" y="9949"/>
                    <a:pt x="12857" y="10102"/>
                    <a:pt x="12857" y="10102"/>
                  </a:cubicBezTo>
                  <a:cubicBezTo>
                    <a:pt x="12777" y="10175"/>
                    <a:pt x="12704" y="10328"/>
                    <a:pt x="12624" y="10481"/>
                  </a:cubicBezTo>
                  <a:lnTo>
                    <a:pt x="12624" y="10867"/>
                  </a:lnTo>
                  <a:lnTo>
                    <a:pt x="12624" y="10940"/>
                  </a:lnTo>
                  <a:cubicBezTo>
                    <a:pt x="12624" y="11326"/>
                    <a:pt x="12318" y="11706"/>
                    <a:pt x="11938" y="11785"/>
                  </a:cubicBezTo>
                  <a:lnTo>
                    <a:pt x="11094" y="11785"/>
                  </a:lnTo>
                  <a:cubicBezTo>
                    <a:pt x="11020" y="11785"/>
                    <a:pt x="10867" y="11785"/>
                    <a:pt x="10714" y="11859"/>
                  </a:cubicBezTo>
                  <a:cubicBezTo>
                    <a:pt x="10788" y="11785"/>
                    <a:pt x="10941" y="11632"/>
                    <a:pt x="11173" y="11553"/>
                  </a:cubicBezTo>
                  <a:lnTo>
                    <a:pt x="11247" y="11479"/>
                  </a:lnTo>
                  <a:cubicBezTo>
                    <a:pt x="11479" y="11399"/>
                    <a:pt x="11706" y="11246"/>
                    <a:pt x="11938" y="11020"/>
                  </a:cubicBezTo>
                  <a:cubicBezTo>
                    <a:pt x="12012" y="10940"/>
                    <a:pt x="12091" y="10714"/>
                    <a:pt x="12091" y="10561"/>
                  </a:cubicBezTo>
                  <a:lnTo>
                    <a:pt x="12012" y="10408"/>
                  </a:lnTo>
                  <a:cubicBezTo>
                    <a:pt x="12012" y="10481"/>
                    <a:pt x="11859" y="10867"/>
                    <a:pt x="11785" y="10940"/>
                  </a:cubicBezTo>
                  <a:cubicBezTo>
                    <a:pt x="11706" y="11093"/>
                    <a:pt x="11479" y="11173"/>
                    <a:pt x="11247" y="11326"/>
                  </a:cubicBezTo>
                  <a:lnTo>
                    <a:pt x="10941" y="11399"/>
                  </a:lnTo>
                  <a:cubicBezTo>
                    <a:pt x="10788" y="11479"/>
                    <a:pt x="10714" y="11553"/>
                    <a:pt x="10634" y="11553"/>
                  </a:cubicBezTo>
                  <a:cubicBezTo>
                    <a:pt x="10575" y="11612"/>
                    <a:pt x="10505" y="11637"/>
                    <a:pt x="10433" y="11637"/>
                  </a:cubicBezTo>
                  <a:cubicBezTo>
                    <a:pt x="10317" y="11637"/>
                    <a:pt x="10196" y="11573"/>
                    <a:pt x="10102" y="11479"/>
                  </a:cubicBezTo>
                  <a:cubicBezTo>
                    <a:pt x="9796" y="11246"/>
                    <a:pt x="9643" y="10940"/>
                    <a:pt x="9716" y="10481"/>
                  </a:cubicBezTo>
                  <a:cubicBezTo>
                    <a:pt x="9643" y="10481"/>
                    <a:pt x="9563" y="10481"/>
                    <a:pt x="9490" y="10408"/>
                  </a:cubicBezTo>
                  <a:lnTo>
                    <a:pt x="9490" y="10408"/>
                  </a:lnTo>
                  <a:cubicBezTo>
                    <a:pt x="9410" y="10714"/>
                    <a:pt x="9490" y="11020"/>
                    <a:pt x="9563" y="11246"/>
                  </a:cubicBezTo>
                  <a:cubicBezTo>
                    <a:pt x="9184" y="11093"/>
                    <a:pt x="8724" y="10867"/>
                    <a:pt x="8418" y="10481"/>
                  </a:cubicBezTo>
                  <a:cubicBezTo>
                    <a:pt x="8265" y="10408"/>
                    <a:pt x="8186" y="10328"/>
                    <a:pt x="8186" y="10175"/>
                  </a:cubicBezTo>
                  <a:lnTo>
                    <a:pt x="8112" y="10255"/>
                  </a:lnTo>
                  <a:cubicBezTo>
                    <a:pt x="8492" y="10867"/>
                    <a:pt x="9104" y="11326"/>
                    <a:pt x="9796" y="11553"/>
                  </a:cubicBezTo>
                  <a:cubicBezTo>
                    <a:pt x="9869" y="11706"/>
                    <a:pt x="10022" y="11859"/>
                    <a:pt x="10102" y="12012"/>
                  </a:cubicBezTo>
                  <a:cubicBezTo>
                    <a:pt x="10175" y="12091"/>
                    <a:pt x="10255" y="12244"/>
                    <a:pt x="10328" y="12397"/>
                  </a:cubicBezTo>
                  <a:lnTo>
                    <a:pt x="10328" y="12471"/>
                  </a:lnTo>
                  <a:lnTo>
                    <a:pt x="10328" y="12703"/>
                  </a:lnTo>
                  <a:cubicBezTo>
                    <a:pt x="10175" y="13010"/>
                    <a:pt x="9643" y="13083"/>
                    <a:pt x="9410" y="13083"/>
                  </a:cubicBezTo>
                  <a:cubicBezTo>
                    <a:pt x="8724" y="13083"/>
                    <a:pt x="7959" y="12930"/>
                    <a:pt x="7267" y="12703"/>
                  </a:cubicBezTo>
                  <a:cubicBezTo>
                    <a:pt x="7114" y="12624"/>
                    <a:pt x="6961" y="12550"/>
                    <a:pt x="6808" y="12550"/>
                  </a:cubicBezTo>
                  <a:cubicBezTo>
                    <a:pt x="6349" y="12318"/>
                    <a:pt x="5817" y="12165"/>
                    <a:pt x="5278" y="12165"/>
                  </a:cubicBezTo>
                  <a:lnTo>
                    <a:pt x="4898" y="12165"/>
                  </a:lnTo>
                  <a:cubicBezTo>
                    <a:pt x="4866" y="12176"/>
                    <a:pt x="4835" y="12181"/>
                    <a:pt x="4806" y="12181"/>
                  </a:cubicBezTo>
                  <a:cubicBezTo>
                    <a:pt x="4627" y="12181"/>
                    <a:pt x="4524" y="11990"/>
                    <a:pt x="4592" y="11859"/>
                  </a:cubicBezTo>
                  <a:lnTo>
                    <a:pt x="4972" y="11479"/>
                  </a:lnTo>
                  <a:lnTo>
                    <a:pt x="5357" y="11093"/>
                  </a:lnTo>
                  <a:cubicBezTo>
                    <a:pt x="5890" y="10714"/>
                    <a:pt x="6502" y="10408"/>
                    <a:pt x="7041" y="10102"/>
                  </a:cubicBezTo>
                  <a:cubicBezTo>
                    <a:pt x="7420" y="9949"/>
                    <a:pt x="7806" y="9716"/>
                    <a:pt x="8186" y="9489"/>
                  </a:cubicBezTo>
                  <a:cubicBezTo>
                    <a:pt x="9031" y="8951"/>
                    <a:pt x="10022" y="8112"/>
                    <a:pt x="10255" y="6888"/>
                  </a:cubicBezTo>
                  <a:cubicBezTo>
                    <a:pt x="10328" y="6429"/>
                    <a:pt x="10255" y="5890"/>
                    <a:pt x="10102" y="5431"/>
                  </a:cubicBezTo>
                  <a:cubicBezTo>
                    <a:pt x="10481" y="4592"/>
                    <a:pt x="10634" y="3827"/>
                    <a:pt x="10481" y="2908"/>
                  </a:cubicBezTo>
                  <a:cubicBezTo>
                    <a:pt x="10481" y="2829"/>
                    <a:pt x="10408" y="2755"/>
                    <a:pt x="10328" y="2755"/>
                  </a:cubicBezTo>
                  <a:cubicBezTo>
                    <a:pt x="10255" y="2755"/>
                    <a:pt x="10328" y="2908"/>
                    <a:pt x="10328" y="2982"/>
                  </a:cubicBezTo>
                  <a:cubicBezTo>
                    <a:pt x="10408" y="3747"/>
                    <a:pt x="10255" y="4359"/>
                    <a:pt x="9949" y="4972"/>
                  </a:cubicBezTo>
                  <a:cubicBezTo>
                    <a:pt x="9716" y="4512"/>
                    <a:pt x="9410" y="4053"/>
                    <a:pt x="8951" y="3674"/>
                  </a:cubicBezTo>
                  <a:cubicBezTo>
                    <a:pt x="8339" y="3062"/>
                    <a:pt x="7500" y="2449"/>
                    <a:pt x="6735" y="1990"/>
                  </a:cubicBezTo>
                  <a:lnTo>
                    <a:pt x="6655" y="1911"/>
                  </a:lnTo>
                  <a:cubicBezTo>
                    <a:pt x="6429" y="1758"/>
                    <a:pt x="6429" y="1378"/>
                    <a:pt x="6582" y="1072"/>
                  </a:cubicBezTo>
                  <a:lnTo>
                    <a:pt x="6582" y="919"/>
                  </a:lnTo>
                  <a:cubicBezTo>
                    <a:pt x="6735" y="686"/>
                    <a:pt x="6808" y="307"/>
                    <a:pt x="6808" y="1"/>
                  </a:cubicBezTo>
                  <a:lnTo>
                    <a:pt x="6655" y="1"/>
                  </a:lnTo>
                  <a:cubicBezTo>
                    <a:pt x="6735" y="227"/>
                    <a:pt x="6582" y="460"/>
                    <a:pt x="6502" y="766"/>
                  </a:cubicBezTo>
                  <a:lnTo>
                    <a:pt x="6349" y="992"/>
                  </a:lnTo>
                  <a:cubicBezTo>
                    <a:pt x="6276" y="1298"/>
                    <a:pt x="6196" y="1531"/>
                    <a:pt x="6276" y="1758"/>
                  </a:cubicBezTo>
                  <a:cubicBezTo>
                    <a:pt x="6276" y="1758"/>
                    <a:pt x="6123" y="1684"/>
                    <a:pt x="6043" y="1684"/>
                  </a:cubicBezTo>
                  <a:cubicBezTo>
                    <a:pt x="5737" y="1452"/>
                    <a:pt x="5357" y="1225"/>
                    <a:pt x="5125" y="839"/>
                  </a:cubicBezTo>
                  <a:cubicBezTo>
                    <a:pt x="4972" y="613"/>
                    <a:pt x="4972" y="307"/>
                    <a:pt x="5051" y="1"/>
                  </a:cubicBezTo>
                  <a:lnTo>
                    <a:pt x="4898" y="1"/>
                  </a:lnTo>
                  <a:cubicBezTo>
                    <a:pt x="4819" y="380"/>
                    <a:pt x="4819" y="460"/>
                    <a:pt x="4898" y="919"/>
                  </a:cubicBezTo>
                  <a:cubicBezTo>
                    <a:pt x="4898" y="919"/>
                    <a:pt x="4898" y="1072"/>
                    <a:pt x="4972" y="1145"/>
                  </a:cubicBezTo>
                  <a:cubicBezTo>
                    <a:pt x="4972" y="1225"/>
                    <a:pt x="4972" y="1298"/>
                    <a:pt x="4898" y="1298"/>
                  </a:cubicBezTo>
                  <a:cubicBezTo>
                    <a:pt x="4592" y="1298"/>
                    <a:pt x="4286" y="1225"/>
                    <a:pt x="3980" y="766"/>
                  </a:cubicBezTo>
                  <a:cubicBezTo>
                    <a:pt x="3900" y="533"/>
                    <a:pt x="3827" y="307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7"/>
            <p:cNvSpPr/>
            <p:nvPr/>
          </p:nvSpPr>
          <p:spPr>
            <a:xfrm>
              <a:off x="355681" y="3987757"/>
              <a:ext cx="247765" cy="40041"/>
            </a:xfrm>
            <a:custGeom>
              <a:avLst/>
              <a:gdLst/>
              <a:ahLst/>
              <a:cxnLst/>
              <a:rect l="l" t="t" r="r" b="b"/>
              <a:pathLst>
                <a:path w="4746" h="767" extrusionOk="0">
                  <a:moveTo>
                    <a:pt x="1" y="1"/>
                  </a:moveTo>
                  <a:lnTo>
                    <a:pt x="1" y="766"/>
                  </a:lnTo>
                  <a:lnTo>
                    <a:pt x="4745" y="766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7"/>
            <p:cNvSpPr/>
            <p:nvPr/>
          </p:nvSpPr>
          <p:spPr>
            <a:xfrm>
              <a:off x="798954" y="2680283"/>
              <a:ext cx="611425" cy="316832"/>
            </a:xfrm>
            <a:custGeom>
              <a:avLst/>
              <a:gdLst/>
              <a:ahLst/>
              <a:cxnLst/>
              <a:rect l="l" t="t" r="r" b="b"/>
              <a:pathLst>
                <a:path w="11712" h="6069" extrusionOk="0">
                  <a:moveTo>
                    <a:pt x="5981" y="0"/>
                  </a:moveTo>
                  <a:cubicBezTo>
                    <a:pt x="5953" y="0"/>
                    <a:pt x="5924" y="6"/>
                    <a:pt x="5896" y="20"/>
                  </a:cubicBezTo>
                  <a:cubicBezTo>
                    <a:pt x="5663" y="20"/>
                    <a:pt x="5510" y="173"/>
                    <a:pt x="5284" y="253"/>
                  </a:cubicBezTo>
                  <a:cubicBezTo>
                    <a:pt x="5051" y="326"/>
                    <a:pt x="4898" y="406"/>
                    <a:pt x="4672" y="406"/>
                  </a:cubicBezTo>
                  <a:cubicBezTo>
                    <a:pt x="4519" y="406"/>
                    <a:pt x="4366" y="326"/>
                    <a:pt x="4212" y="326"/>
                  </a:cubicBezTo>
                  <a:cubicBezTo>
                    <a:pt x="3906" y="326"/>
                    <a:pt x="3447" y="406"/>
                    <a:pt x="3368" y="712"/>
                  </a:cubicBezTo>
                  <a:cubicBezTo>
                    <a:pt x="3250" y="946"/>
                    <a:pt x="3180" y="1044"/>
                    <a:pt x="2980" y="1044"/>
                  </a:cubicBezTo>
                  <a:cubicBezTo>
                    <a:pt x="2919" y="1044"/>
                    <a:pt x="2846" y="1035"/>
                    <a:pt x="2755" y="1018"/>
                  </a:cubicBezTo>
                  <a:cubicBezTo>
                    <a:pt x="2705" y="1009"/>
                    <a:pt x="2661" y="1005"/>
                    <a:pt x="2621" y="1005"/>
                  </a:cubicBezTo>
                  <a:cubicBezTo>
                    <a:pt x="2294" y="1005"/>
                    <a:pt x="2272" y="1278"/>
                    <a:pt x="2070" y="1550"/>
                  </a:cubicBezTo>
                  <a:cubicBezTo>
                    <a:pt x="1837" y="1783"/>
                    <a:pt x="1458" y="1936"/>
                    <a:pt x="1152" y="2242"/>
                  </a:cubicBezTo>
                  <a:cubicBezTo>
                    <a:pt x="919" y="2469"/>
                    <a:pt x="692" y="2775"/>
                    <a:pt x="386" y="2928"/>
                  </a:cubicBezTo>
                  <a:cubicBezTo>
                    <a:pt x="1" y="3007"/>
                    <a:pt x="1" y="3234"/>
                    <a:pt x="233" y="3466"/>
                  </a:cubicBezTo>
                  <a:cubicBezTo>
                    <a:pt x="386" y="3540"/>
                    <a:pt x="460" y="3693"/>
                    <a:pt x="460" y="3846"/>
                  </a:cubicBezTo>
                  <a:cubicBezTo>
                    <a:pt x="386" y="3999"/>
                    <a:pt x="233" y="4232"/>
                    <a:pt x="386" y="4385"/>
                  </a:cubicBezTo>
                  <a:cubicBezTo>
                    <a:pt x="460" y="4538"/>
                    <a:pt x="692" y="4611"/>
                    <a:pt x="845" y="4691"/>
                  </a:cubicBezTo>
                  <a:cubicBezTo>
                    <a:pt x="999" y="4764"/>
                    <a:pt x="999" y="4997"/>
                    <a:pt x="1152" y="5150"/>
                  </a:cubicBezTo>
                  <a:cubicBezTo>
                    <a:pt x="1378" y="5303"/>
                    <a:pt x="1611" y="5223"/>
                    <a:pt x="1837" y="5303"/>
                  </a:cubicBezTo>
                  <a:lnTo>
                    <a:pt x="2755" y="5530"/>
                  </a:lnTo>
                  <a:cubicBezTo>
                    <a:pt x="2909" y="5569"/>
                    <a:pt x="3043" y="5569"/>
                    <a:pt x="3178" y="5569"/>
                  </a:cubicBezTo>
                  <a:cubicBezTo>
                    <a:pt x="3313" y="5569"/>
                    <a:pt x="3447" y="5569"/>
                    <a:pt x="3600" y="5609"/>
                  </a:cubicBezTo>
                  <a:cubicBezTo>
                    <a:pt x="3716" y="5609"/>
                    <a:pt x="3852" y="5588"/>
                    <a:pt x="3978" y="5588"/>
                  </a:cubicBezTo>
                  <a:cubicBezTo>
                    <a:pt x="4099" y="5588"/>
                    <a:pt x="4211" y="5608"/>
                    <a:pt x="4286" y="5683"/>
                  </a:cubicBezTo>
                  <a:cubicBezTo>
                    <a:pt x="4439" y="5762"/>
                    <a:pt x="4519" y="5989"/>
                    <a:pt x="4672" y="6068"/>
                  </a:cubicBezTo>
                  <a:cubicBezTo>
                    <a:pt x="4825" y="6068"/>
                    <a:pt x="5284" y="5989"/>
                    <a:pt x="5437" y="5989"/>
                  </a:cubicBezTo>
                  <a:cubicBezTo>
                    <a:pt x="5590" y="5915"/>
                    <a:pt x="5743" y="5683"/>
                    <a:pt x="5896" y="5683"/>
                  </a:cubicBezTo>
                  <a:cubicBezTo>
                    <a:pt x="5924" y="5669"/>
                    <a:pt x="5955" y="5663"/>
                    <a:pt x="5987" y="5663"/>
                  </a:cubicBezTo>
                  <a:cubicBezTo>
                    <a:pt x="6128" y="5663"/>
                    <a:pt x="6290" y="5776"/>
                    <a:pt x="6355" y="5836"/>
                  </a:cubicBezTo>
                  <a:cubicBezTo>
                    <a:pt x="6443" y="5895"/>
                    <a:pt x="6519" y="5920"/>
                    <a:pt x="6589" y="5920"/>
                  </a:cubicBezTo>
                  <a:cubicBezTo>
                    <a:pt x="6700" y="5920"/>
                    <a:pt x="6794" y="5856"/>
                    <a:pt x="6888" y="5762"/>
                  </a:cubicBezTo>
                  <a:cubicBezTo>
                    <a:pt x="6983" y="5715"/>
                    <a:pt x="7063" y="5697"/>
                    <a:pt x="7138" y="5697"/>
                  </a:cubicBezTo>
                  <a:cubicBezTo>
                    <a:pt x="7304" y="5697"/>
                    <a:pt x="7442" y="5785"/>
                    <a:pt x="7653" y="5836"/>
                  </a:cubicBezTo>
                  <a:cubicBezTo>
                    <a:pt x="7841" y="5836"/>
                    <a:pt x="8076" y="5935"/>
                    <a:pt x="8240" y="5935"/>
                  </a:cubicBezTo>
                  <a:cubicBezTo>
                    <a:pt x="8280" y="5935"/>
                    <a:pt x="8315" y="5929"/>
                    <a:pt x="8345" y="5915"/>
                  </a:cubicBezTo>
                  <a:cubicBezTo>
                    <a:pt x="8571" y="5915"/>
                    <a:pt x="8651" y="5762"/>
                    <a:pt x="8804" y="5609"/>
                  </a:cubicBezTo>
                  <a:cubicBezTo>
                    <a:pt x="8849" y="5586"/>
                    <a:pt x="8894" y="5576"/>
                    <a:pt x="8941" y="5576"/>
                  </a:cubicBezTo>
                  <a:cubicBezTo>
                    <a:pt x="9054" y="5576"/>
                    <a:pt x="9177" y="5631"/>
                    <a:pt x="9336" y="5683"/>
                  </a:cubicBezTo>
                  <a:cubicBezTo>
                    <a:pt x="9405" y="5706"/>
                    <a:pt x="9473" y="5716"/>
                    <a:pt x="9543" y="5716"/>
                  </a:cubicBezTo>
                  <a:cubicBezTo>
                    <a:pt x="9710" y="5716"/>
                    <a:pt x="9886" y="5661"/>
                    <a:pt x="10102" y="5609"/>
                  </a:cubicBezTo>
                  <a:cubicBezTo>
                    <a:pt x="10255" y="5609"/>
                    <a:pt x="10334" y="5456"/>
                    <a:pt x="10408" y="5303"/>
                  </a:cubicBezTo>
                  <a:cubicBezTo>
                    <a:pt x="10487" y="5070"/>
                    <a:pt x="10640" y="4997"/>
                    <a:pt x="10793" y="4917"/>
                  </a:cubicBezTo>
                  <a:cubicBezTo>
                    <a:pt x="11253" y="4764"/>
                    <a:pt x="11559" y="4232"/>
                    <a:pt x="11632" y="3773"/>
                  </a:cubicBezTo>
                  <a:cubicBezTo>
                    <a:pt x="11712" y="3540"/>
                    <a:pt x="11479" y="3313"/>
                    <a:pt x="11479" y="3081"/>
                  </a:cubicBezTo>
                  <a:cubicBezTo>
                    <a:pt x="11479" y="2854"/>
                    <a:pt x="11479" y="2622"/>
                    <a:pt x="11253" y="2469"/>
                  </a:cubicBezTo>
                  <a:cubicBezTo>
                    <a:pt x="11100" y="2395"/>
                    <a:pt x="10867" y="2316"/>
                    <a:pt x="10793" y="2089"/>
                  </a:cubicBezTo>
                  <a:cubicBezTo>
                    <a:pt x="10714" y="1936"/>
                    <a:pt x="10640" y="1703"/>
                    <a:pt x="10334" y="1630"/>
                  </a:cubicBezTo>
                  <a:cubicBezTo>
                    <a:pt x="9875" y="1630"/>
                    <a:pt x="9490" y="1324"/>
                    <a:pt x="9183" y="1018"/>
                  </a:cubicBezTo>
                  <a:cubicBezTo>
                    <a:pt x="9030" y="865"/>
                    <a:pt x="8804" y="785"/>
                    <a:pt x="8571" y="712"/>
                  </a:cubicBezTo>
                  <a:cubicBezTo>
                    <a:pt x="8265" y="632"/>
                    <a:pt x="7959" y="406"/>
                    <a:pt x="7653" y="406"/>
                  </a:cubicBezTo>
                  <a:cubicBezTo>
                    <a:pt x="7504" y="406"/>
                    <a:pt x="7347" y="413"/>
                    <a:pt x="7191" y="413"/>
                  </a:cubicBezTo>
                  <a:cubicBezTo>
                    <a:pt x="6864" y="413"/>
                    <a:pt x="6536" y="380"/>
                    <a:pt x="6276" y="173"/>
                  </a:cubicBezTo>
                  <a:cubicBezTo>
                    <a:pt x="6216" y="113"/>
                    <a:pt x="6103" y="0"/>
                    <a:pt x="5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7"/>
            <p:cNvSpPr/>
            <p:nvPr/>
          </p:nvSpPr>
          <p:spPr>
            <a:xfrm>
              <a:off x="1214453" y="2889051"/>
              <a:ext cx="44113" cy="31010"/>
            </a:xfrm>
            <a:custGeom>
              <a:avLst/>
              <a:gdLst/>
              <a:ahLst/>
              <a:cxnLst/>
              <a:rect l="l" t="t" r="r" b="b"/>
              <a:pathLst>
                <a:path w="845" h="594" extrusionOk="0">
                  <a:moveTo>
                    <a:pt x="539" y="0"/>
                  </a:moveTo>
                  <a:cubicBezTo>
                    <a:pt x="386" y="0"/>
                    <a:pt x="233" y="80"/>
                    <a:pt x="153" y="153"/>
                  </a:cubicBezTo>
                  <a:cubicBezTo>
                    <a:pt x="80" y="153"/>
                    <a:pt x="0" y="306"/>
                    <a:pt x="0" y="386"/>
                  </a:cubicBezTo>
                  <a:cubicBezTo>
                    <a:pt x="0" y="459"/>
                    <a:pt x="80" y="459"/>
                    <a:pt x="153" y="539"/>
                  </a:cubicBezTo>
                  <a:cubicBezTo>
                    <a:pt x="193" y="576"/>
                    <a:pt x="269" y="594"/>
                    <a:pt x="355" y="594"/>
                  </a:cubicBezTo>
                  <a:cubicBezTo>
                    <a:pt x="441" y="594"/>
                    <a:pt x="536" y="576"/>
                    <a:pt x="612" y="539"/>
                  </a:cubicBezTo>
                  <a:cubicBezTo>
                    <a:pt x="765" y="539"/>
                    <a:pt x="845" y="386"/>
                    <a:pt x="845" y="233"/>
                  </a:cubicBezTo>
                  <a:cubicBezTo>
                    <a:pt x="845" y="153"/>
                    <a:pt x="692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7"/>
            <p:cNvSpPr/>
            <p:nvPr/>
          </p:nvSpPr>
          <p:spPr>
            <a:xfrm>
              <a:off x="1194615" y="2881064"/>
              <a:ext cx="27877" cy="12164"/>
            </a:xfrm>
            <a:custGeom>
              <a:avLst/>
              <a:gdLst/>
              <a:ahLst/>
              <a:cxnLst/>
              <a:rect l="l" t="t" r="r" b="b"/>
              <a:pathLst>
                <a:path w="534" h="233" extrusionOk="0">
                  <a:moveTo>
                    <a:pt x="307" y="0"/>
                  </a:moveTo>
                  <a:cubicBezTo>
                    <a:pt x="154" y="0"/>
                    <a:pt x="74" y="0"/>
                    <a:pt x="1" y="80"/>
                  </a:cubicBezTo>
                  <a:lnTo>
                    <a:pt x="1" y="153"/>
                  </a:lnTo>
                  <a:lnTo>
                    <a:pt x="74" y="153"/>
                  </a:lnTo>
                  <a:cubicBezTo>
                    <a:pt x="227" y="233"/>
                    <a:pt x="307" y="233"/>
                    <a:pt x="380" y="233"/>
                  </a:cubicBezTo>
                  <a:cubicBezTo>
                    <a:pt x="460" y="153"/>
                    <a:pt x="533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7"/>
            <p:cNvSpPr/>
            <p:nvPr/>
          </p:nvSpPr>
          <p:spPr>
            <a:xfrm>
              <a:off x="1202603" y="2849062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460" y="1"/>
                  </a:moveTo>
                  <a:cubicBezTo>
                    <a:pt x="307" y="1"/>
                    <a:pt x="154" y="1"/>
                    <a:pt x="74" y="80"/>
                  </a:cubicBezTo>
                  <a:cubicBezTo>
                    <a:pt x="1" y="154"/>
                    <a:pt x="1" y="307"/>
                    <a:pt x="74" y="387"/>
                  </a:cubicBezTo>
                  <a:lnTo>
                    <a:pt x="227" y="387"/>
                  </a:lnTo>
                  <a:cubicBezTo>
                    <a:pt x="380" y="387"/>
                    <a:pt x="460" y="307"/>
                    <a:pt x="533" y="233"/>
                  </a:cubicBezTo>
                  <a:cubicBezTo>
                    <a:pt x="533" y="154"/>
                    <a:pt x="533" y="8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7"/>
            <p:cNvSpPr/>
            <p:nvPr/>
          </p:nvSpPr>
          <p:spPr>
            <a:xfrm>
              <a:off x="1138704" y="2877201"/>
              <a:ext cx="43800" cy="35865"/>
            </a:xfrm>
            <a:custGeom>
              <a:avLst/>
              <a:gdLst/>
              <a:ahLst/>
              <a:cxnLst/>
              <a:rect l="l" t="t" r="r" b="b"/>
              <a:pathLst>
                <a:path w="839" h="687" extrusionOk="0">
                  <a:moveTo>
                    <a:pt x="459" y="1"/>
                  </a:moveTo>
                  <a:cubicBezTo>
                    <a:pt x="380" y="74"/>
                    <a:pt x="0" y="227"/>
                    <a:pt x="0" y="380"/>
                  </a:cubicBezTo>
                  <a:cubicBezTo>
                    <a:pt x="0" y="460"/>
                    <a:pt x="74" y="533"/>
                    <a:pt x="153" y="613"/>
                  </a:cubicBezTo>
                  <a:cubicBezTo>
                    <a:pt x="227" y="686"/>
                    <a:pt x="306" y="686"/>
                    <a:pt x="459" y="686"/>
                  </a:cubicBezTo>
                  <a:cubicBezTo>
                    <a:pt x="612" y="686"/>
                    <a:pt x="686" y="686"/>
                    <a:pt x="765" y="613"/>
                  </a:cubicBezTo>
                  <a:cubicBezTo>
                    <a:pt x="839" y="533"/>
                    <a:pt x="839" y="380"/>
                    <a:pt x="765" y="307"/>
                  </a:cubicBezTo>
                  <a:cubicBezTo>
                    <a:pt x="765" y="154"/>
                    <a:pt x="612" y="7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7"/>
            <p:cNvSpPr/>
            <p:nvPr/>
          </p:nvSpPr>
          <p:spPr>
            <a:xfrm>
              <a:off x="1158490" y="2845251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80" y="0"/>
                  </a:moveTo>
                  <a:cubicBezTo>
                    <a:pt x="1" y="0"/>
                    <a:pt x="1" y="227"/>
                    <a:pt x="1" y="306"/>
                  </a:cubicBezTo>
                  <a:cubicBezTo>
                    <a:pt x="154" y="306"/>
                    <a:pt x="233" y="227"/>
                    <a:pt x="307" y="153"/>
                  </a:cubicBezTo>
                  <a:cubicBezTo>
                    <a:pt x="307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7"/>
            <p:cNvSpPr/>
            <p:nvPr/>
          </p:nvSpPr>
          <p:spPr>
            <a:xfrm>
              <a:off x="1098715" y="2859399"/>
              <a:ext cx="43852" cy="25841"/>
            </a:xfrm>
            <a:custGeom>
              <a:avLst/>
              <a:gdLst/>
              <a:ahLst/>
              <a:cxnLst/>
              <a:rect l="l" t="t" r="r" b="b"/>
              <a:pathLst>
                <a:path w="840" h="495" extrusionOk="0">
                  <a:moveTo>
                    <a:pt x="554" y="0"/>
                  </a:moveTo>
                  <a:cubicBezTo>
                    <a:pt x="525" y="0"/>
                    <a:pt x="509" y="35"/>
                    <a:pt x="460" y="35"/>
                  </a:cubicBezTo>
                  <a:cubicBezTo>
                    <a:pt x="381" y="35"/>
                    <a:pt x="227" y="35"/>
                    <a:pt x="154" y="109"/>
                  </a:cubicBezTo>
                  <a:cubicBezTo>
                    <a:pt x="74" y="109"/>
                    <a:pt x="1" y="262"/>
                    <a:pt x="1" y="342"/>
                  </a:cubicBezTo>
                  <a:cubicBezTo>
                    <a:pt x="74" y="415"/>
                    <a:pt x="227" y="495"/>
                    <a:pt x="381" y="495"/>
                  </a:cubicBezTo>
                  <a:cubicBezTo>
                    <a:pt x="534" y="415"/>
                    <a:pt x="687" y="415"/>
                    <a:pt x="766" y="262"/>
                  </a:cubicBezTo>
                  <a:cubicBezTo>
                    <a:pt x="840" y="189"/>
                    <a:pt x="766" y="35"/>
                    <a:pt x="613" y="35"/>
                  </a:cubicBezTo>
                  <a:cubicBezTo>
                    <a:pt x="587" y="9"/>
                    <a:pt x="569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7"/>
            <p:cNvSpPr/>
            <p:nvPr/>
          </p:nvSpPr>
          <p:spPr>
            <a:xfrm>
              <a:off x="1094591" y="2841075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153" y="1"/>
                  </a:moveTo>
                  <a:cubicBezTo>
                    <a:pt x="153" y="80"/>
                    <a:pt x="80" y="80"/>
                    <a:pt x="80" y="80"/>
                  </a:cubicBezTo>
                  <a:cubicBezTo>
                    <a:pt x="0" y="80"/>
                    <a:pt x="0" y="154"/>
                    <a:pt x="80" y="233"/>
                  </a:cubicBezTo>
                  <a:lnTo>
                    <a:pt x="306" y="233"/>
                  </a:lnTo>
                  <a:lnTo>
                    <a:pt x="306" y="80"/>
                  </a:lnTo>
                  <a:cubicBezTo>
                    <a:pt x="233" y="80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7"/>
            <p:cNvSpPr/>
            <p:nvPr/>
          </p:nvSpPr>
          <p:spPr>
            <a:xfrm>
              <a:off x="1046666" y="2871354"/>
              <a:ext cx="47976" cy="41712"/>
            </a:xfrm>
            <a:custGeom>
              <a:avLst/>
              <a:gdLst/>
              <a:ahLst/>
              <a:cxnLst/>
              <a:rect l="l" t="t" r="r" b="b"/>
              <a:pathLst>
                <a:path w="919" h="799" extrusionOk="0">
                  <a:moveTo>
                    <a:pt x="458" y="0"/>
                  </a:moveTo>
                  <a:cubicBezTo>
                    <a:pt x="435" y="0"/>
                    <a:pt x="410" y="9"/>
                    <a:pt x="386" y="33"/>
                  </a:cubicBezTo>
                  <a:cubicBezTo>
                    <a:pt x="306" y="33"/>
                    <a:pt x="233" y="33"/>
                    <a:pt x="233" y="113"/>
                  </a:cubicBezTo>
                  <a:cubicBezTo>
                    <a:pt x="80" y="113"/>
                    <a:pt x="80" y="186"/>
                    <a:pt x="0" y="266"/>
                  </a:cubicBezTo>
                  <a:cubicBezTo>
                    <a:pt x="0" y="492"/>
                    <a:pt x="153" y="645"/>
                    <a:pt x="306" y="725"/>
                  </a:cubicBezTo>
                  <a:cubicBezTo>
                    <a:pt x="459" y="798"/>
                    <a:pt x="539" y="798"/>
                    <a:pt x="612" y="798"/>
                  </a:cubicBezTo>
                  <a:cubicBezTo>
                    <a:pt x="765" y="798"/>
                    <a:pt x="845" y="725"/>
                    <a:pt x="918" y="645"/>
                  </a:cubicBezTo>
                  <a:lnTo>
                    <a:pt x="918" y="492"/>
                  </a:lnTo>
                  <a:cubicBezTo>
                    <a:pt x="918" y="339"/>
                    <a:pt x="765" y="113"/>
                    <a:pt x="539" y="33"/>
                  </a:cubicBezTo>
                  <a:cubicBezTo>
                    <a:pt x="539" y="33"/>
                    <a:pt x="503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7"/>
            <p:cNvSpPr/>
            <p:nvPr/>
          </p:nvSpPr>
          <p:spPr>
            <a:xfrm>
              <a:off x="1106702" y="2893175"/>
              <a:ext cx="11903" cy="13730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154"/>
                  </a:lnTo>
                  <a:lnTo>
                    <a:pt x="1" y="227"/>
                  </a:lnTo>
                  <a:cubicBezTo>
                    <a:pt x="25" y="254"/>
                    <a:pt x="51" y="263"/>
                    <a:pt x="76" y="263"/>
                  </a:cubicBezTo>
                  <a:cubicBezTo>
                    <a:pt x="127" y="263"/>
                    <a:pt x="179" y="227"/>
                    <a:pt x="228" y="227"/>
                  </a:cubicBezTo>
                  <a:cubicBezTo>
                    <a:pt x="228" y="154"/>
                    <a:pt x="228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7"/>
            <p:cNvSpPr/>
            <p:nvPr/>
          </p:nvSpPr>
          <p:spPr>
            <a:xfrm>
              <a:off x="1122729" y="2815442"/>
              <a:ext cx="32002" cy="23440"/>
            </a:xfrm>
            <a:custGeom>
              <a:avLst/>
              <a:gdLst/>
              <a:ahLst/>
              <a:cxnLst/>
              <a:rect l="l" t="t" r="r" b="b"/>
              <a:pathLst>
                <a:path w="613" h="449" extrusionOk="0">
                  <a:moveTo>
                    <a:pt x="458" y="0"/>
                  </a:moveTo>
                  <a:cubicBezTo>
                    <a:pt x="407" y="0"/>
                    <a:pt x="355" y="33"/>
                    <a:pt x="306" y="33"/>
                  </a:cubicBezTo>
                  <a:lnTo>
                    <a:pt x="153" y="33"/>
                  </a:lnTo>
                  <a:cubicBezTo>
                    <a:pt x="153" y="33"/>
                    <a:pt x="74" y="33"/>
                    <a:pt x="74" y="112"/>
                  </a:cubicBezTo>
                  <a:cubicBezTo>
                    <a:pt x="0" y="112"/>
                    <a:pt x="0" y="186"/>
                    <a:pt x="0" y="186"/>
                  </a:cubicBezTo>
                  <a:cubicBezTo>
                    <a:pt x="74" y="265"/>
                    <a:pt x="74" y="265"/>
                    <a:pt x="74" y="339"/>
                  </a:cubicBezTo>
                  <a:cubicBezTo>
                    <a:pt x="130" y="395"/>
                    <a:pt x="223" y="449"/>
                    <a:pt x="328" y="449"/>
                  </a:cubicBezTo>
                  <a:cubicBezTo>
                    <a:pt x="370" y="449"/>
                    <a:pt x="415" y="440"/>
                    <a:pt x="459" y="418"/>
                  </a:cubicBezTo>
                  <a:cubicBezTo>
                    <a:pt x="612" y="418"/>
                    <a:pt x="612" y="265"/>
                    <a:pt x="612" y="112"/>
                  </a:cubicBezTo>
                  <a:cubicBezTo>
                    <a:pt x="612" y="112"/>
                    <a:pt x="612" y="33"/>
                    <a:pt x="533" y="33"/>
                  </a:cubicBezTo>
                  <a:cubicBezTo>
                    <a:pt x="508" y="8"/>
                    <a:pt x="483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7"/>
            <p:cNvSpPr/>
            <p:nvPr/>
          </p:nvSpPr>
          <p:spPr>
            <a:xfrm>
              <a:off x="1210590" y="2823429"/>
              <a:ext cx="16027" cy="9710"/>
            </a:xfrm>
            <a:custGeom>
              <a:avLst/>
              <a:gdLst/>
              <a:ahLst/>
              <a:cxnLst/>
              <a:rect l="l" t="t" r="r" b="b"/>
              <a:pathLst>
                <a:path w="307" h="186" extrusionOk="0">
                  <a:moveTo>
                    <a:pt x="229" y="0"/>
                  </a:moveTo>
                  <a:cubicBezTo>
                    <a:pt x="177" y="0"/>
                    <a:pt x="127" y="33"/>
                    <a:pt x="74" y="33"/>
                  </a:cubicBezTo>
                  <a:cubicBezTo>
                    <a:pt x="74" y="33"/>
                    <a:pt x="1" y="33"/>
                    <a:pt x="1" y="112"/>
                  </a:cubicBezTo>
                  <a:lnTo>
                    <a:pt x="1" y="186"/>
                  </a:lnTo>
                  <a:lnTo>
                    <a:pt x="307" y="186"/>
                  </a:lnTo>
                  <a:lnTo>
                    <a:pt x="307" y="33"/>
                  </a:lnTo>
                  <a:cubicBezTo>
                    <a:pt x="280" y="8"/>
                    <a:pt x="254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7"/>
            <p:cNvSpPr/>
            <p:nvPr/>
          </p:nvSpPr>
          <p:spPr>
            <a:xfrm>
              <a:off x="1242540" y="2857049"/>
              <a:ext cx="19890" cy="13782"/>
            </a:xfrm>
            <a:custGeom>
              <a:avLst/>
              <a:gdLst/>
              <a:ahLst/>
              <a:cxnLst/>
              <a:rect l="l" t="t" r="r" b="b"/>
              <a:pathLst>
                <a:path w="381" h="264" extrusionOk="0">
                  <a:moveTo>
                    <a:pt x="307" y="1"/>
                  </a:moveTo>
                  <a:cubicBezTo>
                    <a:pt x="154" y="80"/>
                    <a:pt x="1" y="234"/>
                    <a:pt x="154" y="234"/>
                  </a:cubicBezTo>
                  <a:cubicBezTo>
                    <a:pt x="175" y="255"/>
                    <a:pt x="203" y="264"/>
                    <a:pt x="232" y="264"/>
                  </a:cubicBezTo>
                  <a:cubicBezTo>
                    <a:pt x="303" y="264"/>
                    <a:pt x="380" y="210"/>
                    <a:pt x="380" y="154"/>
                  </a:cubicBezTo>
                  <a:cubicBezTo>
                    <a:pt x="380" y="80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7"/>
            <p:cNvSpPr/>
            <p:nvPr/>
          </p:nvSpPr>
          <p:spPr>
            <a:xfrm>
              <a:off x="1018841" y="2833087"/>
              <a:ext cx="47976" cy="27147"/>
            </a:xfrm>
            <a:custGeom>
              <a:avLst/>
              <a:gdLst/>
              <a:ahLst/>
              <a:cxnLst/>
              <a:rect l="l" t="t" r="r" b="b"/>
              <a:pathLst>
                <a:path w="919" h="520" extrusionOk="0">
                  <a:moveTo>
                    <a:pt x="613" y="1"/>
                  </a:moveTo>
                  <a:cubicBezTo>
                    <a:pt x="460" y="1"/>
                    <a:pt x="380" y="1"/>
                    <a:pt x="227" y="80"/>
                  </a:cubicBezTo>
                  <a:cubicBezTo>
                    <a:pt x="154" y="80"/>
                    <a:pt x="154" y="154"/>
                    <a:pt x="74" y="154"/>
                  </a:cubicBezTo>
                  <a:cubicBezTo>
                    <a:pt x="0" y="233"/>
                    <a:pt x="0" y="386"/>
                    <a:pt x="154" y="460"/>
                  </a:cubicBezTo>
                  <a:cubicBezTo>
                    <a:pt x="230" y="500"/>
                    <a:pt x="307" y="520"/>
                    <a:pt x="383" y="520"/>
                  </a:cubicBezTo>
                  <a:cubicBezTo>
                    <a:pt x="460" y="520"/>
                    <a:pt x="536" y="500"/>
                    <a:pt x="613" y="460"/>
                  </a:cubicBezTo>
                  <a:cubicBezTo>
                    <a:pt x="766" y="386"/>
                    <a:pt x="919" y="233"/>
                    <a:pt x="839" y="80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7"/>
            <p:cNvSpPr/>
            <p:nvPr/>
          </p:nvSpPr>
          <p:spPr>
            <a:xfrm>
              <a:off x="1002866" y="2885188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154"/>
                    <a:pt x="74" y="227"/>
                  </a:cubicBezTo>
                  <a:cubicBezTo>
                    <a:pt x="74" y="227"/>
                    <a:pt x="153" y="307"/>
                    <a:pt x="306" y="307"/>
                  </a:cubicBezTo>
                  <a:lnTo>
                    <a:pt x="380" y="227"/>
                  </a:lnTo>
                  <a:cubicBezTo>
                    <a:pt x="460" y="227"/>
                    <a:pt x="46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7"/>
            <p:cNvSpPr/>
            <p:nvPr/>
          </p:nvSpPr>
          <p:spPr>
            <a:xfrm>
              <a:off x="1098715" y="2917137"/>
              <a:ext cx="51840" cy="38997"/>
            </a:xfrm>
            <a:custGeom>
              <a:avLst/>
              <a:gdLst/>
              <a:ahLst/>
              <a:cxnLst/>
              <a:rect l="l" t="t" r="r" b="b"/>
              <a:pathLst>
                <a:path w="993" h="747" extrusionOk="0">
                  <a:moveTo>
                    <a:pt x="227" y="1"/>
                  </a:moveTo>
                  <a:cubicBezTo>
                    <a:pt x="154" y="74"/>
                    <a:pt x="154" y="74"/>
                    <a:pt x="74" y="74"/>
                  </a:cubicBezTo>
                  <a:cubicBezTo>
                    <a:pt x="1" y="154"/>
                    <a:pt x="1" y="227"/>
                    <a:pt x="1" y="307"/>
                  </a:cubicBezTo>
                  <a:lnTo>
                    <a:pt x="1" y="460"/>
                  </a:lnTo>
                  <a:cubicBezTo>
                    <a:pt x="74" y="533"/>
                    <a:pt x="154" y="613"/>
                    <a:pt x="307" y="686"/>
                  </a:cubicBezTo>
                  <a:cubicBezTo>
                    <a:pt x="384" y="726"/>
                    <a:pt x="460" y="746"/>
                    <a:pt x="537" y="746"/>
                  </a:cubicBezTo>
                  <a:cubicBezTo>
                    <a:pt x="613" y="746"/>
                    <a:pt x="690" y="726"/>
                    <a:pt x="766" y="686"/>
                  </a:cubicBezTo>
                  <a:cubicBezTo>
                    <a:pt x="919" y="613"/>
                    <a:pt x="993" y="533"/>
                    <a:pt x="993" y="380"/>
                  </a:cubicBezTo>
                  <a:cubicBezTo>
                    <a:pt x="993" y="227"/>
                    <a:pt x="840" y="154"/>
                    <a:pt x="687" y="74"/>
                  </a:cubicBezTo>
                  <a:cubicBezTo>
                    <a:pt x="613" y="1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7"/>
            <p:cNvSpPr/>
            <p:nvPr/>
          </p:nvSpPr>
          <p:spPr>
            <a:xfrm>
              <a:off x="1066765" y="2925125"/>
              <a:ext cx="24014" cy="11903"/>
            </a:xfrm>
            <a:custGeom>
              <a:avLst/>
              <a:gdLst/>
              <a:ahLst/>
              <a:cxnLst/>
              <a:rect l="l" t="t" r="r" b="b"/>
              <a:pathLst>
                <a:path w="460" h="228" extrusionOk="0">
                  <a:moveTo>
                    <a:pt x="154" y="1"/>
                  </a:moveTo>
                  <a:cubicBezTo>
                    <a:pt x="74" y="1"/>
                    <a:pt x="1" y="74"/>
                    <a:pt x="1" y="154"/>
                  </a:cubicBezTo>
                  <a:cubicBezTo>
                    <a:pt x="74" y="154"/>
                    <a:pt x="74" y="227"/>
                    <a:pt x="154" y="227"/>
                  </a:cubicBezTo>
                  <a:cubicBezTo>
                    <a:pt x="227" y="227"/>
                    <a:pt x="307" y="227"/>
                    <a:pt x="380" y="154"/>
                  </a:cubicBezTo>
                  <a:cubicBezTo>
                    <a:pt x="460" y="15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7"/>
            <p:cNvSpPr/>
            <p:nvPr/>
          </p:nvSpPr>
          <p:spPr>
            <a:xfrm>
              <a:off x="1026829" y="2917137"/>
              <a:ext cx="27877" cy="21039"/>
            </a:xfrm>
            <a:custGeom>
              <a:avLst/>
              <a:gdLst/>
              <a:ahLst/>
              <a:cxnLst/>
              <a:rect l="l" t="t" r="r" b="b"/>
              <a:pathLst>
                <a:path w="534" h="403" extrusionOk="0">
                  <a:moveTo>
                    <a:pt x="227" y="1"/>
                  </a:moveTo>
                  <a:cubicBezTo>
                    <a:pt x="154" y="1"/>
                    <a:pt x="307" y="74"/>
                    <a:pt x="154" y="74"/>
                  </a:cubicBezTo>
                  <a:cubicBezTo>
                    <a:pt x="74" y="74"/>
                    <a:pt x="74" y="74"/>
                    <a:pt x="1" y="154"/>
                  </a:cubicBezTo>
                  <a:lnTo>
                    <a:pt x="1" y="227"/>
                  </a:lnTo>
                  <a:cubicBezTo>
                    <a:pt x="1" y="291"/>
                    <a:pt x="99" y="403"/>
                    <a:pt x="218" y="403"/>
                  </a:cubicBezTo>
                  <a:cubicBezTo>
                    <a:pt x="246" y="403"/>
                    <a:pt x="277" y="396"/>
                    <a:pt x="307" y="380"/>
                  </a:cubicBezTo>
                  <a:cubicBezTo>
                    <a:pt x="460" y="380"/>
                    <a:pt x="533" y="227"/>
                    <a:pt x="380" y="74"/>
                  </a:cubicBezTo>
                  <a:cubicBezTo>
                    <a:pt x="380" y="74"/>
                    <a:pt x="307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7"/>
            <p:cNvSpPr/>
            <p:nvPr/>
          </p:nvSpPr>
          <p:spPr>
            <a:xfrm>
              <a:off x="1170653" y="2921001"/>
              <a:ext cx="32002" cy="25737"/>
            </a:xfrm>
            <a:custGeom>
              <a:avLst/>
              <a:gdLst/>
              <a:ahLst/>
              <a:cxnLst/>
              <a:rect l="l" t="t" r="r" b="b"/>
              <a:pathLst>
                <a:path w="613" h="493" extrusionOk="0">
                  <a:moveTo>
                    <a:pt x="306" y="0"/>
                  </a:moveTo>
                  <a:cubicBezTo>
                    <a:pt x="227" y="0"/>
                    <a:pt x="74" y="80"/>
                    <a:pt x="0" y="153"/>
                  </a:cubicBezTo>
                  <a:cubicBezTo>
                    <a:pt x="0" y="233"/>
                    <a:pt x="0" y="306"/>
                    <a:pt x="74" y="386"/>
                  </a:cubicBezTo>
                  <a:cubicBezTo>
                    <a:pt x="130" y="438"/>
                    <a:pt x="222" y="493"/>
                    <a:pt x="298" y="493"/>
                  </a:cubicBezTo>
                  <a:cubicBezTo>
                    <a:pt x="330" y="493"/>
                    <a:pt x="358" y="483"/>
                    <a:pt x="380" y="459"/>
                  </a:cubicBezTo>
                  <a:cubicBezTo>
                    <a:pt x="533" y="386"/>
                    <a:pt x="613" y="306"/>
                    <a:pt x="613" y="233"/>
                  </a:cubicBezTo>
                  <a:cubicBezTo>
                    <a:pt x="613" y="153"/>
                    <a:pt x="533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7"/>
            <p:cNvSpPr/>
            <p:nvPr/>
          </p:nvSpPr>
          <p:spPr>
            <a:xfrm>
              <a:off x="978904" y="2902155"/>
              <a:ext cx="35813" cy="23022"/>
            </a:xfrm>
            <a:custGeom>
              <a:avLst/>
              <a:gdLst/>
              <a:ahLst/>
              <a:cxnLst/>
              <a:rect l="l" t="t" r="r" b="b"/>
              <a:pathLst>
                <a:path w="686" h="441" extrusionOk="0">
                  <a:moveTo>
                    <a:pt x="382" y="0"/>
                  </a:moveTo>
                  <a:cubicBezTo>
                    <a:pt x="325" y="0"/>
                    <a:pt x="267" y="18"/>
                    <a:pt x="227" y="55"/>
                  </a:cubicBezTo>
                  <a:cubicBezTo>
                    <a:pt x="153" y="55"/>
                    <a:pt x="74" y="55"/>
                    <a:pt x="74" y="135"/>
                  </a:cubicBezTo>
                  <a:cubicBezTo>
                    <a:pt x="0" y="208"/>
                    <a:pt x="74" y="361"/>
                    <a:pt x="227" y="441"/>
                  </a:cubicBezTo>
                  <a:lnTo>
                    <a:pt x="533" y="441"/>
                  </a:lnTo>
                  <a:cubicBezTo>
                    <a:pt x="612" y="361"/>
                    <a:pt x="686" y="288"/>
                    <a:pt x="686" y="208"/>
                  </a:cubicBezTo>
                  <a:cubicBezTo>
                    <a:pt x="686" y="135"/>
                    <a:pt x="612" y="55"/>
                    <a:pt x="533" y="55"/>
                  </a:cubicBezTo>
                  <a:cubicBezTo>
                    <a:pt x="496" y="18"/>
                    <a:pt x="439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7"/>
            <p:cNvSpPr/>
            <p:nvPr/>
          </p:nvSpPr>
          <p:spPr>
            <a:xfrm>
              <a:off x="1214453" y="2935409"/>
              <a:ext cx="12164" cy="8666"/>
            </a:xfrm>
            <a:custGeom>
              <a:avLst/>
              <a:gdLst/>
              <a:ahLst/>
              <a:cxnLst/>
              <a:rect l="l" t="t" r="r" b="b"/>
              <a:pathLst>
                <a:path w="233" h="166" extrusionOk="0">
                  <a:moveTo>
                    <a:pt x="143" y="0"/>
                  </a:moveTo>
                  <a:cubicBezTo>
                    <a:pt x="123" y="0"/>
                    <a:pt x="101" y="9"/>
                    <a:pt x="80" y="30"/>
                  </a:cubicBezTo>
                  <a:cubicBezTo>
                    <a:pt x="0" y="30"/>
                    <a:pt x="0" y="110"/>
                    <a:pt x="0" y="110"/>
                  </a:cubicBezTo>
                  <a:cubicBezTo>
                    <a:pt x="40" y="147"/>
                    <a:pt x="98" y="165"/>
                    <a:pt x="146" y="165"/>
                  </a:cubicBezTo>
                  <a:cubicBezTo>
                    <a:pt x="194" y="165"/>
                    <a:pt x="233" y="147"/>
                    <a:pt x="233" y="110"/>
                  </a:cubicBezTo>
                  <a:cubicBezTo>
                    <a:pt x="233" y="53"/>
                    <a:pt x="193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7"/>
            <p:cNvSpPr/>
            <p:nvPr/>
          </p:nvSpPr>
          <p:spPr>
            <a:xfrm>
              <a:off x="1054654" y="2944963"/>
              <a:ext cx="32002" cy="21874"/>
            </a:xfrm>
            <a:custGeom>
              <a:avLst/>
              <a:gdLst/>
              <a:ahLst/>
              <a:cxnLst/>
              <a:rect l="l" t="t" r="r" b="b"/>
              <a:pathLst>
                <a:path w="613" h="419" extrusionOk="0">
                  <a:moveTo>
                    <a:pt x="233" y="0"/>
                  </a:moveTo>
                  <a:cubicBezTo>
                    <a:pt x="153" y="0"/>
                    <a:pt x="80" y="0"/>
                    <a:pt x="0" y="80"/>
                  </a:cubicBezTo>
                  <a:cubicBezTo>
                    <a:pt x="0" y="80"/>
                    <a:pt x="0" y="153"/>
                    <a:pt x="80" y="233"/>
                  </a:cubicBezTo>
                  <a:cubicBezTo>
                    <a:pt x="80" y="307"/>
                    <a:pt x="153" y="307"/>
                    <a:pt x="233" y="386"/>
                  </a:cubicBezTo>
                  <a:cubicBezTo>
                    <a:pt x="282" y="386"/>
                    <a:pt x="366" y="419"/>
                    <a:pt x="440" y="419"/>
                  </a:cubicBezTo>
                  <a:cubicBezTo>
                    <a:pt x="478" y="419"/>
                    <a:pt x="512" y="411"/>
                    <a:pt x="539" y="386"/>
                  </a:cubicBezTo>
                  <a:lnTo>
                    <a:pt x="612" y="386"/>
                  </a:lnTo>
                  <a:lnTo>
                    <a:pt x="612" y="307"/>
                  </a:lnTo>
                  <a:cubicBezTo>
                    <a:pt x="612" y="233"/>
                    <a:pt x="612" y="153"/>
                    <a:pt x="539" y="153"/>
                  </a:cubicBezTo>
                  <a:cubicBezTo>
                    <a:pt x="459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7"/>
            <p:cNvSpPr/>
            <p:nvPr/>
          </p:nvSpPr>
          <p:spPr>
            <a:xfrm>
              <a:off x="998690" y="2944963"/>
              <a:ext cx="48029" cy="31062"/>
            </a:xfrm>
            <a:custGeom>
              <a:avLst/>
              <a:gdLst/>
              <a:ahLst/>
              <a:cxnLst/>
              <a:rect l="l" t="t" r="r" b="b"/>
              <a:pathLst>
                <a:path w="920" h="595" extrusionOk="0">
                  <a:moveTo>
                    <a:pt x="613" y="0"/>
                  </a:moveTo>
                  <a:cubicBezTo>
                    <a:pt x="460" y="0"/>
                    <a:pt x="233" y="0"/>
                    <a:pt x="80" y="80"/>
                  </a:cubicBezTo>
                  <a:cubicBezTo>
                    <a:pt x="80" y="153"/>
                    <a:pt x="80" y="153"/>
                    <a:pt x="1" y="233"/>
                  </a:cubicBezTo>
                  <a:cubicBezTo>
                    <a:pt x="1" y="307"/>
                    <a:pt x="80" y="386"/>
                    <a:pt x="154" y="386"/>
                  </a:cubicBezTo>
                  <a:cubicBezTo>
                    <a:pt x="154" y="460"/>
                    <a:pt x="307" y="539"/>
                    <a:pt x="386" y="539"/>
                  </a:cubicBezTo>
                  <a:cubicBezTo>
                    <a:pt x="423" y="576"/>
                    <a:pt x="480" y="594"/>
                    <a:pt x="546" y="594"/>
                  </a:cubicBezTo>
                  <a:cubicBezTo>
                    <a:pt x="613" y="594"/>
                    <a:pt x="690" y="576"/>
                    <a:pt x="766" y="539"/>
                  </a:cubicBezTo>
                  <a:cubicBezTo>
                    <a:pt x="846" y="539"/>
                    <a:pt x="919" y="386"/>
                    <a:pt x="919" y="307"/>
                  </a:cubicBezTo>
                  <a:cubicBezTo>
                    <a:pt x="919" y="233"/>
                    <a:pt x="76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7"/>
            <p:cNvSpPr/>
            <p:nvPr/>
          </p:nvSpPr>
          <p:spPr>
            <a:xfrm>
              <a:off x="986892" y="2933112"/>
              <a:ext cx="16027" cy="11903"/>
            </a:xfrm>
            <a:custGeom>
              <a:avLst/>
              <a:gdLst/>
              <a:ahLst/>
              <a:cxnLst/>
              <a:rect l="l" t="t" r="r" b="b"/>
              <a:pathLst>
                <a:path w="307" h="228" extrusionOk="0">
                  <a:moveTo>
                    <a:pt x="153" y="1"/>
                  </a:moveTo>
                  <a:cubicBezTo>
                    <a:pt x="74" y="1"/>
                    <a:pt x="0" y="74"/>
                    <a:pt x="0" y="154"/>
                  </a:cubicBezTo>
                  <a:cubicBezTo>
                    <a:pt x="0" y="227"/>
                    <a:pt x="153" y="227"/>
                    <a:pt x="227" y="227"/>
                  </a:cubicBezTo>
                  <a:cubicBezTo>
                    <a:pt x="306" y="227"/>
                    <a:pt x="306" y="74"/>
                    <a:pt x="227" y="74"/>
                  </a:cubicBez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7"/>
            <p:cNvSpPr/>
            <p:nvPr/>
          </p:nvSpPr>
          <p:spPr>
            <a:xfrm>
              <a:off x="1110565" y="2961981"/>
              <a:ext cx="28191" cy="22031"/>
            </a:xfrm>
            <a:custGeom>
              <a:avLst/>
              <a:gdLst/>
              <a:ahLst/>
              <a:cxnLst/>
              <a:rect l="l" t="t" r="r" b="b"/>
              <a:pathLst>
                <a:path w="540" h="422" extrusionOk="0">
                  <a:moveTo>
                    <a:pt x="374" y="0"/>
                  </a:moveTo>
                  <a:cubicBezTo>
                    <a:pt x="326" y="0"/>
                    <a:pt x="270" y="20"/>
                    <a:pt x="233" y="60"/>
                  </a:cubicBezTo>
                  <a:lnTo>
                    <a:pt x="80" y="60"/>
                  </a:lnTo>
                  <a:cubicBezTo>
                    <a:pt x="80" y="134"/>
                    <a:pt x="0" y="134"/>
                    <a:pt x="0" y="134"/>
                  </a:cubicBezTo>
                  <a:cubicBezTo>
                    <a:pt x="0" y="213"/>
                    <a:pt x="0" y="366"/>
                    <a:pt x="80" y="366"/>
                  </a:cubicBezTo>
                  <a:cubicBezTo>
                    <a:pt x="117" y="403"/>
                    <a:pt x="173" y="421"/>
                    <a:pt x="231" y="421"/>
                  </a:cubicBezTo>
                  <a:cubicBezTo>
                    <a:pt x="288" y="421"/>
                    <a:pt x="346" y="403"/>
                    <a:pt x="386" y="366"/>
                  </a:cubicBezTo>
                  <a:cubicBezTo>
                    <a:pt x="460" y="366"/>
                    <a:pt x="539" y="287"/>
                    <a:pt x="539" y="213"/>
                  </a:cubicBezTo>
                  <a:cubicBezTo>
                    <a:pt x="539" y="134"/>
                    <a:pt x="539" y="60"/>
                    <a:pt x="460" y="60"/>
                  </a:cubicBezTo>
                  <a:cubicBezTo>
                    <a:pt x="460" y="2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7"/>
            <p:cNvSpPr/>
            <p:nvPr/>
          </p:nvSpPr>
          <p:spPr>
            <a:xfrm>
              <a:off x="1162666" y="2955247"/>
              <a:ext cx="32002" cy="21717"/>
            </a:xfrm>
            <a:custGeom>
              <a:avLst/>
              <a:gdLst/>
              <a:ahLst/>
              <a:cxnLst/>
              <a:rect l="l" t="t" r="r" b="b"/>
              <a:pathLst>
                <a:path w="613" h="416" extrusionOk="0">
                  <a:moveTo>
                    <a:pt x="286" y="1"/>
                  </a:moveTo>
                  <a:cubicBezTo>
                    <a:pt x="271" y="1"/>
                    <a:pt x="253" y="10"/>
                    <a:pt x="227" y="36"/>
                  </a:cubicBezTo>
                  <a:cubicBezTo>
                    <a:pt x="153" y="36"/>
                    <a:pt x="0" y="110"/>
                    <a:pt x="74" y="189"/>
                  </a:cubicBezTo>
                  <a:cubicBezTo>
                    <a:pt x="74" y="263"/>
                    <a:pt x="153" y="342"/>
                    <a:pt x="227" y="342"/>
                  </a:cubicBezTo>
                  <a:cubicBezTo>
                    <a:pt x="306" y="342"/>
                    <a:pt x="380" y="416"/>
                    <a:pt x="459" y="416"/>
                  </a:cubicBezTo>
                  <a:cubicBezTo>
                    <a:pt x="533" y="342"/>
                    <a:pt x="613" y="342"/>
                    <a:pt x="613" y="263"/>
                  </a:cubicBezTo>
                  <a:lnTo>
                    <a:pt x="613" y="189"/>
                  </a:lnTo>
                  <a:cubicBezTo>
                    <a:pt x="533" y="110"/>
                    <a:pt x="459" y="110"/>
                    <a:pt x="380" y="36"/>
                  </a:cubicBezTo>
                  <a:cubicBezTo>
                    <a:pt x="331" y="36"/>
                    <a:pt x="315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7"/>
            <p:cNvSpPr/>
            <p:nvPr/>
          </p:nvSpPr>
          <p:spPr>
            <a:xfrm>
              <a:off x="1246403" y="2928988"/>
              <a:ext cx="24014" cy="13782"/>
            </a:xfrm>
            <a:custGeom>
              <a:avLst/>
              <a:gdLst/>
              <a:ahLst/>
              <a:cxnLst/>
              <a:rect l="l" t="t" r="r" b="b"/>
              <a:pathLst>
                <a:path w="460" h="264" extrusionOk="0">
                  <a:moveTo>
                    <a:pt x="233" y="0"/>
                  </a:moveTo>
                  <a:cubicBezTo>
                    <a:pt x="80" y="0"/>
                    <a:pt x="0" y="80"/>
                    <a:pt x="80" y="153"/>
                  </a:cubicBezTo>
                  <a:cubicBezTo>
                    <a:pt x="80" y="210"/>
                    <a:pt x="157" y="263"/>
                    <a:pt x="228" y="263"/>
                  </a:cubicBezTo>
                  <a:cubicBezTo>
                    <a:pt x="257" y="263"/>
                    <a:pt x="285" y="254"/>
                    <a:pt x="306" y="233"/>
                  </a:cubicBezTo>
                  <a:lnTo>
                    <a:pt x="386" y="233"/>
                  </a:lnTo>
                  <a:lnTo>
                    <a:pt x="459" y="153"/>
                  </a:lnTo>
                  <a:cubicBezTo>
                    <a:pt x="459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7"/>
            <p:cNvSpPr/>
            <p:nvPr/>
          </p:nvSpPr>
          <p:spPr>
            <a:xfrm>
              <a:off x="1214453" y="2952950"/>
              <a:ext cx="24014" cy="12216"/>
            </a:xfrm>
            <a:custGeom>
              <a:avLst/>
              <a:gdLst/>
              <a:ahLst/>
              <a:cxnLst/>
              <a:rect l="l" t="t" r="r" b="b"/>
              <a:pathLst>
                <a:path w="460" h="234" extrusionOk="0">
                  <a:moveTo>
                    <a:pt x="233" y="0"/>
                  </a:moveTo>
                  <a:cubicBezTo>
                    <a:pt x="153" y="0"/>
                    <a:pt x="153" y="80"/>
                    <a:pt x="80" y="80"/>
                  </a:cubicBezTo>
                  <a:cubicBezTo>
                    <a:pt x="80" y="154"/>
                    <a:pt x="0" y="154"/>
                    <a:pt x="80" y="233"/>
                  </a:cubicBezTo>
                  <a:lnTo>
                    <a:pt x="386" y="233"/>
                  </a:lnTo>
                  <a:cubicBezTo>
                    <a:pt x="459" y="154"/>
                    <a:pt x="45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7"/>
            <p:cNvSpPr/>
            <p:nvPr/>
          </p:nvSpPr>
          <p:spPr>
            <a:xfrm>
              <a:off x="1054654" y="2809125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80" y="1"/>
                  </a:moveTo>
                  <a:cubicBezTo>
                    <a:pt x="0" y="1"/>
                    <a:pt x="0" y="1"/>
                    <a:pt x="0" y="80"/>
                  </a:cubicBezTo>
                  <a:lnTo>
                    <a:pt x="0" y="154"/>
                  </a:lnTo>
                  <a:lnTo>
                    <a:pt x="306" y="154"/>
                  </a:lnTo>
                  <a:cubicBezTo>
                    <a:pt x="306" y="80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7"/>
            <p:cNvSpPr/>
            <p:nvPr/>
          </p:nvSpPr>
          <p:spPr>
            <a:xfrm>
              <a:off x="990703" y="2849062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1"/>
                  </a:moveTo>
                  <a:cubicBezTo>
                    <a:pt x="80" y="1"/>
                    <a:pt x="1" y="80"/>
                    <a:pt x="1" y="80"/>
                  </a:cubicBezTo>
                  <a:cubicBezTo>
                    <a:pt x="1" y="154"/>
                    <a:pt x="1" y="233"/>
                    <a:pt x="80" y="233"/>
                  </a:cubicBezTo>
                  <a:lnTo>
                    <a:pt x="233" y="233"/>
                  </a:lnTo>
                  <a:cubicBezTo>
                    <a:pt x="233" y="154"/>
                    <a:pt x="233" y="8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7"/>
            <p:cNvSpPr/>
            <p:nvPr/>
          </p:nvSpPr>
          <p:spPr>
            <a:xfrm>
              <a:off x="1186628" y="2801138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74" y="1"/>
                  </a:moveTo>
                  <a:cubicBezTo>
                    <a:pt x="74" y="80"/>
                    <a:pt x="0" y="80"/>
                    <a:pt x="0" y="80"/>
                  </a:cubicBezTo>
                  <a:cubicBezTo>
                    <a:pt x="0" y="154"/>
                    <a:pt x="74" y="154"/>
                    <a:pt x="154" y="154"/>
                  </a:cubicBezTo>
                  <a:lnTo>
                    <a:pt x="307" y="15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7"/>
            <p:cNvSpPr/>
            <p:nvPr/>
          </p:nvSpPr>
          <p:spPr>
            <a:xfrm>
              <a:off x="1270365" y="2873076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3" y="0"/>
                  </a:moveTo>
                  <a:cubicBezTo>
                    <a:pt x="80" y="80"/>
                    <a:pt x="80" y="80"/>
                    <a:pt x="0" y="80"/>
                  </a:cubicBezTo>
                  <a:lnTo>
                    <a:pt x="0" y="233"/>
                  </a:lnTo>
                  <a:cubicBezTo>
                    <a:pt x="80" y="233"/>
                    <a:pt x="233" y="233"/>
                    <a:pt x="233" y="153"/>
                  </a:cubicBezTo>
                  <a:cubicBezTo>
                    <a:pt x="306" y="153"/>
                    <a:pt x="233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7"/>
            <p:cNvSpPr/>
            <p:nvPr/>
          </p:nvSpPr>
          <p:spPr>
            <a:xfrm>
              <a:off x="8" y="2827397"/>
              <a:ext cx="751073" cy="422443"/>
            </a:xfrm>
            <a:custGeom>
              <a:avLst/>
              <a:gdLst/>
              <a:ahLst/>
              <a:cxnLst/>
              <a:rect l="l" t="t" r="r" b="b"/>
              <a:pathLst>
                <a:path w="14387" h="8092" extrusionOk="0">
                  <a:moveTo>
                    <a:pt x="7786" y="1"/>
                  </a:moveTo>
                  <a:cubicBezTo>
                    <a:pt x="7663" y="1"/>
                    <a:pt x="7528" y="36"/>
                    <a:pt x="7426" y="36"/>
                  </a:cubicBezTo>
                  <a:cubicBezTo>
                    <a:pt x="7273" y="110"/>
                    <a:pt x="7120" y="110"/>
                    <a:pt x="6887" y="110"/>
                  </a:cubicBezTo>
                  <a:cubicBezTo>
                    <a:pt x="6428" y="189"/>
                    <a:pt x="6048" y="189"/>
                    <a:pt x="5589" y="416"/>
                  </a:cubicBezTo>
                  <a:cubicBezTo>
                    <a:pt x="5413" y="476"/>
                    <a:pt x="5152" y="621"/>
                    <a:pt x="4903" y="621"/>
                  </a:cubicBezTo>
                  <a:cubicBezTo>
                    <a:pt x="4824" y="621"/>
                    <a:pt x="4745" y="606"/>
                    <a:pt x="4671" y="569"/>
                  </a:cubicBezTo>
                  <a:cubicBezTo>
                    <a:pt x="4591" y="495"/>
                    <a:pt x="4438" y="416"/>
                    <a:pt x="4285" y="416"/>
                  </a:cubicBezTo>
                  <a:cubicBezTo>
                    <a:pt x="4264" y="406"/>
                    <a:pt x="4242" y="401"/>
                    <a:pt x="4219" y="401"/>
                  </a:cubicBezTo>
                  <a:cubicBezTo>
                    <a:pt x="4072" y="401"/>
                    <a:pt x="3885" y="580"/>
                    <a:pt x="3753" y="648"/>
                  </a:cubicBezTo>
                  <a:cubicBezTo>
                    <a:pt x="3520" y="875"/>
                    <a:pt x="3600" y="1108"/>
                    <a:pt x="3367" y="1334"/>
                  </a:cubicBezTo>
                  <a:cubicBezTo>
                    <a:pt x="3316" y="1386"/>
                    <a:pt x="3254" y="1404"/>
                    <a:pt x="3186" y="1404"/>
                  </a:cubicBezTo>
                  <a:cubicBezTo>
                    <a:pt x="3048" y="1404"/>
                    <a:pt x="2885" y="1330"/>
                    <a:pt x="2751" y="1330"/>
                  </a:cubicBezTo>
                  <a:cubicBezTo>
                    <a:pt x="2657" y="1330"/>
                    <a:pt x="2577" y="1366"/>
                    <a:pt x="2528" y="1487"/>
                  </a:cubicBezTo>
                  <a:cubicBezTo>
                    <a:pt x="2449" y="1640"/>
                    <a:pt x="2375" y="1793"/>
                    <a:pt x="2296" y="1873"/>
                  </a:cubicBezTo>
                  <a:cubicBezTo>
                    <a:pt x="2222" y="2026"/>
                    <a:pt x="1990" y="2026"/>
                    <a:pt x="1837" y="2026"/>
                  </a:cubicBezTo>
                  <a:lnTo>
                    <a:pt x="1377" y="2252"/>
                  </a:lnTo>
                  <a:cubicBezTo>
                    <a:pt x="1224" y="2332"/>
                    <a:pt x="998" y="2332"/>
                    <a:pt x="998" y="2559"/>
                  </a:cubicBezTo>
                  <a:cubicBezTo>
                    <a:pt x="918" y="2865"/>
                    <a:pt x="1071" y="3097"/>
                    <a:pt x="612" y="3250"/>
                  </a:cubicBezTo>
                  <a:cubicBezTo>
                    <a:pt x="386" y="3324"/>
                    <a:pt x="0" y="3783"/>
                    <a:pt x="0" y="4089"/>
                  </a:cubicBezTo>
                  <a:cubicBezTo>
                    <a:pt x="80" y="4395"/>
                    <a:pt x="386" y="4475"/>
                    <a:pt x="386" y="4781"/>
                  </a:cubicBezTo>
                  <a:lnTo>
                    <a:pt x="386" y="5393"/>
                  </a:lnTo>
                  <a:cubicBezTo>
                    <a:pt x="306" y="5546"/>
                    <a:pt x="233" y="5772"/>
                    <a:pt x="306" y="5926"/>
                  </a:cubicBezTo>
                  <a:cubicBezTo>
                    <a:pt x="459" y="6311"/>
                    <a:pt x="918" y="6538"/>
                    <a:pt x="1224" y="6691"/>
                  </a:cubicBezTo>
                  <a:cubicBezTo>
                    <a:pt x="1610" y="6923"/>
                    <a:pt x="1837" y="7383"/>
                    <a:pt x="2296" y="7536"/>
                  </a:cubicBezTo>
                  <a:cubicBezTo>
                    <a:pt x="2325" y="7550"/>
                    <a:pt x="2358" y="7556"/>
                    <a:pt x="2393" y="7556"/>
                  </a:cubicBezTo>
                  <a:cubicBezTo>
                    <a:pt x="2539" y="7556"/>
                    <a:pt x="2725" y="7456"/>
                    <a:pt x="2908" y="7456"/>
                  </a:cubicBezTo>
                  <a:cubicBezTo>
                    <a:pt x="3061" y="7456"/>
                    <a:pt x="3214" y="7689"/>
                    <a:pt x="3294" y="7762"/>
                  </a:cubicBezTo>
                  <a:cubicBezTo>
                    <a:pt x="3390" y="7879"/>
                    <a:pt x="3472" y="7922"/>
                    <a:pt x="3547" y="7922"/>
                  </a:cubicBezTo>
                  <a:cubicBezTo>
                    <a:pt x="3751" y="7922"/>
                    <a:pt x="3902" y="7603"/>
                    <a:pt x="4154" y="7603"/>
                  </a:cubicBezTo>
                  <a:cubicBezTo>
                    <a:pt x="4173" y="7603"/>
                    <a:pt x="4192" y="7605"/>
                    <a:pt x="4212" y="7609"/>
                  </a:cubicBezTo>
                  <a:cubicBezTo>
                    <a:pt x="4323" y="7609"/>
                    <a:pt x="4453" y="7591"/>
                    <a:pt x="4584" y="7591"/>
                  </a:cubicBezTo>
                  <a:cubicBezTo>
                    <a:pt x="4721" y="7591"/>
                    <a:pt x="4858" y="7611"/>
                    <a:pt x="4977" y="7689"/>
                  </a:cubicBezTo>
                  <a:cubicBezTo>
                    <a:pt x="5204" y="7762"/>
                    <a:pt x="5283" y="7915"/>
                    <a:pt x="5510" y="7915"/>
                  </a:cubicBezTo>
                  <a:cubicBezTo>
                    <a:pt x="5673" y="7896"/>
                    <a:pt x="5825" y="7886"/>
                    <a:pt x="5970" y="7886"/>
                  </a:cubicBezTo>
                  <a:cubicBezTo>
                    <a:pt x="6372" y="7886"/>
                    <a:pt x="6724" y="7956"/>
                    <a:pt x="7120" y="8068"/>
                  </a:cubicBezTo>
                  <a:cubicBezTo>
                    <a:pt x="7164" y="8084"/>
                    <a:pt x="7209" y="8090"/>
                    <a:pt x="7253" y="8090"/>
                  </a:cubicBezTo>
                  <a:cubicBezTo>
                    <a:pt x="7435" y="8090"/>
                    <a:pt x="7609" y="7979"/>
                    <a:pt x="7732" y="7915"/>
                  </a:cubicBezTo>
                  <a:cubicBezTo>
                    <a:pt x="7791" y="7901"/>
                    <a:pt x="7847" y="7895"/>
                    <a:pt x="7901" y="7895"/>
                  </a:cubicBezTo>
                  <a:cubicBezTo>
                    <a:pt x="8126" y="7895"/>
                    <a:pt x="8310" y="7995"/>
                    <a:pt x="8497" y="7995"/>
                  </a:cubicBezTo>
                  <a:cubicBezTo>
                    <a:pt x="8677" y="7995"/>
                    <a:pt x="8861" y="8091"/>
                    <a:pt x="9082" y="8091"/>
                  </a:cubicBezTo>
                  <a:cubicBezTo>
                    <a:pt x="9139" y="8091"/>
                    <a:pt x="9199" y="8085"/>
                    <a:pt x="9262" y="8068"/>
                  </a:cubicBezTo>
                  <a:cubicBezTo>
                    <a:pt x="9489" y="8068"/>
                    <a:pt x="9795" y="8068"/>
                    <a:pt x="9948" y="7915"/>
                  </a:cubicBezTo>
                  <a:cubicBezTo>
                    <a:pt x="10216" y="7652"/>
                    <a:pt x="10555" y="7571"/>
                    <a:pt x="10890" y="7571"/>
                  </a:cubicBezTo>
                  <a:cubicBezTo>
                    <a:pt x="11038" y="7571"/>
                    <a:pt x="11185" y="7587"/>
                    <a:pt x="11325" y="7609"/>
                  </a:cubicBezTo>
                  <a:cubicBezTo>
                    <a:pt x="11372" y="7625"/>
                    <a:pt x="11415" y="7631"/>
                    <a:pt x="11454" y="7631"/>
                  </a:cubicBezTo>
                  <a:cubicBezTo>
                    <a:pt x="11764" y="7631"/>
                    <a:pt x="11877" y="7207"/>
                    <a:pt x="12137" y="7207"/>
                  </a:cubicBezTo>
                  <a:cubicBezTo>
                    <a:pt x="12170" y="7207"/>
                    <a:pt x="12205" y="7214"/>
                    <a:pt x="12244" y="7229"/>
                  </a:cubicBezTo>
                  <a:cubicBezTo>
                    <a:pt x="12397" y="7229"/>
                    <a:pt x="12629" y="7383"/>
                    <a:pt x="12782" y="7383"/>
                  </a:cubicBezTo>
                  <a:cubicBezTo>
                    <a:pt x="12935" y="7383"/>
                    <a:pt x="13089" y="7076"/>
                    <a:pt x="13242" y="6997"/>
                  </a:cubicBezTo>
                  <a:cubicBezTo>
                    <a:pt x="13395" y="6844"/>
                    <a:pt x="13395" y="6691"/>
                    <a:pt x="13468" y="6538"/>
                  </a:cubicBezTo>
                  <a:cubicBezTo>
                    <a:pt x="13548" y="6232"/>
                    <a:pt x="13701" y="6158"/>
                    <a:pt x="13854" y="5926"/>
                  </a:cubicBezTo>
                  <a:cubicBezTo>
                    <a:pt x="13927" y="5699"/>
                    <a:pt x="14080" y="5619"/>
                    <a:pt x="14233" y="5393"/>
                  </a:cubicBezTo>
                  <a:cubicBezTo>
                    <a:pt x="14386" y="5240"/>
                    <a:pt x="14313" y="4934"/>
                    <a:pt x="14313" y="4701"/>
                  </a:cubicBezTo>
                  <a:cubicBezTo>
                    <a:pt x="14313" y="4475"/>
                    <a:pt x="14080" y="4322"/>
                    <a:pt x="14007" y="4169"/>
                  </a:cubicBezTo>
                  <a:cubicBezTo>
                    <a:pt x="13927" y="3936"/>
                    <a:pt x="14160" y="3783"/>
                    <a:pt x="14160" y="3556"/>
                  </a:cubicBezTo>
                  <a:cubicBezTo>
                    <a:pt x="14160" y="3097"/>
                    <a:pt x="13548" y="2712"/>
                    <a:pt x="13242" y="2485"/>
                  </a:cubicBezTo>
                  <a:cubicBezTo>
                    <a:pt x="12782" y="2179"/>
                    <a:pt x="12323" y="1873"/>
                    <a:pt x="11938" y="1567"/>
                  </a:cubicBezTo>
                  <a:cubicBezTo>
                    <a:pt x="11558" y="1334"/>
                    <a:pt x="11252" y="1108"/>
                    <a:pt x="10866" y="875"/>
                  </a:cubicBezTo>
                  <a:cubicBezTo>
                    <a:pt x="10713" y="722"/>
                    <a:pt x="10487" y="802"/>
                    <a:pt x="10254" y="722"/>
                  </a:cubicBezTo>
                  <a:cubicBezTo>
                    <a:pt x="10101" y="722"/>
                    <a:pt x="10028" y="569"/>
                    <a:pt x="9875" y="416"/>
                  </a:cubicBezTo>
                  <a:cubicBezTo>
                    <a:pt x="9795" y="263"/>
                    <a:pt x="9642" y="189"/>
                    <a:pt x="9415" y="189"/>
                  </a:cubicBezTo>
                  <a:cubicBezTo>
                    <a:pt x="9313" y="189"/>
                    <a:pt x="9176" y="154"/>
                    <a:pt x="9050" y="154"/>
                  </a:cubicBezTo>
                  <a:cubicBezTo>
                    <a:pt x="8988" y="154"/>
                    <a:pt x="8928" y="163"/>
                    <a:pt x="8877" y="189"/>
                  </a:cubicBezTo>
                  <a:cubicBezTo>
                    <a:pt x="8755" y="189"/>
                    <a:pt x="8634" y="286"/>
                    <a:pt x="8512" y="286"/>
                  </a:cubicBezTo>
                  <a:cubicBezTo>
                    <a:pt x="8481" y="286"/>
                    <a:pt x="8449" y="279"/>
                    <a:pt x="8418" y="263"/>
                  </a:cubicBezTo>
                  <a:cubicBezTo>
                    <a:pt x="8191" y="263"/>
                    <a:pt x="8111" y="110"/>
                    <a:pt x="7958" y="36"/>
                  </a:cubicBezTo>
                  <a:cubicBezTo>
                    <a:pt x="7907" y="10"/>
                    <a:pt x="7848" y="1"/>
                    <a:pt x="7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7"/>
            <p:cNvSpPr/>
            <p:nvPr/>
          </p:nvSpPr>
          <p:spPr>
            <a:xfrm>
              <a:off x="515481" y="3056838"/>
              <a:ext cx="63951" cy="57582"/>
            </a:xfrm>
            <a:custGeom>
              <a:avLst/>
              <a:gdLst/>
              <a:ahLst/>
              <a:cxnLst/>
              <a:rect l="l" t="t" r="r" b="b"/>
              <a:pathLst>
                <a:path w="1225" h="1103" extrusionOk="0">
                  <a:moveTo>
                    <a:pt x="766" y="0"/>
                  </a:moveTo>
                  <a:cubicBezTo>
                    <a:pt x="533" y="0"/>
                    <a:pt x="380" y="80"/>
                    <a:pt x="227" y="233"/>
                  </a:cubicBezTo>
                  <a:cubicBezTo>
                    <a:pt x="74" y="386"/>
                    <a:pt x="1" y="539"/>
                    <a:pt x="1" y="692"/>
                  </a:cubicBezTo>
                  <a:cubicBezTo>
                    <a:pt x="74" y="845"/>
                    <a:pt x="74" y="845"/>
                    <a:pt x="154" y="918"/>
                  </a:cubicBezTo>
                  <a:cubicBezTo>
                    <a:pt x="319" y="1030"/>
                    <a:pt x="488" y="1103"/>
                    <a:pt x="655" y="1103"/>
                  </a:cubicBezTo>
                  <a:cubicBezTo>
                    <a:pt x="717" y="1103"/>
                    <a:pt x="778" y="1093"/>
                    <a:pt x="839" y="1071"/>
                  </a:cubicBezTo>
                  <a:cubicBezTo>
                    <a:pt x="1072" y="918"/>
                    <a:pt x="1225" y="692"/>
                    <a:pt x="1225" y="459"/>
                  </a:cubicBezTo>
                  <a:cubicBezTo>
                    <a:pt x="1225" y="233"/>
                    <a:pt x="992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7"/>
            <p:cNvSpPr/>
            <p:nvPr/>
          </p:nvSpPr>
          <p:spPr>
            <a:xfrm>
              <a:off x="487342" y="3040811"/>
              <a:ext cx="40041" cy="21926"/>
            </a:xfrm>
            <a:custGeom>
              <a:avLst/>
              <a:gdLst/>
              <a:ahLst/>
              <a:cxnLst/>
              <a:rect l="l" t="t" r="r" b="b"/>
              <a:pathLst>
                <a:path w="767" h="420" extrusionOk="0">
                  <a:moveTo>
                    <a:pt x="460" y="1"/>
                  </a:moveTo>
                  <a:cubicBezTo>
                    <a:pt x="307" y="1"/>
                    <a:pt x="154" y="81"/>
                    <a:pt x="1" y="154"/>
                  </a:cubicBezTo>
                  <a:lnTo>
                    <a:pt x="1" y="307"/>
                  </a:lnTo>
                  <a:cubicBezTo>
                    <a:pt x="80" y="307"/>
                    <a:pt x="80" y="307"/>
                    <a:pt x="154" y="387"/>
                  </a:cubicBezTo>
                  <a:cubicBezTo>
                    <a:pt x="256" y="387"/>
                    <a:pt x="358" y="419"/>
                    <a:pt x="438" y="419"/>
                  </a:cubicBezTo>
                  <a:cubicBezTo>
                    <a:pt x="478" y="419"/>
                    <a:pt x="513" y="411"/>
                    <a:pt x="540" y="387"/>
                  </a:cubicBezTo>
                  <a:cubicBezTo>
                    <a:pt x="693" y="307"/>
                    <a:pt x="766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7"/>
            <p:cNvSpPr/>
            <p:nvPr/>
          </p:nvSpPr>
          <p:spPr>
            <a:xfrm>
              <a:off x="499506" y="2983385"/>
              <a:ext cx="39989" cy="37692"/>
            </a:xfrm>
            <a:custGeom>
              <a:avLst/>
              <a:gdLst/>
              <a:ahLst/>
              <a:cxnLst/>
              <a:rect l="l" t="t" r="r" b="b"/>
              <a:pathLst>
                <a:path w="766" h="722" extrusionOk="0">
                  <a:moveTo>
                    <a:pt x="478" y="1"/>
                  </a:moveTo>
                  <a:cubicBezTo>
                    <a:pt x="347" y="1"/>
                    <a:pt x="207" y="70"/>
                    <a:pt x="154" y="183"/>
                  </a:cubicBezTo>
                  <a:cubicBezTo>
                    <a:pt x="0" y="336"/>
                    <a:pt x="0" y="489"/>
                    <a:pt x="74" y="642"/>
                  </a:cubicBezTo>
                  <a:cubicBezTo>
                    <a:pt x="154" y="721"/>
                    <a:pt x="227" y="721"/>
                    <a:pt x="380" y="721"/>
                  </a:cubicBezTo>
                  <a:cubicBezTo>
                    <a:pt x="533" y="721"/>
                    <a:pt x="686" y="568"/>
                    <a:pt x="766" y="489"/>
                  </a:cubicBezTo>
                  <a:cubicBezTo>
                    <a:pt x="766" y="336"/>
                    <a:pt x="766" y="109"/>
                    <a:pt x="613" y="30"/>
                  </a:cubicBezTo>
                  <a:cubicBezTo>
                    <a:pt x="572" y="10"/>
                    <a:pt x="526" y="1"/>
                    <a:pt x="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7"/>
            <p:cNvSpPr/>
            <p:nvPr/>
          </p:nvSpPr>
          <p:spPr>
            <a:xfrm>
              <a:off x="411593" y="3032824"/>
              <a:ext cx="56016" cy="71991"/>
            </a:xfrm>
            <a:custGeom>
              <a:avLst/>
              <a:gdLst/>
              <a:ahLst/>
              <a:cxnLst/>
              <a:rect l="l" t="t" r="r" b="b"/>
              <a:pathLst>
                <a:path w="1073" h="1379" extrusionOk="0">
                  <a:moveTo>
                    <a:pt x="613" y="1"/>
                  </a:moveTo>
                  <a:cubicBezTo>
                    <a:pt x="460" y="154"/>
                    <a:pt x="1" y="540"/>
                    <a:pt x="1" y="693"/>
                  </a:cubicBezTo>
                  <a:cubicBezTo>
                    <a:pt x="1" y="846"/>
                    <a:pt x="74" y="999"/>
                    <a:pt x="154" y="1152"/>
                  </a:cubicBezTo>
                  <a:cubicBezTo>
                    <a:pt x="307" y="1305"/>
                    <a:pt x="460" y="1378"/>
                    <a:pt x="613" y="1378"/>
                  </a:cubicBezTo>
                  <a:cubicBezTo>
                    <a:pt x="766" y="1378"/>
                    <a:pt x="919" y="1225"/>
                    <a:pt x="993" y="1152"/>
                  </a:cubicBezTo>
                  <a:cubicBezTo>
                    <a:pt x="1072" y="999"/>
                    <a:pt x="1072" y="766"/>
                    <a:pt x="1072" y="613"/>
                  </a:cubicBezTo>
                  <a:cubicBezTo>
                    <a:pt x="993" y="387"/>
                    <a:pt x="840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7"/>
            <p:cNvSpPr/>
            <p:nvPr/>
          </p:nvSpPr>
          <p:spPr>
            <a:xfrm>
              <a:off x="435607" y="2973101"/>
              <a:ext cx="24014" cy="32994"/>
            </a:xfrm>
            <a:custGeom>
              <a:avLst/>
              <a:gdLst/>
              <a:ahLst/>
              <a:cxnLst/>
              <a:rect l="l" t="t" r="r" b="b"/>
              <a:pathLst>
                <a:path w="460" h="632" extrusionOk="0">
                  <a:moveTo>
                    <a:pt x="153" y="0"/>
                  </a:moveTo>
                  <a:cubicBezTo>
                    <a:pt x="74" y="0"/>
                    <a:pt x="0" y="533"/>
                    <a:pt x="74" y="612"/>
                  </a:cubicBezTo>
                  <a:cubicBezTo>
                    <a:pt x="101" y="625"/>
                    <a:pt x="128" y="631"/>
                    <a:pt x="154" y="631"/>
                  </a:cubicBezTo>
                  <a:cubicBezTo>
                    <a:pt x="276" y="631"/>
                    <a:pt x="380" y="505"/>
                    <a:pt x="380" y="380"/>
                  </a:cubicBezTo>
                  <a:cubicBezTo>
                    <a:pt x="459" y="227"/>
                    <a:pt x="306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7"/>
            <p:cNvSpPr/>
            <p:nvPr/>
          </p:nvSpPr>
          <p:spPr>
            <a:xfrm>
              <a:off x="351557" y="3000874"/>
              <a:ext cx="63951" cy="48029"/>
            </a:xfrm>
            <a:custGeom>
              <a:avLst/>
              <a:gdLst/>
              <a:ahLst/>
              <a:cxnLst/>
              <a:rect l="l" t="t" r="r" b="b"/>
              <a:pathLst>
                <a:path w="1225" h="920" extrusionOk="0">
                  <a:moveTo>
                    <a:pt x="692" y="1"/>
                  </a:moveTo>
                  <a:cubicBezTo>
                    <a:pt x="539" y="80"/>
                    <a:pt x="386" y="80"/>
                    <a:pt x="233" y="233"/>
                  </a:cubicBezTo>
                  <a:cubicBezTo>
                    <a:pt x="80" y="307"/>
                    <a:pt x="0" y="460"/>
                    <a:pt x="80" y="613"/>
                  </a:cubicBezTo>
                  <a:cubicBezTo>
                    <a:pt x="153" y="846"/>
                    <a:pt x="386" y="919"/>
                    <a:pt x="612" y="919"/>
                  </a:cubicBezTo>
                  <a:cubicBezTo>
                    <a:pt x="845" y="846"/>
                    <a:pt x="1071" y="766"/>
                    <a:pt x="1151" y="539"/>
                  </a:cubicBezTo>
                  <a:cubicBezTo>
                    <a:pt x="1224" y="307"/>
                    <a:pt x="1071" y="80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7"/>
            <p:cNvSpPr/>
            <p:nvPr/>
          </p:nvSpPr>
          <p:spPr>
            <a:xfrm>
              <a:off x="351557" y="2971378"/>
              <a:ext cx="20151" cy="20621"/>
            </a:xfrm>
            <a:custGeom>
              <a:avLst/>
              <a:gdLst/>
              <a:ahLst/>
              <a:cxnLst/>
              <a:rect l="l" t="t" r="r" b="b"/>
              <a:pathLst>
                <a:path w="386" h="395" extrusionOk="0">
                  <a:moveTo>
                    <a:pt x="220" y="0"/>
                  </a:moveTo>
                  <a:cubicBezTo>
                    <a:pt x="200" y="0"/>
                    <a:pt x="177" y="10"/>
                    <a:pt x="153" y="33"/>
                  </a:cubicBezTo>
                  <a:lnTo>
                    <a:pt x="0" y="33"/>
                  </a:lnTo>
                  <a:cubicBezTo>
                    <a:pt x="0" y="186"/>
                    <a:pt x="0" y="260"/>
                    <a:pt x="80" y="339"/>
                  </a:cubicBezTo>
                  <a:cubicBezTo>
                    <a:pt x="80" y="376"/>
                    <a:pt x="118" y="394"/>
                    <a:pt x="165" y="394"/>
                  </a:cubicBezTo>
                  <a:cubicBezTo>
                    <a:pt x="213" y="394"/>
                    <a:pt x="269" y="376"/>
                    <a:pt x="306" y="339"/>
                  </a:cubicBezTo>
                  <a:cubicBezTo>
                    <a:pt x="306" y="260"/>
                    <a:pt x="386" y="186"/>
                    <a:pt x="306" y="107"/>
                  </a:cubicBezTo>
                  <a:cubicBezTo>
                    <a:pt x="306" y="55"/>
                    <a:pt x="270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7"/>
            <p:cNvSpPr/>
            <p:nvPr/>
          </p:nvSpPr>
          <p:spPr>
            <a:xfrm>
              <a:off x="279618" y="3024836"/>
              <a:ext cx="68128" cy="76115"/>
            </a:xfrm>
            <a:custGeom>
              <a:avLst/>
              <a:gdLst/>
              <a:ahLst/>
              <a:cxnLst/>
              <a:rect l="l" t="t" r="r" b="b"/>
              <a:pathLst>
                <a:path w="1305" h="1458" extrusionOk="0">
                  <a:moveTo>
                    <a:pt x="539" y="1"/>
                  </a:moveTo>
                  <a:cubicBezTo>
                    <a:pt x="386" y="1"/>
                    <a:pt x="307" y="80"/>
                    <a:pt x="307" y="154"/>
                  </a:cubicBezTo>
                  <a:cubicBezTo>
                    <a:pt x="154" y="234"/>
                    <a:pt x="80" y="387"/>
                    <a:pt x="80" y="540"/>
                  </a:cubicBezTo>
                  <a:cubicBezTo>
                    <a:pt x="1" y="846"/>
                    <a:pt x="154" y="1225"/>
                    <a:pt x="460" y="1378"/>
                  </a:cubicBezTo>
                  <a:cubicBezTo>
                    <a:pt x="613" y="1458"/>
                    <a:pt x="766" y="1458"/>
                    <a:pt x="919" y="1458"/>
                  </a:cubicBezTo>
                  <a:cubicBezTo>
                    <a:pt x="1072" y="1378"/>
                    <a:pt x="1225" y="1305"/>
                    <a:pt x="1305" y="1225"/>
                  </a:cubicBezTo>
                  <a:lnTo>
                    <a:pt x="1305" y="919"/>
                  </a:lnTo>
                  <a:cubicBezTo>
                    <a:pt x="1305" y="540"/>
                    <a:pt x="1152" y="234"/>
                    <a:pt x="845" y="80"/>
                  </a:cubicBezTo>
                  <a:cubicBezTo>
                    <a:pt x="692" y="1"/>
                    <a:pt x="613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7"/>
            <p:cNvSpPr/>
            <p:nvPr/>
          </p:nvSpPr>
          <p:spPr>
            <a:xfrm>
              <a:off x="363668" y="3060962"/>
              <a:ext cx="19890" cy="26886"/>
            </a:xfrm>
            <a:custGeom>
              <a:avLst/>
              <a:gdLst/>
              <a:ahLst/>
              <a:cxnLst/>
              <a:rect l="l" t="t" r="r" b="b"/>
              <a:pathLst>
                <a:path w="381" h="515" extrusionOk="0">
                  <a:moveTo>
                    <a:pt x="154" y="1"/>
                  </a:moveTo>
                  <a:cubicBezTo>
                    <a:pt x="154" y="1"/>
                    <a:pt x="74" y="74"/>
                    <a:pt x="74" y="154"/>
                  </a:cubicBezTo>
                  <a:cubicBezTo>
                    <a:pt x="1" y="227"/>
                    <a:pt x="1" y="227"/>
                    <a:pt x="1" y="307"/>
                  </a:cubicBezTo>
                  <a:lnTo>
                    <a:pt x="1" y="460"/>
                  </a:lnTo>
                  <a:cubicBezTo>
                    <a:pt x="37" y="497"/>
                    <a:pt x="94" y="515"/>
                    <a:pt x="151" y="515"/>
                  </a:cubicBezTo>
                  <a:cubicBezTo>
                    <a:pt x="209" y="515"/>
                    <a:pt x="267" y="497"/>
                    <a:pt x="307" y="460"/>
                  </a:cubicBezTo>
                  <a:cubicBezTo>
                    <a:pt x="380" y="307"/>
                    <a:pt x="380" y="227"/>
                    <a:pt x="307" y="74"/>
                  </a:cubicBezTo>
                  <a:cubicBezTo>
                    <a:pt x="227" y="7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7"/>
            <p:cNvSpPr/>
            <p:nvPr/>
          </p:nvSpPr>
          <p:spPr>
            <a:xfrm>
              <a:off x="387631" y="2921001"/>
              <a:ext cx="48029" cy="42495"/>
            </a:xfrm>
            <a:custGeom>
              <a:avLst/>
              <a:gdLst/>
              <a:ahLst/>
              <a:cxnLst/>
              <a:rect l="l" t="t" r="r" b="b"/>
              <a:pathLst>
                <a:path w="920" h="814" extrusionOk="0">
                  <a:moveTo>
                    <a:pt x="380" y="0"/>
                  </a:moveTo>
                  <a:cubicBezTo>
                    <a:pt x="307" y="80"/>
                    <a:pt x="227" y="80"/>
                    <a:pt x="227" y="80"/>
                  </a:cubicBezTo>
                  <a:cubicBezTo>
                    <a:pt x="154" y="80"/>
                    <a:pt x="154" y="80"/>
                    <a:pt x="74" y="153"/>
                  </a:cubicBezTo>
                  <a:cubicBezTo>
                    <a:pt x="74" y="153"/>
                    <a:pt x="1" y="306"/>
                    <a:pt x="74" y="386"/>
                  </a:cubicBezTo>
                  <a:lnTo>
                    <a:pt x="74" y="612"/>
                  </a:lnTo>
                  <a:cubicBezTo>
                    <a:pt x="124" y="759"/>
                    <a:pt x="265" y="813"/>
                    <a:pt x="400" y="813"/>
                  </a:cubicBezTo>
                  <a:cubicBezTo>
                    <a:pt x="479" y="813"/>
                    <a:pt x="557" y="795"/>
                    <a:pt x="613" y="766"/>
                  </a:cubicBezTo>
                  <a:cubicBezTo>
                    <a:pt x="766" y="692"/>
                    <a:pt x="919" y="459"/>
                    <a:pt x="840" y="233"/>
                  </a:cubicBezTo>
                  <a:cubicBezTo>
                    <a:pt x="840" y="153"/>
                    <a:pt x="840" y="80"/>
                    <a:pt x="766" y="80"/>
                  </a:cubicBezTo>
                  <a:cubicBezTo>
                    <a:pt x="686" y="0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7"/>
            <p:cNvSpPr/>
            <p:nvPr/>
          </p:nvSpPr>
          <p:spPr>
            <a:xfrm>
              <a:off x="507493" y="2935252"/>
              <a:ext cx="27877" cy="20882"/>
            </a:xfrm>
            <a:custGeom>
              <a:avLst/>
              <a:gdLst/>
              <a:ahLst/>
              <a:cxnLst/>
              <a:rect l="l" t="t" r="r" b="b"/>
              <a:pathLst>
                <a:path w="534" h="400" extrusionOk="0">
                  <a:moveTo>
                    <a:pt x="382" y="1"/>
                  </a:moveTo>
                  <a:cubicBezTo>
                    <a:pt x="330" y="1"/>
                    <a:pt x="280" y="33"/>
                    <a:pt x="227" y="33"/>
                  </a:cubicBezTo>
                  <a:cubicBezTo>
                    <a:pt x="154" y="33"/>
                    <a:pt x="74" y="113"/>
                    <a:pt x="74" y="113"/>
                  </a:cubicBezTo>
                  <a:cubicBezTo>
                    <a:pt x="1" y="186"/>
                    <a:pt x="1" y="266"/>
                    <a:pt x="74" y="266"/>
                  </a:cubicBezTo>
                  <a:cubicBezTo>
                    <a:pt x="74" y="339"/>
                    <a:pt x="74" y="339"/>
                    <a:pt x="154" y="339"/>
                  </a:cubicBezTo>
                  <a:cubicBezTo>
                    <a:pt x="190" y="379"/>
                    <a:pt x="247" y="399"/>
                    <a:pt x="304" y="399"/>
                  </a:cubicBezTo>
                  <a:cubicBezTo>
                    <a:pt x="362" y="399"/>
                    <a:pt x="420" y="379"/>
                    <a:pt x="460" y="339"/>
                  </a:cubicBezTo>
                  <a:cubicBezTo>
                    <a:pt x="533" y="266"/>
                    <a:pt x="533" y="113"/>
                    <a:pt x="460" y="33"/>
                  </a:cubicBezTo>
                  <a:cubicBezTo>
                    <a:pt x="433" y="9"/>
                    <a:pt x="407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7"/>
            <p:cNvSpPr/>
            <p:nvPr/>
          </p:nvSpPr>
          <p:spPr>
            <a:xfrm>
              <a:off x="559281" y="2997063"/>
              <a:ext cx="28138" cy="27825"/>
            </a:xfrm>
            <a:custGeom>
              <a:avLst/>
              <a:gdLst/>
              <a:ahLst/>
              <a:cxnLst/>
              <a:rect l="l" t="t" r="r" b="b"/>
              <a:pathLst>
                <a:path w="539" h="533" extrusionOk="0">
                  <a:moveTo>
                    <a:pt x="306" y="0"/>
                  </a:moveTo>
                  <a:cubicBezTo>
                    <a:pt x="233" y="153"/>
                    <a:pt x="0" y="459"/>
                    <a:pt x="153" y="533"/>
                  </a:cubicBezTo>
                  <a:cubicBezTo>
                    <a:pt x="306" y="533"/>
                    <a:pt x="459" y="380"/>
                    <a:pt x="459" y="227"/>
                  </a:cubicBezTo>
                  <a:cubicBezTo>
                    <a:pt x="539" y="153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7"/>
            <p:cNvSpPr/>
            <p:nvPr/>
          </p:nvSpPr>
          <p:spPr>
            <a:xfrm>
              <a:off x="351557" y="3110244"/>
              <a:ext cx="76115" cy="69589"/>
            </a:xfrm>
            <a:custGeom>
              <a:avLst/>
              <a:gdLst/>
              <a:ahLst/>
              <a:cxnLst/>
              <a:rect l="l" t="t" r="r" b="b"/>
              <a:pathLst>
                <a:path w="1458" h="1333" extrusionOk="0">
                  <a:moveTo>
                    <a:pt x="666" y="1"/>
                  </a:moveTo>
                  <a:cubicBezTo>
                    <a:pt x="572" y="1"/>
                    <a:pt x="478" y="18"/>
                    <a:pt x="386" y="48"/>
                  </a:cubicBezTo>
                  <a:cubicBezTo>
                    <a:pt x="306" y="48"/>
                    <a:pt x="233" y="48"/>
                    <a:pt x="153" y="128"/>
                  </a:cubicBezTo>
                  <a:cubicBezTo>
                    <a:pt x="80" y="201"/>
                    <a:pt x="0" y="354"/>
                    <a:pt x="0" y="508"/>
                  </a:cubicBezTo>
                  <a:lnTo>
                    <a:pt x="0" y="740"/>
                  </a:lnTo>
                  <a:cubicBezTo>
                    <a:pt x="80" y="967"/>
                    <a:pt x="306" y="1120"/>
                    <a:pt x="459" y="1273"/>
                  </a:cubicBezTo>
                  <a:cubicBezTo>
                    <a:pt x="576" y="1313"/>
                    <a:pt x="690" y="1332"/>
                    <a:pt x="795" y="1332"/>
                  </a:cubicBezTo>
                  <a:cubicBezTo>
                    <a:pt x="900" y="1332"/>
                    <a:pt x="995" y="1313"/>
                    <a:pt x="1071" y="1273"/>
                  </a:cubicBezTo>
                  <a:cubicBezTo>
                    <a:pt x="1304" y="1199"/>
                    <a:pt x="1457" y="967"/>
                    <a:pt x="1457" y="661"/>
                  </a:cubicBezTo>
                  <a:cubicBezTo>
                    <a:pt x="1377" y="434"/>
                    <a:pt x="1224" y="201"/>
                    <a:pt x="1071" y="128"/>
                  </a:cubicBezTo>
                  <a:cubicBezTo>
                    <a:pt x="938" y="38"/>
                    <a:pt x="802" y="1"/>
                    <a:pt x="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7"/>
            <p:cNvSpPr/>
            <p:nvPr/>
          </p:nvSpPr>
          <p:spPr>
            <a:xfrm>
              <a:off x="307757" y="3124913"/>
              <a:ext cx="32002" cy="21561"/>
            </a:xfrm>
            <a:custGeom>
              <a:avLst/>
              <a:gdLst/>
              <a:ahLst/>
              <a:cxnLst/>
              <a:rect l="l" t="t" r="r" b="b"/>
              <a:pathLst>
                <a:path w="613" h="413" extrusionOk="0">
                  <a:moveTo>
                    <a:pt x="306" y="0"/>
                  </a:moveTo>
                  <a:cubicBezTo>
                    <a:pt x="153" y="0"/>
                    <a:pt x="0" y="153"/>
                    <a:pt x="74" y="306"/>
                  </a:cubicBezTo>
                  <a:cubicBezTo>
                    <a:pt x="74" y="306"/>
                    <a:pt x="153" y="380"/>
                    <a:pt x="227" y="380"/>
                  </a:cubicBezTo>
                  <a:cubicBezTo>
                    <a:pt x="250" y="403"/>
                    <a:pt x="280" y="413"/>
                    <a:pt x="313" y="413"/>
                  </a:cubicBezTo>
                  <a:cubicBezTo>
                    <a:pt x="390" y="413"/>
                    <a:pt x="481" y="358"/>
                    <a:pt x="533" y="306"/>
                  </a:cubicBezTo>
                  <a:cubicBezTo>
                    <a:pt x="613" y="227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7"/>
            <p:cNvSpPr/>
            <p:nvPr/>
          </p:nvSpPr>
          <p:spPr>
            <a:xfrm>
              <a:off x="451582" y="3116874"/>
              <a:ext cx="47976" cy="46619"/>
            </a:xfrm>
            <a:custGeom>
              <a:avLst/>
              <a:gdLst/>
              <a:ahLst/>
              <a:cxnLst/>
              <a:rect l="l" t="t" r="r" b="b"/>
              <a:pathLst>
                <a:path w="919" h="893" extrusionOk="0">
                  <a:moveTo>
                    <a:pt x="533" y="1"/>
                  </a:moveTo>
                  <a:cubicBezTo>
                    <a:pt x="380" y="1"/>
                    <a:pt x="227" y="74"/>
                    <a:pt x="74" y="227"/>
                  </a:cubicBezTo>
                  <a:cubicBezTo>
                    <a:pt x="0" y="381"/>
                    <a:pt x="0" y="613"/>
                    <a:pt x="153" y="766"/>
                  </a:cubicBezTo>
                  <a:cubicBezTo>
                    <a:pt x="196" y="855"/>
                    <a:pt x="292" y="892"/>
                    <a:pt x="396" y="892"/>
                  </a:cubicBezTo>
                  <a:cubicBezTo>
                    <a:pt x="470" y="892"/>
                    <a:pt x="548" y="873"/>
                    <a:pt x="612" y="840"/>
                  </a:cubicBezTo>
                  <a:cubicBezTo>
                    <a:pt x="839" y="766"/>
                    <a:pt x="918" y="534"/>
                    <a:pt x="918" y="381"/>
                  </a:cubicBezTo>
                  <a:cubicBezTo>
                    <a:pt x="918" y="227"/>
                    <a:pt x="839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7"/>
            <p:cNvSpPr/>
            <p:nvPr/>
          </p:nvSpPr>
          <p:spPr>
            <a:xfrm>
              <a:off x="515481" y="3140888"/>
              <a:ext cx="19890" cy="17593"/>
            </a:xfrm>
            <a:custGeom>
              <a:avLst/>
              <a:gdLst/>
              <a:ahLst/>
              <a:cxnLst/>
              <a:rect l="l" t="t" r="r" b="b"/>
              <a:pathLst>
                <a:path w="381" h="337" extrusionOk="0">
                  <a:moveTo>
                    <a:pt x="154" y="0"/>
                  </a:moveTo>
                  <a:cubicBezTo>
                    <a:pt x="1" y="74"/>
                    <a:pt x="1" y="227"/>
                    <a:pt x="74" y="306"/>
                  </a:cubicBezTo>
                  <a:cubicBezTo>
                    <a:pt x="97" y="328"/>
                    <a:pt x="126" y="336"/>
                    <a:pt x="156" y="336"/>
                  </a:cubicBezTo>
                  <a:cubicBezTo>
                    <a:pt x="230" y="336"/>
                    <a:pt x="307" y="283"/>
                    <a:pt x="307" y="227"/>
                  </a:cubicBezTo>
                  <a:cubicBezTo>
                    <a:pt x="380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7"/>
            <p:cNvSpPr/>
            <p:nvPr/>
          </p:nvSpPr>
          <p:spPr>
            <a:xfrm>
              <a:off x="291782" y="3164850"/>
              <a:ext cx="47976" cy="35813"/>
            </a:xfrm>
            <a:custGeom>
              <a:avLst/>
              <a:gdLst/>
              <a:ahLst/>
              <a:cxnLst/>
              <a:rect l="l" t="t" r="r" b="b"/>
              <a:pathLst>
                <a:path w="919" h="686" extrusionOk="0">
                  <a:moveTo>
                    <a:pt x="74" y="0"/>
                  </a:moveTo>
                  <a:cubicBezTo>
                    <a:pt x="0" y="74"/>
                    <a:pt x="0" y="227"/>
                    <a:pt x="74" y="306"/>
                  </a:cubicBezTo>
                  <a:cubicBezTo>
                    <a:pt x="153" y="459"/>
                    <a:pt x="227" y="533"/>
                    <a:pt x="306" y="612"/>
                  </a:cubicBezTo>
                  <a:cubicBezTo>
                    <a:pt x="459" y="686"/>
                    <a:pt x="612" y="686"/>
                    <a:pt x="765" y="686"/>
                  </a:cubicBezTo>
                  <a:cubicBezTo>
                    <a:pt x="765" y="686"/>
                    <a:pt x="765" y="612"/>
                    <a:pt x="839" y="612"/>
                  </a:cubicBezTo>
                  <a:lnTo>
                    <a:pt x="839" y="533"/>
                  </a:lnTo>
                  <a:cubicBezTo>
                    <a:pt x="919" y="380"/>
                    <a:pt x="839" y="227"/>
                    <a:pt x="765" y="153"/>
                  </a:cubicBezTo>
                  <a:cubicBezTo>
                    <a:pt x="686" y="0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7"/>
            <p:cNvSpPr/>
            <p:nvPr/>
          </p:nvSpPr>
          <p:spPr>
            <a:xfrm>
              <a:off x="367532" y="3193667"/>
              <a:ext cx="44113" cy="41712"/>
            </a:xfrm>
            <a:custGeom>
              <a:avLst/>
              <a:gdLst/>
              <a:ahLst/>
              <a:cxnLst/>
              <a:rect l="l" t="t" r="r" b="b"/>
              <a:pathLst>
                <a:path w="845" h="799" extrusionOk="0">
                  <a:moveTo>
                    <a:pt x="546" y="1"/>
                  </a:moveTo>
                  <a:cubicBezTo>
                    <a:pt x="479" y="1"/>
                    <a:pt x="423" y="21"/>
                    <a:pt x="386" y="60"/>
                  </a:cubicBezTo>
                  <a:cubicBezTo>
                    <a:pt x="306" y="60"/>
                    <a:pt x="233" y="60"/>
                    <a:pt x="153" y="134"/>
                  </a:cubicBezTo>
                  <a:cubicBezTo>
                    <a:pt x="80" y="134"/>
                    <a:pt x="80" y="213"/>
                    <a:pt x="80" y="287"/>
                  </a:cubicBezTo>
                  <a:cubicBezTo>
                    <a:pt x="0" y="440"/>
                    <a:pt x="80" y="593"/>
                    <a:pt x="153" y="673"/>
                  </a:cubicBezTo>
                  <a:cubicBezTo>
                    <a:pt x="199" y="762"/>
                    <a:pt x="295" y="799"/>
                    <a:pt x="397" y="799"/>
                  </a:cubicBezTo>
                  <a:cubicBezTo>
                    <a:pt x="471" y="799"/>
                    <a:pt x="548" y="779"/>
                    <a:pt x="612" y="746"/>
                  </a:cubicBezTo>
                  <a:cubicBezTo>
                    <a:pt x="765" y="593"/>
                    <a:pt x="845" y="440"/>
                    <a:pt x="845" y="287"/>
                  </a:cubicBezTo>
                  <a:cubicBezTo>
                    <a:pt x="845" y="213"/>
                    <a:pt x="845" y="134"/>
                    <a:pt x="765" y="60"/>
                  </a:cubicBezTo>
                  <a:cubicBezTo>
                    <a:pt x="689" y="21"/>
                    <a:pt x="612" y="1"/>
                    <a:pt x="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7"/>
            <p:cNvSpPr/>
            <p:nvPr/>
          </p:nvSpPr>
          <p:spPr>
            <a:xfrm>
              <a:off x="447405" y="3179102"/>
              <a:ext cx="44165" cy="37535"/>
            </a:xfrm>
            <a:custGeom>
              <a:avLst/>
              <a:gdLst/>
              <a:ahLst/>
              <a:cxnLst/>
              <a:rect l="l" t="t" r="r" b="b"/>
              <a:pathLst>
                <a:path w="846" h="719" extrusionOk="0">
                  <a:moveTo>
                    <a:pt x="335" y="0"/>
                  </a:moveTo>
                  <a:cubicBezTo>
                    <a:pt x="310" y="0"/>
                    <a:pt x="278" y="10"/>
                    <a:pt x="233" y="33"/>
                  </a:cubicBezTo>
                  <a:cubicBezTo>
                    <a:pt x="80" y="107"/>
                    <a:pt x="1" y="260"/>
                    <a:pt x="1" y="413"/>
                  </a:cubicBezTo>
                  <a:cubicBezTo>
                    <a:pt x="1" y="492"/>
                    <a:pt x="154" y="566"/>
                    <a:pt x="233" y="646"/>
                  </a:cubicBezTo>
                  <a:cubicBezTo>
                    <a:pt x="386" y="719"/>
                    <a:pt x="460" y="719"/>
                    <a:pt x="613" y="719"/>
                  </a:cubicBezTo>
                  <a:cubicBezTo>
                    <a:pt x="692" y="719"/>
                    <a:pt x="845" y="566"/>
                    <a:pt x="845" y="492"/>
                  </a:cubicBezTo>
                  <a:cubicBezTo>
                    <a:pt x="766" y="413"/>
                    <a:pt x="766" y="413"/>
                    <a:pt x="766" y="339"/>
                  </a:cubicBezTo>
                  <a:cubicBezTo>
                    <a:pt x="692" y="260"/>
                    <a:pt x="613" y="186"/>
                    <a:pt x="460" y="107"/>
                  </a:cubicBezTo>
                  <a:cubicBezTo>
                    <a:pt x="408" y="55"/>
                    <a:pt x="39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7"/>
            <p:cNvSpPr/>
            <p:nvPr/>
          </p:nvSpPr>
          <p:spPr>
            <a:xfrm>
              <a:off x="563405" y="3131752"/>
              <a:ext cx="27877" cy="26625"/>
            </a:xfrm>
            <a:custGeom>
              <a:avLst/>
              <a:gdLst/>
              <a:ahLst/>
              <a:cxnLst/>
              <a:rect l="l" t="t" r="r" b="b"/>
              <a:pathLst>
                <a:path w="534" h="510" extrusionOk="0">
                  <a:moveTo>
                    <a:pt x="313" y="0"/>
                  </a:moveTo>
                  <a:cubicBezTo>
                    <a:pt x="285" y="0"/>
                    <a:pt x="256" y="7"/>
                    <a:pt x="227" y="22"/>
                  </a:cubicBezTo>
                  <a:cubicBezTo>
                    <a:pt x="74" y="22"/>
                    <a:pt x="1" y="175"/>
                    <a:pt x="74" y="328"/>
                  </a:cubicBezTo>
                  <a:cubicBezTo>
                    <a:pt x="74" y="440"/>
                    <a:pt x="200" y="510"/>
                    <a:pt x="327" y="510"/>
                  </a:cubicBezTo>
                  <a:cubicBezTo>
                    <a:pt x="373" y="510"/>
                    <a:pt x="419" y="501"/>
                    <a:pt x="460" y="481"/>
                  </a:cubicBezTo>
                  <a:cubicBezTo>
                    <a:pt x="460" y="481"/>
                    <a:pt x="533" y="402"/>
                    <a:pt x="533" y="328"/>
                  </a:cubicBezTo>
                  <a:lnTo>
                    <a:pt x="533" y="249"/>
                  </a:lnTo>
                  <a:cubicBezTo>
                    <a:pt x="533" y="124"/>
                    <a:pt x="43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7"/>
            <p:cNvSpPr/>
            <p:nvPr/>
          </p:nvSpPr>
          <p:spPr>
            <a:xfrm>
              <a:off x="519344" y="3176648"/>
              <a:ext cx="28138" cy="22709"/>
            </a:xfrm>
            <a:custGeom>
              <a:avLst/>
              <a:gdLst/>
              <a:ahLst/>
              <a:cxnLst/>
              <a:rect l="l" t="t" r="r" b="b"/>
              <a:pathLst>
                <a:path w="539" h="435" extrusionOk="0">
                  <a:moveTo>
                    <a:pt x="233" y="1"/>
                  </a:moveTo>
                  <a:cubicBezTo>
                    <a:pt x="153" y="80"/>
                    <a:pt x="80" y="80"/>
                    <a:pt x="80" y="154"/>
                  </a:cubicBezTo>
                  <a:cubicBezTo>
                    <a:pt x="0" y="233"/>
                    <a:pt x="0" y="307"/>
                    <a:pt x="0" y="386"/>
                  </a:cubicBezTo>
                  <a:lnTo>
                    <a:pt x="80" y="386"/>
                  </a:lnTo>
                  <a:cubicBezTo>
                    <a:pt x="142" y="416"/>
                    <a:pt x="205" y="434"/>
                    <a:pt x="262" y="434"/>
                  </a:cubicBezTo>
                  <a:cubicBezTo>
                    <a:pt x="345" y="434"/>
                    <a:pt x="416" y="397"/>
                    <a:pt x="459" y="307"/>
                  </a:cubicBezTo>
                  <a:cubicBezTo>
                    <a:pt x="539" y="233"/>
                    <a:pt x="539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7"/>
            <p:cNvSpPr/>
            <p:nvPr/>
          </p:nvSpPr>
          <p:spPr>
            <a:xfrm>
              <a:off x="475544" y="2897038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153" y="0"/>
                  </a:moveTo>
                  <a:cubicBezTo>
                    <a:pt x="74" y="0"/>
                    <a:pt x="0" y="80"/>
                    <a:pt x="0" y="153"/>
                  </a:cubicBezTo>
                  <a:cubicBezTo>
                    <a:pt x="0" y="233"/>
                    <a:pt x="153" y="306"/>
                    <a:pt x="227" y="306"/>
                  </a:cubicBezTo>
                  <a:cubicBezTo>
                    <a:pt x="306" y="306"/>
                    <a:pt x="380" y="233"/>
                    <a:pt x="459" y="233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7"/>
            <p:cNvSpPr/>
            <p:nvPr/>
          </p:nvSpPr>
          <p:spPr>
            <a:xfrm>
              <a:off x="595406" y="3029013"/>
              <a:ext cx="19838" cy="1989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227" y="0"/>
                  </a:moveTo>
                  <a:cubicBezTo>
                    <a:pt x="153" y="74"/>
                    <a:pt x="73" y="74"/>
                    <a:pt x="73" y="154"/>
                  </a:cubicBezTo>
                  <a:cubicBezTo>
                    <a:pt x="0" y="227"/>
                    <a:pt x="0" y="307"/>
                    <a:pt x="0" y="380"/>
                  </a:cubicBezTo>
                  <a:cubicBezTo>
                    <a:pt x="153" y="380"/>
                    <a:pt x="306" y="380"/>
                    <a:pt x="306" y="307"/>
                  </a:cubicBezTo>
                  <a:cubicBezTo>
                    <a:pt x="380" y="154"/>
                    <a:pt x="306" y="7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7"/>
            <p:cNvSpPr/>
            <p:nvPr/>
          </p:nvSpPr>
          <p:spPr>
            <a:xfrm>
              <a:off x="503317" y="2885188"/>
              <a:ext cx="20203" cy="19890"/>
            </a:xfrm>
            <a:custGeom>
              <a:avLst/>
              <a:gdLst/>
              <a:ahLst/>
              <a:cxnLst/>
              <a:rect l="l" t="t" r="r" b="b"/>
              <a:pathLst>
                <a:path w="387" h="381" extrusionOk="0">
                  <a:moveTo>
                    <a:pt x="307" y="1"/>
                  </a:moveTo>
                  <a:cubicBezTo>
                    <a:pt x="234" y="1"/>
                    <a:pt x="234" y="1"/>
                    <a:pt x="234" y="74"/>
                  </a:cubicBezTo>
                  <a:cubicBezTo>
                    <a:pt x="154" y="154"/>
                    <a:pt x="154" y="227"/>
                    <a:pt x="81" y="227"/>
                  </a:cubicBezTo>
                  <a:cubicBezTo>
                    <a:pt x="1" y="227"/>
                    <a:pt x="1" y="227"/>
                    <a:pt x="1" y="307"/>
                  </a:cubicBezTo>
                  <a:cubicBezTo>
                    <a:pt x="1" y="307"/>
                    <a:pt x="1" y="380"/>
                    <a:pt x="81" y="380"/>
                  </a:cubicBezTo>
                  <a:cubicBezTo>
                    <a:pt x="234" y="307"/>
                    <a:pt x="307" y="227"/>
                    <a:pt x="387" y="74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7"/>
            <p:cNvSpPr/>
            <p:nvPr/>
          </p:nvSpPr>
          <p:spPr>
            <a:xfrm>
              <a:off x="407468" y="2849062"/>
              <a:ext cx="12164" cy="24014"/>
            </a:xfrm>
            <a:custGeom>
              <a:avLst/>
              <a:gdLst/>
              <a:ahLst/>
              <a:cxnLst/>
              <a:rect l="l" t="t" r="r" b="b"/>
              <a:pathLst>
                <a:path w="233" h="460" extrusionOk="0">
                  <a:moveTo>
                    <a:pt x="80" y="1"/>
                  </a:moveTo>
                  <a:lnTo>
                    <a:pt x="0" y="80"/>
                  </a:lnTo>
                  <a:lnTo>
                    <a:pt x="80" y="387"/>
                  </a:lnTo>
                  <a:cubicBezTo>
                    <a:pt x="80" y="460"/>
                    <a:pt x="153" y="460"/>
                    <a:pt x="153" y="460"/>
                  </a:cubicBezTo>
                  <a:cubicBezTo>
                    <a:pt x="233" y="460"/>
                    <a:pt x="233" y="460"/>
                    <a:pt x="233" y="387"/>
                  </a:cubicBezTo>
                  <a:lnTo>
                    <a:pt x="153" y="80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7"/>
            <p:cNvSpPr/>
            <p:nvPr/>
          </p:nvSpPr>
          <p:spPr>
            <a:xfrm>
              <a:off x="323732" y="2865037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0" y="1"/>
                  </a:moveTo>
                  <a:lnTo>
                    <a:pt x="0" y="81"/>
                  </a:lnTo>
                  <a:cubicBezTo>
                    <a:pt x="74" y="234"/>
                    <a:pt x="227" y="307"/>
                    <a:pt x="307" y="307"/>
                  </a:cubicBezTo>
                  <a:cubicBezTo>
                    <a:pt x="380" y="307"/>
                    <a:pt x="380" y="307"/>
                    <a:pt x="380" y="234"/>
                  </a:cubicBezTo>
                  <a:lnTo>
                    <a:pt x="380" y="154"/>
                  </a:lnTo>
                  <a:cubicBezTo>
                    <a:pt x="227" y="154"/>
                    <a:pt x="153" y="8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7"/>
            <p:cNvSpPr/>
            <p:nvPr/>
          </p:nvSpPr>
          <p:spPr>
            <a:xfrm>
              <a:off x="467556" y="2989076"/>
              <a:ext cx="8040" cy="24014"/>
            </a:xfrm>
            <a:custGeom>
              <a:avLst/>
              <a:gdLst/>
              <a:ahLst/>
              <a:cxnLst/>
              <a:rect l="l" t="t" r="r" b="b"/>
              <a:pathLst>
                <a:path w="154" h="460" extrusionOk="0">
                  <a:moveTo>
                    <a:pt x="74" y="0"/>
                  </a:moveTo>
                  <a:lnTo>
                    <a:pt x="0" y="380"/>
                  </a:lnTo>
                  <a:lnTo>
                    <a:pt x="0" y="459"/>
                  </a:lnTo>
                  <a:lnTo>
                    <a:pt x="74" y="459"/>
                  </a:lnTo>
                  <a:lnTo>
                    <a:pt x="153" y="380"/>
                  </a:lnTo>
                  <a:lnTo>
                    <a:pt x="153" y="7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7"/>
            <p:cNvSpPr/>
            <p:nvPr/>
          </p:nvSpPr>
          <p:spPr>
            <a:xfrm>
              <a:off x="563405" y="3000874"/>
              <a:ext cx="16027" cy="20203"/>
            </a:xfrm>
            <a:custGeom>
              <a:avLst/>
              <a:gdLst/>
              <a:ahLst/>
              <a:cxnLst/>
              <a:rect l="l" t="t" r="r" b="b"/>
              <a:pathLst>
                <a:path w="307" h="387" extrusionOk="0">
                  <a:moveTo>
                    <a:pt x="154" y="1"/>
                  </a:moveTo>
                  <a:lnTo>
                    <a:pt x="1" y="233"/>
                  </a:lnTo>
                  <a:cubicBezTo>
                    <a:pt x="1" y="307"/>
                    <a:pt x="1" y="307"/>
                    <a:pt x="74" y="386"/>
                  </a:cubicBezTo>
                  <a:cubicBezTo>
                    <a:pt x="154" y="386"/>
                    <a:pt x="154" y="386"/>
                    <a:pt x="154" y="307"/>
                  </a:cubicBezTo>
                  <a:lnTo>
                    <a:pt x="307" y="80"/>
                  </a:lnTo>
                  <a:cubicBezTo>
                    <a:pt x="307" y="80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7"/>
            <p:cNvSpPr/>
            <p:nvPr/>
          </p:nvSpPr>
          <p:spPr>
            <a:xfrm>
              <a:off x="583243" y="3080800"/>
              <a:ext cx="24014" cy="12164"/>
            </a:xfrm>
            <a:custGeom>
              <a:avLst/>
              <a:gdLst/>
              <a:ahLst/>
              <a:cxnLst/>
              <a:rect l="l" t="t" r="r" b="b"/>
              <a:pathLst>
                <a:path w="460" h="233" extrusionOk="0">
                  <a:moveTo>
                    <a:pt x="386" y="0"/>
                  </a:moveTo>
                  <a:lnTo>
                    <a:pt x="0" y="80"/>
                  </a:lnTo>
                  <a:lnTo>
                    <a:pt x="0" y="153"/>
                  </a:lnTo>
                  <a:cubicBezTo>
                    <a:pt x="0" y="233"/>
                    <a:pt x="0" y="233"/>
                    <a:pt x="80" y="233"/>
                  </a:cubicBezTo>
                  <a:lnTo>
                    <a:pt x="386" y="153"/>
                  </a:lnTo>
                  <a:cubicBezTo>
                    <a:pt x="460" y="153"/>
                    <a:pt x="460" y="153"/>
                    <a:pt x="460" y="80"/>
                  </a:cubicBez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479355" y="3108886"/>
              <a:ext cx="24014" cy="32054"/>
            </a:xfrm>
            <a:custGeom>
              <a:avLst/>
              <a:gdLst/>
              <a:ahLst/>
              <a:cxnLst/>
              <a:rect l="l" t="t" r="r" b="b"/>
              <a:pathLst>
                <a:path w="460" h="614" extrusionOk="0">
                  <a:moveTo>
                    <a:pt x="80" y="1"/>
                  </a:moveTo>
                  <a:cubicBezTo>
                    <a:pt x="1" y="1"/>
                    <a:pt x="1" y="74"/>
                    <a:pt x="80" y="74"/>
                  </a:cubicBezTo>
                  <a:lnTo>
                    <a:pt x="307" y="613"/>
                  </a:lnTo>
                  <a:lnTo>
                    <a:pt x="460" y="613"/>
                  </a:lnTo>
                  <a:lnTo>
                    <a:pt x="460" y="53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391494" y="3104762"/>
              <a:ext cx="12164" cy="20151"/>
            </a:xfrm>
            <a:custGeom>
              <a:avLst/>
              <a:gdLst/>
              <a:ahLst/>
              <a:cxnLst/>
              <a:rect l="l" t="t" r="r" b="b"/>
              <a:pathLst>
                <a:path w="233" h="386" extrusionOk="0">
                  <a:moveTo>
                    <a:pt x="80" y="0"/>
                  </a:moveTo>
                  <a:lnTo>
                    <a:pt x="0" y="306"/>
                  </a:lnTo>
                  <a:lnTo>
                    <a:pt x="80" y="386"/>
                  </a:lnTo>
                  <a:cubicBezTo>
                    <a:pt x="153" y="386"/>
                    <a:pt x="153" y="386"/>
                    <a:pt x="153" y="306"/>
                  </a:cubicBezTo>
                  <a:lnTo>
                    <a:pt x="233" y="80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379643" y="2981088"/>
              <a:ext cx="11903" cy="16027"/>
            </a:xfrm>
            <a:custGeom>
              <a:avLst/>
              <a:gdLst/>
              <a:ahLst/>
              <a:cxnLst/>
              <a:rect l="l" t="t" r="r" b="b"/>
              <a:pathLst>
                <a:path w="228" h="307" extrusionOk="0">
                  <a:moveTo>
                    <a:pt x="154" y="0"/>
                  </a:moveTo>
                  <a:cubicBezTo>
                    <a:pt x="74" y="0"/>
                    <a:pt x="74" y="0"/>
                    <a:pt x="74" y="74"/>
                  </a:cubicBezTo>
                  <a:lnTo>
                    <a:pt x="1" y="227"/>
                  </a:lnTo>
                  <a:cubicBezTo>
                    <a:pt x="1" y="306"/>
                    <a:pt x="74" y="306"/>
                    <a:pt x="74" y="306"/>
                  </a:cubicBezTo>
                  <a:lnTo>
                    <a:pt x="154" y="306"/>
                  </a:lnTo>
                  <a:lnTo>
                    <a:pt x="227" y="7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335530" y="3180825"/>
              <a:ext cx="12216" cy="19838"/>
            </a:xfrm>
            <a:custGeom>
              <a:avLst/>
              <a:gdLst/>
              <a:ahLst/>
              <a:cxnLst/>
              <a:rect l="l" t="t" r="r" b="b"/>
              <a:pathLst>
                <a:path w="234" h="380" extrusionOk="0">
                  <a:moveTo>
                    <a:pt x="154" y="0"/>
                  </a:moveTo>
                  <a:cubicBezTo>
                    <a:pt x="1" y="74"/>
                    <a:pt x="1" y="227"/>
                    <a:pt x="1" y="306"/>
                  </a:cubicBezTo>
                  <a:cubicBezTo>
                    <a:pt x="1" y="380"/>
                    <a:pt x="1" y="380"/>
                    <a:pt x="81" y="380"/>
                  </a:cubicBezTo>
                  <a:lnTo>
                    <a:pt x="154" y="306"/>
                  </a:lnTo>
                  <a:cubicBezTo>
                    <a:pt x="154" y="227"/>
                    <a:pt x="154" y="153"/>
                    <a:pt x="234" y="153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311568" y="3088787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4" y="0"/>
                  </a:moveTo>
                  <a:lnTo>
                    <a:pt x="154" y="80"/>
                  </a:lnTo>
                  <a:cubicBezTo>
                    <a:pt x="80" y="80"/>
                    <a:pt x="80" y="80"/>
                    <a:pt x="80" y="153"/>
                  </a:cubicBezTo>
                  <a:cubicBezTo>
                    <a:pt x="1" y="153"/>
                    <a:pt x="80" y="233"/>
                    <a:pt x="80" y="233"/>
                  </a:cubicBezTo>
                  <a:lnTo>
                    <a:pt x="154" y="233"/>
                  </a:lnTo>
                  <a:cubicBezTo>
                    <a:pt x="154" y="233"/>
                    <a:pt x="233" y="233"/>
                    <a:pt x="233" y="153"/>
                  </a:cubicBezTo>
                  <a:cubicBezTo>
                    <a:pt x="233" y="153"/>
                    <a:pt x="307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7"/>
            <p:cNvSpPr/>
            <p:nvPr/>
          </p:nvSpPr>
          <p:spPr>
            <a:xfrm>
              <a:off x="319555" y="3011159"/>
              <a:ext cx="20203" cy="9919"/>
            </a:xfrm>
            <a:custGeom>
              <a:avLst/>
              <a:gdLst/>
              <a:ahLst/>
              <a:cxnLst/>
              <a:rect l="l" t="t" r="r" b="b"/>
              <a:pathLst>
                <a:path w="387" h="190" extrusionOk="0">
                  <a:moveTo>
                    <a:pt x="60" y="1"/>
                  </a:moveTo>
                  <a:cubicBezTo>
                    <a:pt x="36" y="1"/>
                    <a:pt x="1" y="36"/>
                    <a:pt x="1" y="36"/>
                  </a:cubicBezTo>
                  <a:cubicBezTo>
                    <a:pt x="1" y="110"/>
                    <a:pt x="1" y="110"/>
                    <a:pt x="80" y="110"/>
                  </a:cubicBezTo>
                  <a:lnTo>
                    <a:pt x="307" y="189"/>
                  </a:lnTo>
                  <a:lnTo>
                    <a:pt x="387" y="189"/>
                  </a:lnTo>
                  <a:cubicBezTo>
                    <a:pt x="387" y="110"/>
                    <a:pt x="387" y="36"/>
                    <a:pt x="307" y="36"/>
                  </a:cubicBezTo>
                  <a:lnTo>
                    <a:pt x="80" y="36"/>
                  </a:lnTo>
                  <a:cubicBezTo>
                    <a:pt x="80" y="10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7"/>
            <p:cNvSpPr/>
            <p:nvPr/>
          </p:nvSpPr>
          <p:spPr>
            <a:xfrm>
              <a:off x="591230" y="2926117"/>
              <a:ext cx="16027" cy="18898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193" y="0"/>
                  </a:moveTo>
                  <a:cubicBezTo>
                    <a:pt x="173" y="0"/>
                    <a:pt x="153" y="19"/>
                    <a:pt x="153" y="55"/>
                  </a:cubicBezTo>
                  <a:lnTo>
                    <a:pt x="0" y="288"/>
                  </a:lnTo>
                  <a:lnTo>
                    <a:pt x="0" y="361"/>
                  </a:lnTo>
                  <a:lnTo>
                    <a:pt x="153" y="361"/>
                  </a:lnTo>
                  <a:lnTo>
                    <a:pt x="233" y="135"/>
                  </a:lnTo>
                  <a:cubicBezTo>
                    <a:pt x="307" y="55"/>
                    <a:pt x="233" y="55"/>
                    <a:pt x="233" y="55"/>
                  </a:cubicBezTo>
                  <a:cubicBezTo>
                    <a:pt x="233" y="19"/>
                    <a:pt x="213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7"/>
            <p:cNvSpPr/>
            <p:nvPr/>
          </p:nvSpPr>
          <p:spPr>
            <a:xfrm>
              <a:off x="631167" y="2992887"/>
              <a:ext cx="8040" cy="12216"/>
            </a:xfrm>
            <a:custGeom>
              <a:avLst/>
              <a:gdLst/>
              <a:ahLst/>
              <a:cxnLst/>
              <a:rect l="l" t="t" r="r" b="b"/>
              <a:pathLst>
                <a:path w="154" h="234" extrusionOk="0">
                  <a:moveTo>
                    <a:pt x="80" y="1"/>
                  </a:moveTo>
                  <a:lnTo>
                    <a:pt x="1" y="80"/>
                  </a:lnTo>
                  <a:lnTo>
                    <a:pt x="1" y="154"/>
                  </a:lnTo>
                  <a:lnTo>
                    <a:pt x="80" y="233"/>
                  </a:lnTo>
                  <a:cubicBezTo>
                    <a:pt x="154" y="233"/>
                    <a:pt x="154" y="154"/>
                    <a:pt x="154" y="154"/>
                  </a:cubicBezTo>
                  <a:lnTo>
                    <a:pt x="154" y="80"/>
                  </a:lnTo>
                  <a:cubicBezTo>
                    <a:pt x="154" y="80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7"/>
            <p:cNvSpPr/>
            <p:nvPr/>
          </p:nvSpPr>
          <p:spPr>
            <a:xfrm>
              <a:off x="291782" y="2465564"/>
              <a:ext cx="535362" cy="264418"/>
            </a:xfrm>
            <a:custGeom>
              <a:avLst/>
              <a:gdLst/>
              <a:ahLst/>
              <a:cxnLst/>
              <a:rect l="l" t="t" r="r" b="b"/>
              <a:pathLst>
                <a:path w="10255" h="5065" extrusionOk="0">
                  <a:moveTo>
                    <a:pt x="4665" y="1"/>
                  </a:moveTo>
                  <a:cubicBezTo>
                    <a:pt x="4439" y="1"/>
                    <a:pt x="4133" y="80"/>
                    <a:pt x="3900" y="154"/>
                  </a:cubicBezTo>
                  <a:cubicBezTo>
                    <a:pt x="3673" y="233"/>
                    <a:pt x="3367" y="233"/>
                    <a:pt x="3214" y="386"/>
                  </a:cubicBezTo>
                  <a:cubicBezTo>
                    <a:pt x="3061" y="539"/>
                    <a:pt x="2982" y="766"/>
                    <a:pt x="2829" y="845"/>
                  </a:cubicBezTo>
                  <a:cubicBezTo>
                    <a:pt x="2799" y="860"/>
                    <a:pt x="2767" y="865"/>
                    <a:pt x="2732" y="865"/>
                  </a:cubicBezTo>
                  <a:cubicBezTo>
                    <a:pt x="2588" y="865"/>
                    <a:pt x="2404" y="766"/>
                    <a:pt x="2216" y="766"/>
                  </a:cubicBezTo>
                  <a:cubicBezTo>
                    <a:pt x="1990" y="845"/>
                    <a:pt x="1757" y="999"/>
                    <a:pt x="1604" y="1152"/>
                  </a:cubicBezTo>
                  <a:cubicBezTo>
                    <a:pt x="1378" y="1225"/>
                    <a:pt x="1378" y="1531"/>
                    <a:pt x="1225" y="1684"/>
                  </a:cubicBezTo>
                  <a:cubicBezTo>
                    <a:pt x="992" y="1837"/>
                    <a:pt x="919" y="2070"/>
                    <a:pt x="765" y="2223"/>
                  </a:cubicBezTo>
                  <a:cubicBezTo>
                    <a:pt x="612" y="2296"/>
                    <a:pt x="380" y="2296"/>
                    <a:pt x="306" y="2449"/>
                  </a:cubicBezTo>
                  <a:cubicBezTo>
                    <a:pt x="0" y="2755"/>
                    <a:pt x="227" y="3447"/>
                    <a:pt x="380" y="3753"/>
                  </a:cubicBezTo>
                  <a:cubicBezTo>
                    <a:pt x="612" y="4133"/>
                    <a:pt x="1072" y="4439"/>
                    <a:pt x="1378" y="4672"/>
                  </a:cubicBezTo>
                  <a:cubicBezTo>
                    <a:pt x="1544" y="4784"/>
                    <a:pt x="1671" y="4853"/>
                    <a:pt x="1818" y="4853"/>
                  </a:cubicBezTo>
                  <a:cubicBezTo>
                    <a:pt x="1872" y="4853"/>
                    <a:pt x="1928" y="4844"/>
                    <a:pt x="1990" y="4825"/>
                  </a:cubicBezTo>
                  <a:cubicBezTo>
                    <a:pt x="2118" y="4791"/>
                    <a:pt x="2206" y="4772"/>
                    <a:pt x="2286" y="4772"/>
                  </a:cubicBezTo>
                  <a:cubicBezTo>
                    <a:pt x="2398" y="4772"/>
                    <a:pt x="2498" y="4809"/>
                    <a:pt x="2676" y="4898"/>
                  </a:cubicBezTo>
                  <a:cubicBezTo>
                    <a:pt x="2908" y="4978"/>
                    <a:pt x="3214" y="5051"/>
                    <a:pt x="3441" y="5051"/>
                  </a:cubicBezTo>
                  <a:cubicBezTo>
                    <a:pt x="3468" y="5060"/>
                    <a:pt x="3494" y="5065"/>
                    <a:pt x="3519" y="5065"/>
                  </a:cubicBezTo>
                  <a:cubicBezTo>
                    <a:pt x="3687" y="5065"/>
                    <a:pt x="3817" y="4887"/>
                    <a:pt x="3981" y="4887"/>
                  </a:cubicBezTo>
                  <a:cubicBezTo>
                    <a:pt x="4005" y="4887"/>
                    <a:pt x="4028" y="4890"/>
                    <a:pt x="4053" y="4898"/>
                  </a:cubicBezTo>
                  <a:cubicBezTo>
                    <a:pt x="4241" y="4898"/>
                    <a:pt x="4424" y="4998"/>
                    <a:pt x="4610" y="4998"/>
                  </a:cubicBezTo>
                  <a:cubicBezTo>
                    <a:pt x="4655" y="4998"/>
                    <a:pt x="4700" y="4992"/>
                    <a:pt x="4745" y="4978"/>
                  </a:cubicBezTo>
                  <a:cubicBezTo>
                    <a:pt x="5051" y="4978"/>
                    <a:pt x="5204" y="4978"/>
                    <a:pt x="5510" y="5051"/>
                  </a:cubicBezTo>
                  <a:cubicBezTo>
                    <a:pt x="5816" y="5051"/>
                    <a:pt x="5969" y="4978"/>
                    <a:pt x="6196" y="4978"/>
                  </a:cubicBezTo>
                  <a:cubicBezTo>
                    <a:pt x="6259" y="4961"/>
                    <a:pt x="6315" y="4955"/>
                    <a:pt x="6368" y="4955"/>
                  </a:cubicBezTo>
                  <a:cubicBezTo>
                    <a:pt x="6568" y="4955"/>
                    <a:pt x="6703" y="5051"/>
                    <a:pt x="6887" y="5051"/>
                  </a:cubicBezTo>
                  <a:cubicBezTo>
                    <a:pt x="7040" y="5014"/>
                    <a:pt x="7193" y="5014"/>
                    <a:pt x="7346" y="5014"/>
                  </a:cubicBezTo>
                  <a:cubicBezTo>
                    <a:pt x="7500" y="5014"/>
                    <a:pt x="7653" y="5014"/>
                    <a:pt x="7806" y="4978"/>
                  </a:cubicBezTo>
                  <a:cubicBezTo>
                    <a:pt x="8112" y="4898"/>
                    <a:pt x="8265" y="4745"/>
                    <a:pt x="8491" y="4592"/>
                  </a:cubicBezTo>
                  <a:cubicBezTo>
                    <a:pt x="8950" y="4366"/>
                    <a:pt x="9410" y="4366"/>
                    <a:pt x="9795" y="3980"/>
                  </a:cubicBezTo>
                  <a:cubicBezTo>
                    <a:pt x="9948" y="3827"/>
                    <a:pt x="10022" y="3600"/>
                    <a:pt x="10101" y="3368"/>
                  </a:cubicBezTo>
                  <a:cubicBezTo>
                    <a:pt x="10101" y="3141"/>
                    <a:pt x="10175" y="2909"/>
                    <a:pt x="10254" y="2682"/>
                  </a:cubicBezTo>
                  <a:cubicBezTo>
                    <a:pt x="10254" y="2223"/>
                    <a:pt x="9716" y="2376"/>
                    <a:pt x="9563" y="2070"/>
                  </a:cubicBezTo>
                  <a:cubicBezTo>
                    <a:pt x="9489" y="1837"/>
                    <a:pt x="9489" y="1611"/>
                    <a:pt x="9336" y="1531"/>
                  </a:cubicBezTo>
                  <a:cubicBezTo>
                    <a:pt x="9103" y="1378"/>
                    <a:pt x="8797" y="1305"/>
                    <a:pt x="8571" y="1225"/>
                  </a:cubicBezTo>
                  <a:cubicBezTo>
                    <a:pt x="8185" y="999"/>
                    <a:pt x="7653" y="919"/>
                    <a:pt x="7346" y="613"/>
                  </a:cubicBezTo>
                  <a:cubicBezTo>
                    <a:pt x="7193" y="386"/>
                    <a:pt x="7040" y="307"/>
                    <a:pt x="6808" y="307"/>
                  </a:cubicBezTo>
                  <a:cubicBezTo>
                    <a:pt x="6502" y="307"/>
                    <a:pt x="6196" y="233"/>
                    <a:pt x="5889" y="233"/>
                  </a:cubicBezTo>
                  <a:cubicBezTo>
                    <a:pt x="5814" y="207"/>
                    <a:pt x="5738" y="198"/>
                    <a:pt x="5661" y="198"/>
                  </a:cubicBezTo>
                  <a:cubicBezTo>
                    <a:pt x="5509" y="198"/>
                    <a:pt x="5355" y="233"/>
                    <a:pt x="5204" y="233"/>
                  </a:cubicBezTo>
                  <a:cubicBezTo>
                    <a:pt x="4971" y="233"/>
                    <a:pt x="4818" y="1"/>
                    <a:pt x="4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7"/>
            <p:cNvSpPr/>
            <p:nvPr/>
          </p:nvSpPr>
          <p:spPr>
            <a:xfrm>
              <a:off x="635343" y="2623797"/>
              <a:ext cx="39989" cy="27460"/>
            </a:xfrm>
            <a:custGeom>
              <a:avLst/>
              <a:gdLst/>
              <a:ahLst/>
              <a:cxnLst/>
              <a:rect l="l" t="t" r="r" b="b"/>
              <a:pathLst>
                <a:path w="766" h="526" extrusionOk="0">
                  <a:moveTo>
                    <a:pt x="401" y="0"/>
                  </a:moveTo>
                  <a:cubicBezTo>
                    <a:pt x="298" y="0"/>
                    <a:pt x="205" y="54"/>
                    <a:pt x="153" y="110"/>
                  </a:cubicBezTo>
                  <a:cubicBezTo>
                    <a:pt x="74" y="184"/>
                    <a:pt x="0" y="263"/>
                    <a:pt x="74" y="337"/>
                  </a:cubicBezTo>
                  <a:cubicBezTo>
                    <a:pt x="74" y="416"/>
                    <a:pt x="74" y="416"/>
                    <a:pt x="153" y="490"/>
                  </a:cubicBezTo>
                  <a:cubicBezTo>
                    <a:pt x="202" y="490"/>
                    <a:pt x="322" y="525"/>
                    <a:pt x="418" y="525"/>
                  </a:cubicBezTo>
                  <a:cubicBezTo>
                    <a:pt x="466" y="525"/>
                    <a:pt x="508" y="516"/>
                    <a:pt x="533" y="490"/>
                  </a:cubicBezTo>
                  <a:cubicBezTo>
                    <a:pt x="686" y="490"/>
                    <a:pt x="765" y="337"/>
                    <a:pt x="765" y="263"/>
                  </a:cubicBezTo>
                  <a:cubicBezTo>
                    <a:pt x="765" y="110"/>
                    <a:pt x="612" y="31"/>
                    <a:pt x="533" y="31"/>
                  </a:cubicBezTo>
                  <a:cubicBezTo>
                    <a:pt x="488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7"/>
            <p:cNvSpPr/>
            <p:nvPr/>
          </p:nvSpPr>
          <p:spPr>
            <a:xfrm>
              <a:off x="619369" y="2617376"/>
              <a:ext cx="24014" cy="8040"/>
            </a:xfrm>
            <a:custGeom>
              <a:avLst/>
              <a:gdLst/>
              <a:ahLst/>
              <a:cxnLst/>
              <a:rect l="l" t="t" r="r" b="b"/>
              <a:pathLst>
                <a:path w="460" h="154" extrusionOk="0">
                  <a:moveTo>
                    <a:pt x="306" y="1"/>
                  </a:moveTo>
                  <a:cubicBezTo>
                    <a:pt x="153" y="1"/>
                    <a:pt x="74" y="1"/>
                    <a:pt x="0" y="80"/>
                  </a:cubicBezTo>
                  <a:lnTo>
                    <a:pt x="74" y="154"/>
                  </a:lnTo>
                  <a:lnTo>
                    <a:pt x="380" y="154"/>
                  </a:lnTo>
                  <a:cubicBezTo>
                    <a:pt x="459" y="154"/>
                    <a:pt x="459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7"/>
            <p:cNvSpPr/>
            <p:nvPr/>
          </p:nvSpPr>
          <p:spPr>
            <a:xfrm>
              <a:off x="627356" y="2587828"/>
              <a:ext cx="24014" cy="17802"/>
            </a:xfrm>
            <a:custGeom>
              <a:avLst/>
              <a:gdLst/>
              <a:ahLst/>
              <a:cxnLst/>
              <a:rect l="l" t="t" r="r" b="b"/>
              <a:pathLst>
                <a:path w="460" h="341" extrusionOk="0">
                  <a:moveTo>
                    <a:pt x="298" y="1"/>
                  </a:moveTo>
                  <a:cubicBezTo>
                    <a:pt x="222" y="1"/>
                    <a:pt x="130" y="56"/>
                    <a:pt x="74" y="107"/>
                  </a:cubicBezTo>
                  <a:cubicBezTo>
                    <a:pt x="0" y="187"/>
                    <a:pt x="0" y="260"/>
                    <a:pt x="74" y="340"/>
                  </a:cubicBezTo>
                  <a:lnTo>
                    <a:pt x="227" y="340"/>
                  </a:lnTo>
                  <a:cubicBezTo>
                    <a:pt x="306" y="340"/>
                    <a:pt x="380" y="260"/>
                    <a:pt x="459" y="260"/>
                  </a:cubicBezTo>
                  <a:cubicBezTo>
                    <a:pt x="459" y="187"/>
                    <a:pt x="459" y="34"/>
                    <a:pt x="380" y="34"/>
                  </a:cubicBezTo>
                  <a:cubicBezTo>
                    <a:pt x="358" y="10"/>
                    <a:pt x="329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7"/>
            <p:cNvSpPr/>
            <p:nvPr/>
          </p:nvSpPr>
          <p:spPr>
            <a:xfrm>
              <a:off x="571392" y="2613565"/>
              <a:ext cx="35865" cy="32002"/>
            </a:xfrm>
            <a:custGeom>
              <a:avLst/>
              <a:gdLst/>
              <a:ahLst/>
              <a:cxnLst/>
              <a:rect l="l" t="t" r="r" b="b"/>
              <a:pathLst>
                <a:path w="687" h="613" extrusionOk="0">
                  <a:moveTo>
                    <a:pt x="380" y="0"/>
                  </a:moveTo>
                  <a:cubicBezTo>
                    <a:pt x="307" y="74"/>
                    <a:pt x="1" y="227"/>
                    <a:pt x="1" y="306"/>
                  </a:cubicBezTo>
                  <a:cubicBezTo>
                    <a:pt x="1" y="380"/>
                    <a:pt x="74" y="459"/>
                    <a:pt x="154" y="533"/>
                  </a:cubicBezTo>
                  <a:cubicBezTo>
                    <a:pt x="227" y="612"/>
                    <a:pt x="307" y="612"/>
                    <a:pt x="380" y="612"/>
                  </a:cubicBezTo>
                  <a:cubicBezTo>
                    <a:pt x="533" y="612"/>
                    <a:pt x="613" y="612"/>
                    <a:pt x="687" y="533"/>
                  </a:cubicBezTo>
                  <a:lnTo>
                    <a:pt x="687" y="306"/>
                  </a:lnTo>
                  <a:cubicBezTo>
                    <a:pt x="687" y="153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587367" y="2585427"/>
              <a:ext cx="16079" cy="13782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74" y="0"/>
                  </a:moveTo>
                  <a:cubicBezTo>
                    <a:pt x="1" y="0"/>
                    <a:pt x="1" y="233"/>
                    <a:pt x="74" y="233"/>
                  </a:cubicBezTo>
                  <a:cubicBezTo>
                    <a:pt x="98" y="254"/>
                    <a:pt x="120" y="263"/>
                    <a:pt x="141" y="263"/>
                  </a:cubicBezTo>
                  <a:cubicBezTo>
                    <a:pt x="190" y="263"/>
                    <a:pt x="227" y="210"/>
                    <a:pt x="227" y="153"/>
                  </a:cubicBezTo>
                  <a:cubicBezTo>
                    <a:pt x="307" y="8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535318" y="2597538"/>
              <a:ext cx="39989" cy="21613"/>
            </a:xfrm>
            <a:custGeom>
              <a:avLst/>
              <a:gdLst/>
              <a:ahLst/>
              <a:cxnLst/>
              <a:rect l="l" t="t" r="r" b="b"/>
              <a:pathLst>
                <a:path w="766" h="414" extrusionOk="0">
                  <a:moveTo>
                    <a:pt x="459" y="1"/>
                  </a:moveTo>
                  <a:cubicBezTo>
                    <a:pt x="306" y="1"/>
                    <a:pt x="233" y="1"/>
                    <a:pt x="153" y="74"/>
                  </a:cubicBezTo>
                  <a:cubicBezTo>
                    <a:pt x="80" y="154"/>
                    <a:pt x="0" y="227"/>
                    <a:pt x="80" y="307"/>
                  </a:cubicBezTo>
                  <a:cubicBezTo>
                    <a:pt x="80" y="359"/>
                    <a:pt x="156" y="414"/>
                    <a:pt x="254" y="414"/>
                  </a:cubicBezTo>
                  <a:cubicBezTo>
                    <a:pt x="295" y="414"/>
                    <a:pt x="341" y="404"/>
                    <a:pt x="386" y="381"/>
                  </a:cubicBezTo>
                  <a:cubicBezTo>
                    <a:pt x="539" y="381"/>
                    <a:pt x="612" y="307"/>
                    <a:pt x="692" y="227"/>
                  </a:cubicBezTo>
                  <a:cubicBezTo>
                    <a:pt x="765" y="154"/>
                    <a:pt x="692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535318" y="2581564"/>
              <a:ext cx="12164" cy="10963"/>
            </a:xfrm>
            <a:custGeom>
              <a:avLst/>
              <a:gdLst/>
              <a:ahLst/>
              <a:cxnLst/>
              <a:rect l="l" t="t" r="r" b="b"/>
              <a:pathLst>
                <a:path w="233" h="210" extrusionOk="0">
                  <a:moveTo>
                    <a:pt x="80" y="1"/>
                  </a:moveTo>
                  <a:lnTo>
                    <a:pt x="0" y="74"/>
                  </a:lnTo>
                  <a:lnTo>
                    <a:pt x="0" y="154"/>
                  </a:lnTo>
                  <a:cubicBezTo>
                    <a:pt x="40" y="191"/>
                    <a:pt x="78" y="209"/>
                    <a:pt x="116" y="209"/>
                  </a:cubicBezTo>
                  <a:cubicBezTo>
                    <a:pt x="155" y="209"/>
                    <a:pt x="193" y="191"/>
                    <a:pt x="233" y="154"/>
                  </a:cubicBezTo>
                  <a:lnTo>
                    <a:pt x="233" y="74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491518" y="2609389"/>
              <a:ext cx="43852" cy="36178"/>
            </a:xfrm>
            <a:custGeom>
              <a:avLst/>
              <a:gdLst/>
              <a:ahLst/>
              <a:cxnLst/>
              <a:rect l="l" t="t" r="r" b="b"/>
              <a:pathLst>
                <a:path w="840" h="693" extrusionOk="0">
                  <a:moveTo>
                    <a:pt x="307" y="0"/>
                  </a:moveTo>
                  <a:cubicBezTo>
                    <a:pt x="227" y="0"/>
                    <a:pt x="153" y="0"/>
                    <a:pt x="153" y="80"/>
                  </a:cubicBezTo>
                  <a:cubicBezTo>
                    <a:pt x="74" y="80"/>
                    <a:pt x="74" y="154"/>
                    <a:pt x="0" y="233"/>
                  </a:cubicBezTo>
                  <a:cubicBezTo>
                    <a:pt x="0" y="386"/>
                    <a:pt x="74" y="539"/>
                    <a:pt x="307" y="613"/>
                  </a:cubicBezTo>
                  <a:cubicBezTo>
                    <a:pt x="380" y="692"/>
                    <a:pt x="460" y="692"/>
                    <a:pt x="533" y="692"/>
                  </a:cubicBezTo>
                  <a:cubicBezTo>
                    <a:pt x="613" y="692"/>
                    <a:pt x="766" y="613"/>
                    <a:pt x="766" y="539"/>
                  </a:cubicBezTo>
                  <a:cubicBezTo>
                    <a:pt x="839" y="539"/>
                    <a:pt x="839" y="460"/>
                    <a:pt x="839" y="386"/>
                  </a:cubicBezTo>
                  <a:cubicBezTo>
                    <a:pt x="839" y="233"/>
                    <a:pt x="686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7"/>
            <p:cNvSpPr/>
            <p:nvPr/>
          </p:nvSpPr>
          <p:spPr>
            <a:xfrm>
              <a:off x="543306" y="2625364"/>
              <a:ext cx="12164" cy="15087"/>
            </a:xfrm>
            <a:custGeom>
              <a:avLst/>
              <a:gdLst/>
              <a:ahLst/>
              <a:cxnLst/>
              <a:rect l="l" t="t" r="r" b="b"/>
              <a:pathLst>
                <a:path w="233" h="289" extrusionOk="0">
                  <a:moveTo>
                    <a:pt x="80" y="1"/>
                  </a:moveTo>
                  <a:lnTo>
                    <a:pt x="0" y="80"/>
                  </a:lnTo>
                  <a:lnTo>
                    <a:pt x="0" y="154"/>
                  </a:lnTo>
                  <a:lnTo>
                    <a:pt x="0" y="233"/>
                  </a:lnTo>
                  <a:cubicBezTo>
                    <a:pt x="40" y="270"/>
                    <a:pt x="78" y="288"/>
                    <a:pt x="116" y="288"/>
                  </a:cubicBezTo>
                  <a:cubicBezTo>
                    <a:pt x="155" y="288"/>
                    <a:pt x="193" y="270"/>
                    <a:pt x="233" y="233"/>
                  </a:cubicBezTo>
                  <a:cubicBezTo>
                    <a:pt x="233" y="154"/>
                    <a:pt x="233" y="80"/>
                    <a:pt x="153" y="80"/>
                  </a:cubicBez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7"/>
            <p:cNvSpPr/>
            <p:nvPr/>
          </p:nvSpPr>
          <p:spPr>
            <a:xfrm>
              <a:off x="559281" y="2557602"/>
              <a:ext cx="28138" cy="21613"/>
            </a:xfrm>
            <a:custGeom>
              <a:avLst/>
              <a:gdLst/>
              <a:ahLst/>
              <a:cxnLst/>
              <a:rect l="l" t="t" r="r" b="b"/>
              <a:pathLst>
                <a:path w="539" h="414" extrusionOk="0">
                  <a:moveTo>
                    <a:pt x="233" y="1"/>
                  </a:moveTo>
                  <a:cubicBezTo>
                    <a:pt x="153" y="1"/>
                    <a:pt x="153" y="74"/>
                    <a:pt x="80" y="74"/>
                  </a:cubicBezTo>
                  <a:cubicBezTo>
                    <a:pt x="0" y="74"/>
                    <a:pt x="0" y="154"/>
                    <a:pt x="0" y="154"/>
                  </a:cubicBezTo>
                  <a:lnTo>
                    <a:pt x="0" y="307"/>
                  </a:lnTo>
                  <a:cubicBezTo>
                    <a:pt x="56" y="359"/>
                    <a:pt x="149" y="413"/>
                    <a:pt x="252" y="413"/>
                  </a:cubicBezTo>
                  <a:cubicBezTo>
                    <a:pt x="296" y="413"/>
                    <a:pt x="341" y="404"/>
                    <a:pt x="386" y="380"/>
                  </a:cubicBezTo>
                  <a:cubicBezTo>
                    <a:pt x="459" y="307"/>
                    <a:pt x="539" y="227"/>
                    <a:pt x="539" y="154"/>
                  </a:cubicBezTo>
                  <a:cubicBezTo>
                    <a:pt x="539" y="74"/>
                    <a:pt x="459" y="7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7"/>
            <p:cNvSpPr/>
            <p:nvPr/>
          </p:nvSpPr>
          <p:spPr>
            <a:xfrm>
              <a:off x="631167" y="2565589"/>
              <a:ext cx="20203" cy="8040"/>
            </a:xfrm>
            <a:custGeom>
              <a:avLst/>
              <a:gdLst/>
              <a:ahLst/>
              <a:cxnLst/>
              <a:rect l="l" t="t" r="r" b="b"/>
              <a:pathLst>
                <a:path w="387" h="154" extrusionOk="0">
                  <a:moveTo>
                    <a:pt x="154" y="1"/>
                  </a:moveTo>
                  <a:cubicBezTo>
                    <a:pt x="80" y="1"/>
                    <a:pt x="80" y="1"/>
                    <a:pt x="80" y="74"/>
                  </a:cubicBezTo>
                  <a:cubicBezTo>
                    <a:pt x="1" y="74"/>
                    <a:pt x="1" y="74"/>
                    <a:pt x="80" y="154"/>
                  </a:cubicBezTo>
                  <a:lnTo>
                    <a:pt x="307" y="154"/>
                  </a:lnTo>
                  <a:cubicBezTo>
                    <a:pt x="307" y="74"/>
                    <a:pt x="386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7"/>
            <p:cNvSpPr/>
            <p:nvPr/>
          </p:nvSpPr>
          <p:spPr>
            <a:xfrm>
              <a:off x="663116" y="2593414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233" y="0"/>
                  </a:moveTo>
                  <a:cubicBezTo>
                    <a:pt x="154" y="80"/>
                    <a:pt x="1" y="233"/>
                    <a:pt x="80" y="306"/>
                  </a:cubicBezTo>
                  <a:cubicBezTo>
                    <a:pt x="233" y="306"/>
                    <a:pt x="307" y="233"/>
                    <a:pt x="307" y="153"/>
                  </a:cubicBezTo>
                  <a:cubicBezTo>
                    <a:pt x="307" y="80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7"/>
            <p:cNvSpPr/>
            <p:nvPr/>
          </p:nvSpPr>
          <p:spPr>
            <a:xfrm>
              <a:off x="467556" y="2573576"/>
              <a:ext cx="39989" cy="26938"/>
            </a:xfrm>
            <a:custGeom>
              <a:avLst/>
              <a:gdLst/>
              <a:ahLst/>
              <a:cxnLst/>
              <a:rect l="l" t="t" r="r" b="b"/>
              <a:pathLst>
                <a:path w="766" h="516" extrusionOk="0">
                  <a:moveTo>
                    <a:pt x="533" y="1"/>
                  </a:moveTo>
                  <a:cubicBezTo>
                    <a:pt x="380" y="1"/>
                    <a:pt x="306" y="1"/>
                    <a:pt x="153" y="74"/>
                  </a:cubicBezTo>
                  <a:cubicBezTo>
                    <a:pt x="153" y="74"/>
                    <a:pt x="74" y="74"/>
                    <a:pt x="74" y="154"/>
                  </a:cubicBezTo>
                  <a:cubicBezTo>
                    <a:pt x="0" y="227"/>
                    <a:pt x="0" y="380"/>
                    <a:pt x="153" y="460"/>
                  </a:cubicBezTo>
                  <a:cubicBezTo>
                    <a:pt x="190" y="497"/>
                    <a:pt x="247" y="515"/>
                    <a:pt x="313" y="515"/>
                  </a:cubicBezTo>
                  <a:cubicBezTo>
                    <a:pt x="380" y="515"/>
                    <a:pt x="456" y="497"/>
                    <a:pt x="533" y="460"/>
                  </a:cubicBezTo>
                  <a:cubicBezTo>
                    <a:pt x="686" y="380"/>
                    <a:pt x="766" y="227"/>
                    <a:pt x="686" y="74"/>
                  </a:cubicBezTo>
                  <a:lnTo>
                    <a:pt x="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7"/>
            <p:cNvSpPr/>
            <p:nvPr/>
          </p:nvSpPr>
          <p:spPr>
            <a:xfrm>
              <a:off x="451582" y="2618420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266" y="0"/>
                  </a:moveTo>
                  <a:cubicBezTo>
                    <a:pt x="228" y="0"/>
                    <a:pt x="190" y="20"/>
                    <a:pt x="153" y="60"/>
                  </a:cubicBezTo>
                  <a:lnTo>
                    <a:pt x="74" y="60"/>
                  </a:lnTo>
                  <a:cubicBezTo>
                    <a:pt x="0" y="134"/>
                    <a:pt x="0" y="213"/>
                    <a:pt x="74" y="213"/>
                  </a:cubicBezTo>
                  <a:cubicBezTo>
                    <a:pt x="153" y="287"/>
                    <a:pt x="227" y="287"/>
                    <a:pt x="306" y="287"/>
                  </a:cubicBezTo>
                  <a:lnTo>
                    <a:pt x="380" y="287"/>
                  </a:lnTo>
                  <a:cubicBezTo>
                    <a:pt x="459" y="213"/>
                    <a:pt x="459" y="134"/>
                    <a:pt x="380" y="60"/>
                  </a:cubicBezTo>
                  <a:cubicBezTo>
                    <a:pt x="343" y="20"/>
                    <a:pt x="305" y="0"/>
                    <a:pt x="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7"/>
            <p:cNvSpPr/>
            <p:nvPr/>
          </p:nvSpPr>
          <p:spPr>
            <a:xfrm>
              <a:off x="535318" y="2649326"/>
              <a:ext cx="47976" cy="35134"/>
            </a:xfrm>
            <a:custGeom>
              <a:avLst/>
              <a:gdLst/>
              <a:ahLst/>
              <a:cxnLst/>
              <a:rect l="l" t="t" r="r" b="b"/>
              <a:pathLst>
                <a:path w="919" h="673" extrusionOk="0">
                  <a:moveTo>
                    <a:pt x="233" y="1"/>
                  </a:moveTo>
                  <a:cubicBezTo>
                    <a:pt x="153" y="1"/>
                    <a:pt x="153" y="80"/>
                    <a:pt x="80" y="80"/>
                  </a:cubicBezTo>
                  <a:cubicBezTo>
                    <a:pt x="80" y="80"/>
                    <a:pt x="0" y="154"/>
                    <a:pt x="0" y="233"/>
                  </a:cubicBezTo>
                  <a:lnTo>
                    <a:pt x="0" y="386"/>
                  </a:lnTo>
                  <a:cubicBezTo>
                    <a:pt x="80" y="460"/>
                    <a:pt x="153" y="539"/>
                    <a:pt x="306" y="613"/>
                  </a:cubicBezTo>
                  <a:cubicBezTo>
                    <a:pt x="346" y="653"/>
                    <a:pt x="404" y="673"/>
                    <a:pt x="471" y="673"/>
                  </a:cubicBezTo>
                  <a:cubicBezTo>
                    <a:pt x="539" y="673"/>
                    <a:pt x="615" y="653"/>
                    <a:pt x="692" y="613"/>
                  </a:cubicBezTo>
                  <a:cubicBezTo>
                    <a:pt x="845" y="613"/>
                    <a:pt x="918" y="460"/>
                    <a:pt x="918" y="386"/>
                  </a:cubicBezTo>
                  <a:cubicBezTo>
                    <a:pt x="845" y="233"/>
                    <a:pt x="765" y="154"/>
                    <a:pt x="692" y="80"/>
                  </a:cubicBezTo>
                  <a:cubicBezTo>
                    <a:pt x="539" y="1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7"/>
            <p:cNvSpPr/>
            <p:nvPr/>
          </p:nvSpPr>
          <p:spPr>
            <a:xfrm>
              <a:off x="507493" y="2657313"/>
              <a:ext cx="19890" cy="9919"/>
            </a:xfrm>
            <a:custGeom>
              <a:avLst/>
              <a:gdLst/>
              <a:ahLst/>
              <a:cxnLst/>
              <a:rect l="l" t="t" r="r" b="b"/>
              <a:pathLst>
                <a:path w="381" h="190" extrusionOk="0">
                  <a:moveTo>
                    <a:pt x="154" y="1"/>
                  </a:moveTo>
                  <a:cubicBezTo>
                    <a:pt x="74" y="1"/>
                    <a:pt x="1" y="80"/>
                    <a:pt x="74" y="154"/>
                  </a:cubicBezTo>
                  <a:lnTo>
                    <a:pt x="154" y="154"/>
                  </a:lnTo>
                  <a:cubicBezTo>
                    <a:pt x="178" y="180"/>
                    <a:pt x="203" y="189"/>
                    <a:pt x="229" y="189"/>
                  </a:cubicBezTo>
                  <a:cubicBezTo>
                    <a:pt x="279" y="189"/>
                    <a:pt x="331" y="154"/>
                    <a:pt x="380" y="154"/>
                  </a:cubicBezTo>
                  <a:cubicBezTo>
                    <a:pt x="380" y="80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471367" y="2649326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07" y="1"/>
                  </a:moveTo>
                  <a:cubicBezTo>
                    <a:pt x="154" y="1"/>
                    <a:pt x="307" y="1"/>
                    <a:pt x="233" y="80"/>
                  </a:cubicBezTo>
                  <a:lnTo>
                    <a:pt x="80" y="80"/>
                  </a:lnTo>
                  <a:cubicBezTo>
                    <a:pt x="80" y="154"/>
                    <a:pt x="1" y="154"/>
                    <a:pt x="1" y="154"/>
                  </a:cubicBezTo>
                  <a:cubicBezTo>
                    <a:pt x="1" y="307"/>
                    <a:pt x="154" y="386"/>
                    <a:pt x="307" y="386"/>
                  </a:cubicBezTo>
                  <a:cubicBezTo>
                    <a:pt x="460" y="307"/>
                    <a:pt x="460" y="154"/>
                    <a:pt x="386" y="80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7"/>
            <p:cNvSpPr/>
            <p:nvPr/>
          </p:nvSpPr>
          <p:spPr>
            <a:xfrm>
              <a:off x="599217" y="2653502"/>
              <a:ext cx="28191" cy="22970"/>
            </a:xfrm>
            <a:custGeom>
              <a:avLst/>
              <a:gdLst/>
              <a:ahLst/>
              <a:cxnLst/>
              <a:rect l="l" t="t" r="r" b="b"/>
              <a:pathLst>
                <a:path w="540" h="440" extrusionOk="0">
                  <a:moveTo>
                    <a:pt x="307" y="0"/>
                  </a:moveTo>
                  <a:cubicBezTo>
                    <a:pt x="233" y="0"/>
                    <a:pt x="80" y="0"/>
                    <a:pt x="0" y="74"/>
                  </a:cubicBezTo>
                  <a:cubicBezTo>
                    <a:pt x="0" y="153"/>
                    <a:pt x="0" y="306"/>
                    <a:pt x="80" y="380"/>
                  </a:cubicBezTo>
                  <a:cubicBezTo>
                    <a:pt x="117" y="420"/>
                    <a:pt x="155" y="440"/>
                    <a:pt x="203" y="440"/>
                  </a:cubicBezTo>
                  <a:cubicBezTo>
                    <a:pt x="251" y="440"/>
                    <a:pt x="310" y="420"/>
                    <a:pt x="386" y="380"/>
                  </a:cubicBezTo>
                  <a:cubicBezTo>
                    <a:pt x="460" y="380"/>
                    <a:pt x="539" y="227"/>
                    <a:pt x="539" y="153"/>
                  </a:cubicBezTo>
                  <a:cubicBezTo>
                    <a:pt x="539" y="74"/>
                    <a:pt x="539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7"/>
            <p:cNvSpPr/>
            <p:nvPr/>
          </p:nvSpPr>
          <p:spPr>
            <a:xfrm>
              <a:off x="431431" y="2637527"/>
              <a:ext cx="32002" cy="19838"/>
            </a:xfrm>
            <a:custGeom>
              <a:avLst/>
              <a:gdLst/>
              <a:ahLst/>
              <a:cxnLst/>
              <a:rect l="l" t="t" r="r" b="b"/>
              <a:pathLst>
                <a:path w="613" h="380" extrusionOk="0">
                  <a:moveTo>
                    <a:pt x="233" y="0"/>
                  </a:moveTo>
                  <a:cubicBezTo>
                    <a:pt x="154" y="0"/>
                    <a:pt x="80" y="74"/>
                    <a:pt x="80" y="74"/>
                  </a:cubicBezTo>
                  <a:cubicBezTo>
                    <a:pt x="1" y="153"/>
                    <a:pt x="80" y="306"/>
                    <a:pt x="154" y="306"/>
                  </a:cubicBezTo>
                  <a:cubicBezTo>
                    <a:pt x="307" y="380"/>
                    <a:pt x="386" y="380"/>
                    <a:pt x="460" y="380"/>
                  </a:cubicBezTo>
                  <a:cubicBezTo>
                    <a:pt x="539" y="306"/>
                    <a:pt x="613" y="227"/>
                    <a:pt x="613" y="153"/>
                  </a:cubicBezTo>
                  <a:cubicBezTo>
                    <a:pt x="613" y="74"/>
                    <a:pt x="539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7"/>
            <p:cNvSpPr/>
            <p:nvPr/>
          </p:nvSpPr>
          <p:spPr>
            <a:xfrm>
              <a:off x="635343" y="2665300"/>
              <a:ext cx="11851" cy="8040"/>
            </a:xfrm>
            <a:custGeom>
              <a:avLst/>
              <a:gdLst/>
              <a:ahLst/>
              <a:cxnLst/>
              <a:rect l="l" t="t" r="r" b="b"/>
              <a:pathLst>
                <a:path w="227" h="154" extrusionOk="0">
                  <a:moveTo>
                    <a:pt x="153" y="1"/>
                  </a:moveTo>
                  <a:cubicBezTo>
                    <a:pt x="74" y="1"/>
                    <a:pt x="0" y="80"/>
                    <a:pt x="74" y="154"/>
                  </a:cubicBezTo>
                  <a:cubicBezTo>
                    <a:pt x="153" y="154"/>
                    <a:pt x="227" y="154"/>
                    <a:pt x="227" y="80"/>
                  </a:cubicBez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7"/>
            <p:cNvSpPr/>
            <p:nvPr/>
          </p:nvSpPr>
          <p:spPr>
            <a:xfrm>
              <a:off x="499506" y="2677464"/>
              <a:ext cx="27877" cy="16027"/>
            </a:xfrm>
            <a:custGeom>
              <a:avLst/>
              <a:gdLst/>
              <a:ahLst/>
              <a:cxnLst/>
              <a:rect l="l" t="t" r="r" b="b"/>
              <a:pathLst>
                <a:path w="534" h="307" extrusionOk="0">
                  <a:moveTo>
                    <a:pt x="0" y="0"/>
                  </a:moveTo>
                  <a:lnTo>
                    <a:pt x="0" y="153"/>
                  </a:lnTo>
                  <a:cubicBezTo>
                    <a:pt x="74" y="227"/>
                    <a:pt x="154" y="227"/>
                    <a:pt x="227" y="307"/>
                  </a:cubicBezTo>
                  <a:lnTo>
                    <a:pt x="460" y="307"/>
                  </a:lnTo>
                  <a:lnTo>
                    <a:pt x="533" y="227"/>
                  </a:lnTo>
                  <a:cubicBezTo>
                    <a:pt x="533" y="153"/>
                    <a:pt x="533" y="74"/>
                    <a:pt x="460" y="74"/>
                  </a:cubicBezTo>
                  <a:cubicBezTo>
                    <a:pt x="380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7"/>
            <p:cNvSpPr/>
            <p:nvPr/>
          </p:nvSpPr>
          <p:spPr>
            <a:xfrm>
              <a:off x="451582" y="2673288"/>
              <a:ext cx="39989" cy="28191"/>
            </a:xfrm>
            <a:custGeom>
              <a:avLst/>
              <a:gdLst/>
              <a:ahLst/>
              <a:cxnLst/>
              <a:rect l="l" t="t" r="r" b="b"/>
              <a:pathLst>
                <a:path w="766" h="540" extrusionOk="0">
                  <a:moveTo>
                    <a:pt x="459" y="1"/>
                  </a:moveTo>
                  <a:cubicBezTo>
                    <a:pt x="380" y="1"/>
                    <a:pt x="153" y="1"/>
                    <a:pt x="74" y="154"/>
                  </a:cubicBezTo>
                  <a:cubicBezTo>
                    <a:pt x="0" y="154"/>
                    <a:pt x="0" y="154"/>
                    <a:pt x="0" y="233"/>
                  </a:cubicBezTo>
                  <a:cubicBezTo>
                    <a:pt x="0" y="307"/>
                    <a:pt x="0" y="387"/>
                    <a:pt x="74" y="387"/>
                  </a:cubicBezTo>
                  <a:cubicBezTo>
                    <a:pt x="153" y="460"/>
                    <a:pt x="227" y="460"/>
                    <a:pt x="306" y="540"/>
                  </a:cubicBezTo>
                  <a:lnTo>
                    <a:pt x="612" y="540"/>
                  </a:lnTo>
                  <a:cubicBezTo>
                    <a:pt x="686" y="460"/>
                    <a:pt x="765" y="387"/>
                    <a:pt x="765" y="307"/>
                  </a:cubicBezTo>
                  <a:cubicBezTo>
                    <a:pt x="765" y="233"/>
                    <a:pt x="612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7"/>
            <p:cNvSpPr/>
            <p:nvPr/>
          </p:nvSpPr>
          <p:spPr>
            <a:xfrm>
              <a:off x="439418" y="2665300"/>
              <a:ext cx="16027" cy="9762"/>
            </a:xfrm>
            <a:custGeom>
              <a:avLst/>
              <a:gdLst/>
              <a:ahLst/>
              <a:cxnLst/>
              <a:rect l="l" t="t" r="r" b="b"/>
              <a:pathLst>
                <a:path w="307" h="187" extrusionOk="0">
                  <a:moveTo>
                    <a:pt x="80" y="1"/>
                  </a:moveTo>
                  <a:lnTo>
                    <a:pt x="1" y="80"/>
                  </a:lnTo>
                  <a:cubicBezTo>
                    <a:pt x="1" y="132"/>
                    <a:pt x="40" y="187"/>
                    <a:pt x="89" y="187"/>
                  </a:cubicBezTo>
                  <a:cubicBezTo>
                    <a:pt x="110" y="187"/>
                    <a:pt x="132" y="177"/>
                    <a:pt x="154" y="154"/>
                  </a:cubicBezTo>
                  <a:cubicBezTo>
                    <a:pt x="233" y="154"/>
                    <a:pt x="307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7"/>
            <p:cNvSpPr/>
            <p:nvPr/>
          </p:nvSpPr>
          <p:spPr>
            <a:xfrm>
              <a:off x="547430" y="2689263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227" y="1"/>
                  </a:moveTo>
                  <a:cubicBezTo>
                    <a:pt x="154" y="81"/>
                    <a:pt x="74" y="81"/>
                    <a:pt x="74" y="81"/>
                  </a:cubicBezTo>
                  <a:cubicBezTo>
                    <a:pt x="1" y="81"/>
                    <a:pt x="1" y="154"/>
                    <a:pt x="1" y="154"/>
                  </a:cubicBezTo>
                  <a:cubicBezTo>
                    <a:pt x="1" y="234"/>
                    <a:pt x="1" y="307"/>
                    <a:pt x="74" y="387"/>
                  </a:cubicBezTo>
                  <a:lnTo>
                    <a:pt x="307" y="387"/>
                  </a:lnTo>
                  <a:cubicBezTo>
                    <a:pt x="380" y="307"/>
                    <a:pt x="460" y="234"/>
                    <a:pt x="460" y="154"/>
                  </a:cubicBezTo>
                  <a:lnTo>
                    <a:pt x="460" y="81"/>
                  </a:ln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7"/>
            <p:cNvSpPr/>
            <p:nvPr/>
          </p:nvSpPr>
          <p:spPr>
            <a:xfrm>
              <a:off x="595406" y="2683624"/>
              <a:ext cx="27825" cy="17854"/>
            </a:xfrm>
            <a:custGeom>
              <a:avLst/>
              <a:gdLst/>
              <a:ahLst/>
              <a:cxnLst/>
              <a:rect l="l" t="t" r="r" b="b"/>
              <a:pathLst>
                <a:path w="533" h="342" extrusionOk="0">
                  <a:moveTo>
                    <a:pt x="208" y="0"/>
                  </a:moveTo>
                  <a:cubicBezTo>
                    <a:pt x="194" y="0"/>
                    <a:pt x="178" y="9"/>
                    <a:pt x="153" y="35"/>
                  </a:cubicBezTo>
                  <a:cubicBezTo>
                    <a:pt x="73" y="35"/>
                    <a:pt x="0" y="109"/>
                    <a:pt x="0" y="189"/>
                  </a:cubicBezTo>
                  <a:cubicBezTo>
                    <a:pt x="0" y="262"/>
                    <a:pt x="73" y="262"/>
                    <a:pt x="153" y="342"/>
                  </a:cubicBezTo>
                  <a:lnTo>
                    <a:pt x="380" y="342"/>
                  </a:lnTo>
                  <a:cubicBezTo>
                    <a:pt x="459" y="342"/>
                    <a:pt x="533" y="262"/>
                    <a:pt x="459" y="262"/>
                  </a:cubicBezTo>
                  <a:lnTo>
                    <a:pt x="459" y="189"/>
                  </a:lnTo>
                  <a:lnTo>
                    <a:pt x="306" y="35"/>
                  </a:lnTo>
                  <a:cubicBezTo>
                    <a:pt x="253" y="35"/>
                    <a:pt x="235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7"/>
            <p:cNvSpPr/>
            <p:nvPr/>
          </p:nvSpPr>
          <p:spPr>
            <a:xfrm>
              <a:off x="667293" y="2659767"/>
              <a:ext cx="19838" cy="13573"/>
            </a:xfrm>
            <a:custGeom>
              <a:avLst/>
              <a:gdLst/>
              <a:ahLst/>
              <a:cxnLst/>
              <a:rect l="l" t="t" r="r" b="b"/>
              <a:pathLst>
                <a:path w="380" h="260" extrusionOk="0">
                  <a:moveTo>
                    <a:pt x="218" y="0"/>
                  </a:moveTo>
                  <a:cubicBezTo>
                    <a:pt x="197" y="0"/>
                    <a:pt x="175" y="10"/>
                    <a:pt x="153" y="33"/>
                  </a:cubicBezTo>
                  <a:cubicBezTo>
                    <a:pt x="74" y="33"/>
                    <a:pt x="0" y="107"/>
                    <a:pt x="0" y="186"/>
                  </a:cubicBezTo>
                  <a:cubicBezTo>
                    <a:pt x="74" y="260"/>
                    <a:pt x="153" y="260"/>
                    <a:pt x="227" y="260"/>
                  </a:cubicBezTo>
                  <a:cubicBezTo>
                    <a:pt x="307" y="260"/>
                    <a:pt x="307" y="186"/>
                    <a:pt x="307" y="186"/>
                  </a:cubicBezTo>
                  <a:cubicBezTo>
                    <a:pt x="307" y="186"/>
                    <a:pt x="380" y="107"/>
                    <a:pt x="307" y="107"/>
                  </a:cubicBezTo>
                  <a:cubicBezTo>
                    <a:pt x="307" y="55"/>
                    <a:pt x="26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7"/>
            <p:cNvSpPr/>
            <p:nvPr/>
          </p:nvSpPr>
          <p:spPr>
            <a:xfrm>
              <a:off x="639154" y="2681275"/>
              <a:ext cx="20203" cy="12216"/>
            </a:xfrm>
            <a:custGeom>
              <a:avLst/>
              <a:gdLst/>
              <a:ahLst/>
              <a:cxnLst/>
              <a:rect l="l" t="t" r="r" b="b"/>
              <a:pathLst>
                <a:path w="387" h="234" extrusionOk="0">
                  <a:moveTo>
                    <a:pt x="154" y="1"/>
                  </a:moveTo>
                  <a:cubicBezTo>
                    <a:pt x="80" y="1"/>
                    <a:pt x="80" y="80"/>
                    <a:pt x="80" y="80"/>
                  </a:cubicBezTo>
                  <a:cubicBezTo>
                    <a:pt x="1" y="154"/>
                    <a:pt x="1" y="154"/>
                    <a:pt x="1" y="234"/>
                  </a:cubicBezTo>
                  <a:lnTo>
                    <a:pt x="80" y="234"/>
                  </a:lnTo>
                  <a:cubicBezTo>
                    <a:pt x="154" y="234"/>
                    <a:pt x="233" y="234"/>
                    <a:pt x="307" y="154"/>
                  </a:cubicBezTo>
                  <a:cubicBezTo>
                    <a:pt x="307" y="154"/>
                    <a:pt x="386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7"/>
            <p:cNvSpPr/>
            <p:nvPr/>
          </p:nvSpPr>
          <p:spPr>
            <a:xfrm>
              <a:off x="499506" y="2553477"/>
              <a:ext cx="11851" cy="4176"/>
            </a:xfrm>
            <a:custGeom>
              <a:avLst/>
              <a:gdLst/>
              <a:ahLst/>
              <a:cxnLst/>
              <a:rect l="l" t="t" r="r" b="b"/>
              <a:pathLst>
                <a:path w="227" h="80" extrusionOk="0">
                  <a:moveTo>
                    <a:pt x="0" y="0"/>
                  </a:moveTo>
                  <a:lnTo>
                    <a:pt x="0" y="80"/>
                  </a:lnTo>
                  <a:lnTo>
                    <a:pt x="227" y="80"/>
                  </a:lnTo>
                  <a:cubicBezTo>
                    <a:pt x="22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7"/>
            <p:cNvSpPr/>
            <p:nvPr/>
          </p:nvSpPr>
          <p:spPr>
            <a:xfrm>
              <a:off x="443594" y="2589551"/>
              <a:ext cx="11851" cy="10963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74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0" y="154"/>
                  </a:lnTo>
                  <a:cubicBezTo>
                    <a:pt x="37" y="191"/>
                    <a:pt x="75" y="209"/>
                    <a:pt x="104" y="209"/>
                  </a:cubicBezTo>
                  <a:cubicBezTo>
                    <a:pt x="133" y="209"/>
                    <a:pt x="153" y="191"/>
                    <a:pt x="153" y="154"/>
                  </a:cubicBezTo>
                  <a:cubicBezTo>
                    <a:pt x="227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7"/>
            <p:cNvSpPr/>
            <p:nvPr/>
          </p:nvSpPr>
          <p:spPr>
            <a:xfrm>
              <a:off x="615192" y="2545490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80" y="0"/>
                  </a:moveTo>
                  <a:cubicBezTo>
                    <a:pt x="1" y="0"/>
                    <a:pt x="1" y="80"/>
                    <a:pt x="1" y="80"/>
                  </a:cubicBezTo>
                  <a:cubicBezTo>
                    <a:pt x="1" y="153"/>
                    <a:pt x="1" y="153"/>
                    <a:pt x="80" y="153"/>
                  </a:cubicBezTo>
                  <a:cubicBezTo>
                    <a:pt x="154" y="153"/>
                    <a:pt x="154" y="153"/>
                    <a:pt x="233" y="8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7"/>
            <p:cNvSpPr/>
            <p:nvPr/>
          </p:nvSpPr>
          <p:spPr>
            <a:xfrm>
              <a:off x="687078" y="2609389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0"/>
                  </a:moveTo>
                  <a:cubicBezTo>
                    <a:pt x="81" y="80"/>
                    <a:pt x="81" y="80"/>
                    <a:pt x="1" y="80"/>
                  </a:cubicBezTo>
                  <a:lnTo>
                    <a:pt x="1" y="233"/>
                  </a:lnTo>
                  <a:cubicBezTo>
                    <a:pt x="81" y="233"/>
                    <a:pt x="154" y="233"/>
                    <a:pt x="154" y="154"/>
                  </a:cubicBezTo>
                  <a:cubicBezTo>
                    <a:pt x="234" y="8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7"/>
            <p:cNvSpPr/>
            <p:nvPr/>
          </p:nvSpPr>
          <p:spPr>
            <a:xfrm>
              <a:off x="735055" y="2589551"/>
              <a:ext cx="16027" cy="19890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153" y="1"/>
                  </a:moveTo>
                  <a:lnTo>
                    <a:pt x="80" y="74"/>
                  </a:lnTo>
                  <a:cubicBezTo>
                    <a:pt x="153" y="154"/>
                    <a:pt x="80" y="227"/>
                    <a:pt x="0" y="227"/>
                  </a:cubicBezTo>
                  <a:lnTo>
                    <a:pt x="0" y="380"/>
                  </a:lnTo>
                  <a:lnTo>
                    <a:pt x="80" y="380"/>
                  </a:lnTo>
                  <a:cubicBezTo>
                    <a:pt x="233" y="307"/>
                    <a:pt x="306" y="15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7"/>
            <p:cNvSpPr/>
            <p:nvPr/>
          </p:nvSpPr>
          <p:spPr>
            <a:xfrm>
              <a:off x="659305" y="2621553"/>
              <a:ext cx="19838" cy="16027"/>
            </a:xfrm>
            <a:custGeom>
              <a:avLst/>
              <a:gdLst/>
              <a:ahLst/>
              <a:cxnLst/>
              <a:rect l="l" t="t" r="r" b="b"/>
              <a:pathLst>
                <a:path w="380" h="307" extrusionOk="0">
                  <a:moveTo>
                    <a:pt x="0" y="0"/>
                  </a:moveTo>
                  <a:lnTo>
                    <a:pt x="0" y="74"/>
                  </a:lnTo>
                  <a:lnTo>
                    <a:pt x="227" y="227"/>
                  </a:lnTo>
                  <a:cubicBezTo>
                    <a:pt x="227" y="306"/>
                    <a:pt x="306" y="306"/>
                    <a:pt x="306" y="306"/>
                  </a:cubicBezTo>
                  <a:lnTo>
                    <a:pt x="306" y="227"/>
                  </a:lnTo>
                  <a:cubicBezTo>
                    <a:pt x="380" y="227"/>
                    <a:pt x="380" y="153"/>
                    <a:pt x="306" y="153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7"/>
            <p:cNvSpPr/>
            <p:nvPr/>
          </p:nvSpPr>
          <p:spPr>
            <a:xfrm>
              <a:off x="575255" y="2647655"/>
              <a:ext cx="12164" cy="17697"/>
            </a:xfrm>
            <a:custGeom>
              <a:avLst/>
              <a:gdLst/>
              <a:ahLst/>
              <a:cxnLst/>
              <a:rect l="l" t="t" r="r" b="b"/>
              <a:pathLst>
                <a:path w="233" h="339" extrusionOk="0">
                  <a:moveTo>
                    <a:pt x="59" y="0"/>
                  </a:moveTo>
                  <a:cubicBezTo>
                    <a:pt x="45" y="0"/>
                    <a:pt x="27" y="8"/>
                    <a:pt x="0" y="33"/>
                  </a:cubicBezTo>
                  <a:lnTo>
                    <a:pt x="0" y="112"/>
                  </a:lnTo>
                  <a:lnTo>
                    <a:pt x="80" y="339"/>
                  </a:lnTo>
                  <a:lnTo>
                    <a:pt x="153" y="339"/>
                  </a:lnTo>
                  <a:cubicBezTo>
                    <a:pt x="233" y="339"/>
                    <a:pt x="233" y="339"/>
                    <a:pt x="233" y="265"/>
                  </a:cubicBezTo>
                  <a:lnTo>
                    <a:pt x="153" y="33"/>
                  </a:lnTo>
                  <a:cubicBezTo>
                    <a:pt x="104" y="33"/>
                    <a:pt x="88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7"/>
            <p:cNvSpPr/>
            <p:nvPr/>
          </p:nvSpPr>
          <p:spPr>
            <a:xfrm>
              <a:off x="491518" y="2637527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07" y="0"/>
                  </a:moveTo>
                  <a:lnTo>
                    <a:pt x="0" y="227"/>
                  </a:lnTo>
                  <a:lnTo>
                    <a:pt x="0" y="380"/>
                  </a:lnTo>
                  <a:lnTo>
                    <a:pt x="74" y="380"/>
                  </a:lnTo>
                  <a:lnTo>
                    <a:pt x="380" y="74"/>
                  </a:lnTo>
                  <a:cubicBezTo>
                    <a:pt x="460" y="7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7"/>
            <p:cNvSpPr/>
            <p:nvPr/>
          </p:nvSpPr>
          <p:spPr>
            <a:xfrm>
              <a:off x="451582" y="2601401"/>
              <a:ext cx="19838" cy="8040"/>
            </a:xfrm>
            <a:custGeom>
              <a:avLst/>
              <a:gdLst/>
              <a:ahLst/>
              <a:cxnLst/>
              <a:rect l="l" t="t" r="r" b="b"/>
              <a:pathLst>
                <a:path w="380" h="154" extrusionOk="0">
                  <a:moveTo>
                    <a:pt x="74" y="0"/>
                  </a:moveTo>
                  <a:cubicBezTo>
                    <a:pt x="0" y="0"/>
                    <a:pt x="0" y="0"/>
                    <a:pt x="0" y="80"/>
                  </a:cubicBezTo>
                  <a:cubicBezTo>
                    <a:pt x="0" y="80"/>
                    <a:pt x="0" y="153"/>
                    <a:pt x="74" y="153"/>
                  </a:cubicBezTo>
                  <a:lnTo>
                    <a:pt x="306" y="153"/>
                  </a:lnTo>
                  <a:cubicBezTo>
                    <a:pt x="380" y="153"/>
                    <a:pt x="380" y="80"/>
                    <a:pt x="380" y="80"/>
                  </a:cubicBezTo>
                  <a:cubicBezTo>
                    <a:pt x="380" y="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7"/>
            <p:cNvSpPr/>
            <p:nvPr/>
          </p:nvSpPr>
          <p:spPr>
            <a:xfrm>
              <a:off x="555417" y="2581564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" y="1"/>
                  </a:moveTo>
                  <a:lnTo>
                    <a:pt x="1" y="74"/>
                  </a:lnTo>
                  <a:lnTo>
                    <a:pt x="227" y="307"/>
                  </a:lnTo>
                  <a:lnTo>
                    <a:pt x="307" y="307"/>
                  </a:lnTo>
                  <a:lnTo>
                    <a:pt x="307" y="15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7"/>
            <p:cNvSpPr/>
            <p:nvPr/>
          </p:nvSpPr>
          <p:spPr>
            <a:xfrm>
              <a:off x="391494" y="2585427"/>
              <a:ext cx="20151" cy="12164"/>
            </a:xfrm>
            <a:custGeom>
              <a:avLst/>
              <a:gdLst/>
              <a:ahLst/>
              <a:cxnLst/>
              <a:rect l="l" t="t" r="r" b="b"/>
              <a:pathLst>
                <a:path w="386" h="233" extrusionOk="0">
                  <a:moveTo>
                    <a:pt x="80" y="0"/>
                  </a:moveTo>
                  <a:lnTo>
                    <a:pt x="0" y="80"/>
                  </a:lnTo>
                  <a:cubicBezTo>
                    <a:pt x="0" y="153"/>
                    <a:pt x="80" y="153"/>
                    <a:pt x="80" y="153"/>
                  </a:cubicBezTo>
                  <a:lnTo>
                    <a:pt x="306" y="233"/>
                  </a:lnTo>
                  <a:cubicBezTo>
                    <a:pt x="386" y="233"/>
                    <a:pt x="386" y="153"/>
                    <a:pt x="386" y="153"/>
                  </a:cubicBezTo>
                  <a:cubicBezTo>
                    <a:pt x="386" y="153"/>
                    <a:pt x="386" y="80"/>
                    <a:pt x="306" y="8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7"/>
            <p:cNvSpPr/>
            <p:nvPr/>
          </p:nvSpPr>
          <p:spPr>
            <a:xfrm>
              <a:off x="595406" y="2549614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27" y="1"/>
                  </a:moveTo>
                  <a:cubicBezTo>
                    <a:pt x="73" y="74"/>
                    <a:pt x="0" y="227"/>
                    <a:pt x="73" y="380"/>
                  </a:cubicBezTo>
                  <a:cubicBezTo>
                    <a:pt x="73" y="380"/>
                    <a:pt x="73" y="460"/>
                    <a:pt x="153" y="460"/>
                  </a:cubicBezTo>
                  <a:cubicBezTo>
                    <a:pt x="153" y="380"/>
                    <a:pt x="227" y="380"/>
                    <a:pt x="153" y="307"/>
                  </a:cubicBezTo>
                  <a:cubicBezTo>
                    <a:pt x="153" y="307"/>
                    <a:pt x="227" y="227"/>
                    <a:pt x="227" y="154"/>
                  </a:cubicBezTo>
                  <a:cubicBezTo>
                    <a:pt x="306" y="154"/>
                    <a:pt x="306" y="74"/>
                    <a:pt x="306" y="74"/>
                  </a:cubicBezTo>
                  <a:cubicBezTo>
                    <a:pt x="306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7"/>
            <p:cNvSpPr/>
            <p:nvPr/>
          </p:nvSpPr>
          <p:spPr>
            <a:xfrm>
              <a:off x="443594" y="2513488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153" y="1"/>
                  </a:moveTo>
                  <a:cubicBezTo>
                    <a:pt x="74" y="1"/>
                    <a:pt x="74" y="1"/>
                    <a:pt x="74" y="81"/>
                  </a:cubicBezTo>
                  <a:cubicBezTo>
                    <a:pt x="0" y="81"/>
                    <a:pt x="0" y="154"/>
                    <a:pt x="74" y="154"/>
                  </a:cubicBezTo>
                  <a:lnTo>
                    <a:pt x="306" y="307"/>
                  </a:lnTo>
                  <a:lnTo>
                    <a:pt x="380" y="307"/>
                  </a:lnTo>
                  <a:lnTo>
                    <a:pt x="380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7"/>
            <p:cNvSpPr/>
            <p:nvPr/>
          </p:nvSpPr>
          <p:spPr>
            <a:xfrm>
              <a:off x="531455" y="2509677"/>
              <a:ext cx="11903" cy="19890"/>
            </a:xfrm>
            <a:custGeom>
              <a:avLst/>
              <a:gdLst/>
              <a:ahLst/>
              <a:cxnLst/>
              <a:rect l="l" t="t" r="r" b="b"/>
              <a:pathLst>
                <a:path w="228" h="381" extrusionOk="0">
                  <a:moveTo>
                    <a:pt x="74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74" y="307"/>
                  </a:lnTo>
                  <a:cubicBezTo>
                    <a:pt x="74" y="380"/>
                    <a:pt x="154" y="380"/>
                    <a:pt x="154" y="380"/>
                  </a:cubicBezTo>
                  <a:cubicBezTo>
                    <a:pt x="227" y="380"/>
                    <a:pt x="227" y="307"/>
                    <a:pt x="227" y="307"/>
                  </a:cubicBezTo>
                  <a:lnTo>
                    <a:pt x="154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7"/>
            <p:cNvSpPr/>
            <p:nvPr/>
          </p:nvSpPr>
          <p:spPr>
            <a:xfrm>
              <a:off x="607205" y="2493703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86" y="0"/>
                  </a:moveTo>
                  <a:lnTo>
                    <a:pt x="80" y="227"/>
                  </a:lnTo>
                  <a:cubicBezTo>
                    <a:pt x="1" y="306"/>
                    <a:pt x="1" y="306"/>
                    <a:pt x="80" y="380"/>
                  </a:cubicBezTo>
                  <a:lnTo>
                    <a:pt x="154" y="380"/>
                  </a:lnTo>
                  <a:lnTo>
                    <a:pt x="460" y="74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7"/>
            <p:cNvSpPr/>
            <p:nvPr/>
          </p:nvSpPr>
          <p:spPr>
            <a:xfrm>
              <a:off x="683267" y="2525652"/>
              <a:ext cx="19890" cy="8040"/>
            </a:xfrm>
            <a:custGeom>
              <a:avLst/>
              <a:gdLst/>
              <a:ahLst/>
              <a:cxnLst/>
              <a:rect l="l" t="t" r="r" b="b"/>
              <a:pathLst>
                <a:path w="381" h="154" extrusionOk="0">
                  <a:moveTo>
                    <a:pt x="74" y="1"/>
                  </a:moveTo>
                  <a:cubicBezTo>
                    <a:pt x="1" y="1"/>
                    <a:pt x="1" y="1"/>
                    <a:pt x="1" y="74"/>
                  </a:cubicBezTo>
                  <a:cubicBezTo>
                    <a:pt x="1" y="74"/>
                    <a:pt x="1" y="154"/>
                    <a:pt x="74" y="154"/>
                  </a:cubicBezTo>
                  <a:lnTo>
                    <a:pt x="307" y="154"/>
                  </a:lnTo>
                  <a:cubicBezTo>
                    <a:pt x="380" y="154"/>
                    <a:pt x="380" y="74"/>
                    <a:pt x="380" y="74"/>
                  </a:cubicBezTo>
                  <a:cubicBezTo>
                    <a:pt x="380" y="1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7"/>
            <p:cNvSpPr/>
            <p:nvPr/>
          </p:nvSpPr>
          <p:spPr>
            <a:xfrm>
              <a:off x="475544" y="2554521"/>
              <a:ext cx="19838" cy="19107"/>
            </a:xfrm>
            <a:custGeom>
              <a:avLst/>
              <a:gdLst/>
              <a:ahLst/>
              <a:cxnLst/>
              <a:rect l="l" t="t" r="r" b="b"/>
              <a:pathLst>
                <a:path w="380" h="366" extrusionOk="0">
                  <a:moveTo>
                    <a:pt x="114" y="0"/>
                  </a:moveTo>
                  <a:cubicBezTo>
                    <a:pt x="94" y="0"/>
                    <a:pt x="74" y="20"/>
                    <a:pt x="74" y="60"/>
                  </a:cubicBezTo>
                  <a:cubicBezTo>
                    <a:pt x="0" y="60"/>
                    <a:pt x="0" y="60"/>
                    <a:pt x="74" y="133"/>
                  </a:cubicBezTo>
                  <a:lnTo>
                    <a:pt x="227" y="286"/>
                  </a:lnTo>
                  <a:cubicBezTo>
                    <a:pt x="227" y="366"/>
                    <a:pt x="306" y="366"/>
                    <a:pt x="306" y="366"/>
                  </a:cubicBezTo>
                  <a:lnTo>
                    <a:pt x="380" y="286"/>
                  </a:lnTo>
                  <a:lnTo>
                    <a:pt x="380" y="213"/>
                  </a:lnTo>
                  <a:lnTo>
                    <a:pt x="153" y="60"/>
                  </a:lnTo>
                  <a:cubicBezTo>
                    <a:pt x="153" y="20"/>
                    <a:pt x="133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7"/>
            <p:cNvSpPr/>
            <p:nvPr/>
          </p:nvSpPr>
          <p:spPr>
            <a:xfrm>
              <a:off x="659305" y="2577439"/>
              <a:ext cx="19838" cy="8040"/>
            </a:xfrm>
            <a:custGeom>
              <a:avLst/>
              <a:gdLst/>
              <a:ahLst/>
              <a:cxnLst/>
              <a:rect l="l" t="t" r="r" b="b"/>
              <a:pathLst>
                <a:path w="380" h="154" extrusionOk="0">
                  <a:moveTo>
                    <a:pt x="74" y="0"/>
                  </a:moveTo>
                  <a:cubicBezTo>
                    <a:pt x="74" y="0"/>
                    <a:pt x="0" y="0"/>
                    <a:pt x="0" y="80"/>
                  </a:cubicBezTo>
                  <a:cubicBezTo>
                    <a:pt x="0" y="80"/>
                    <a:pt x="0" y="153"/>
                    <a:pt x="74" y="153"/>
                  </a:cubicBezTo>
                  <a:lnTo>
                    <a:pt x="306" y="153"/>
                  </a:lnTo>
                  <a:cubicBezTo>
                    <a:pt x="306" y="153"/>
                    <a:pt x="380" y="153"/>
                    <a:pt x="380" y="80"/>
                  </a:cubicBezTo>
                  <a:cubicBezTo>
                    <a:pt x="380" y="8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7"/>
            <p:cNvSpPr/>
            <p:nvPr/>
          </p:nvSpPr>
          <p:spPr>
            <a:xfrm>
              <a:off x="631167" y="2741363"/>
              <a:ext cx="331815" cy="163715"/>
            </a:xfrm>
            <a:custGeom>
              <a:avLst/>
              <a:gdLst/>
              <a:ahLst/>
              <a:cxnLst/>
              <a:rect l="l" t="t" r="r" b="b"/>
              <a:pathLst>
                <a:path w="6356" h="3136" extrusionOk="0">
                  <a:moveTo>
                    <a:pt x="2682" y="1"/>
                  </a:moveTo>
                  <a:cubicBezTo>
                    <a:pt x="2376" y="74"/>
                    <a:pt x="2070" y="227"/>
                    <a:pt x="1764" y="307"/>
                  </a:cubicBezTo>
                  <a:cubicBezTo>
                    <a:pt x="1458" y="380"/>
                    <a:pt x="1072" y="460"/>
                    <a:pt x="845" y="686"/>
                  </a:cubicBezTo>
                  <a:cubicBezTo>
                    <a:pt x="613" y="840"/>
                    <a:pt x="539" y="1225"/>
                    <a:pt x="307" y="1378"/>
                  </a:cubicBezTo>
                  <a:cubicBezTo>
                    <a:pt x="80" y="1605"/>
                    <a:pt x="1" y="1990"/>
                    <a:pt x="80" y="2296"/>
                  </a:cubicBezTo>
                  <a:cubicBezTo>
                    <a:pt x="307" y="2909"/>
                    <a:pt x="1225" y="2909"/>
                    <a:pt x="1764" y="2909"/>
                  </a:cubicBezTo>
                  <a:cubicBezTo>
                    <a:pt x="1990" y="2909"/>
                    <a:pt x="2223" y="3135"/>
                    <a:pt x="2529" y="3135"/>
                  </a:cubicBezTo>
                  <a:cubicBezTo>
                    <a:pt x="2682" y="3135"/>
                    <a:pt x="2835" y="3062"/>
                    <a:pt x="3062" y="3062"/>
                  </a:cubicBezTo>
                  <a:cubicBezTo>
                    <a:pt x="3113" y="3035"/>
                    <a:pt x="3164" y="3026"/>
                    <a:pt x="3215" y="3026"/>
                  </a:cubicBezTo>
                  <a:cubicBezTo>
                    <a:pt x="3317" y="3026"/>
                    <a:pt x="3419" y="3062"/>
                    <a:pt x="3521" y="3062"/>
                  </a:cubicBezTo>
                  <a:cubicBezTo>
                    <a:pt x="3595" y="3076"/>
                    <a:pt x="3664" y="3082"/>
                    <a:pt x="3729" y="3082"/>
                  </a:cubicBezTo>
                  <a:cubicBezTo>
                    <a:pt x="3997" y="3082"/>
                    <a:pt x="4192" y="2982"/>
                    <a:pt x="4439" y="2982"/>
                  </a:cubicBezTo>
                  <a:cubicBezTo>
                    <a:pt x="4825" y="2909"/>
                    <a:pt x="5131" y="2909"/>
                    <a:pt x="5510" y="2829"/>
                  </a:cubicBezTo>
                  <a:cubicBezTo>
                    <a:pt x="6202" y="2676"/>
                    <a:pt x="6355" y="1990"/>
                    <a:pt x="5969" y="1378"/>
                  </a:cubicBezTo>
                  <a:cubicBezTo>
                    <a:pt x="5816" y="1225"/>
                    <a:pt x="5743" y="993"/>
                    <a:pt x="5590" y="766"/>
                  </a:cubicBezTo>
                  <a:cubicBezTo>
                    <a:pt x="5510" y="533"/>
                    <a:pt x="5131" y="380"/>
                    <a:pt x="4825" y="307"/>
                  </a:cubicBezTo>
                  <a:cubicBezTo>
                    <a:pt x="4519" y="154"/>
                    <a:pt x="4213" y="154"/>
                    <a:pt x="3906" y="154"/>
                  </a:cubicBezTo>
                  <a:cubicBezTo>
                    <a:pt x="3521" y="154"/>
                    <a:pt x="3062" y="1"/>
                    <a:pt x="2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7"/>
            <p:cNvSpPr/>
            <p:nvPr/>
          </p:nvSpPr>
          <p:spPr>
            <a:xfrm>
              <a:off x="902842" y="2845251"/>
              <a:ext cx="12164" cy="16027"/>
            </a:xfrm>
            <a:custGeom>
              <a:avLst/>
              <a:gdLst/>
              <a:ahLst/>
              <a:cxnLst/>
              <a:rect l="l" t="t" r="r" b="b"/>
              <a:pathLst>
                <a:path w="233" h="307" extrusionOk="0">
                  <a:moveTo>
                    <a:pt x="153" y="0"/>
                  </a:moveTo>
                  <a:cubicBezTo>
                    <a:pt x="80" y="0"/>
                    <a:pt x="80" y="74"/>
                    <a:pt x="80" y="74"/>
                  </a:cubicBezTo>
                  <a:cubicBezTo>
                    <a:pt x="80" y="153"/>
                    <a:pt x="80" y="153"/>
                    <a:pt x="0" y="153"/>
                  </a:cubicBezTo>
                  <a:lnTo>
                    <a:pt x="0" y="306"/>
                  </a:lnTo>
                  <a:lnTo>
                    <a:pt x="80" y="306"/>
                  </a:lnTo>
                  <a:cubicBezTo>
                    <a:pt x="153" y="306"/>
                    <a:pt x="233" y="153"/>
                    <a:pt x="233" y="74"/>
                  </a:cubicBez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7"/>
            <p:cNvSpPr/>
            <p:nvPr/>
          </p:nvSpPr>
          <p:spPr>
            <a:xfrm>
              <a:off x="854865" y="2865037"/>
              <a:ext cx="16079" cy="12216"/>
            </a:xfrm>
            <a:custGeom>
              <a:avLst/>
              <a:gdLst/>
              <a:ahLst/>
              <a:cxnLst/>
              <a:rect l="l" t="t" r="r" b="b"/>
              <a:pathLst>
                <a:path w="308" h="234" extrusionOk="0">
                  <a:moveTo>
                    <a:pt x="1" y="1"/>
                  </a:moveTo>
                  <a:lnTo>
                    <a:pt x="1" y="154"/>
                  </a:lnTo>
                  <a:lnTo>
                    <a:pt x="154" y="234"/>
                  </a:lnTo>
                  <a:lnTo>
                    <a:pt x="307" y="234"/>
                  </a:lnTo>
                  <a:cubicBezTo>
                    <a:pt x="307" y="154"/>
                    <a:pt x="307" y="154"/>
                    <a:pt x="234" y="8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7"/>
            <p:cNvSpPr/>
            <p:nvPr/>
          </p:nvSpPr>
          <p:spPr>
            <a:xfrm>
              <a:off x="803130" y="2881064"/>
              <a:ext cx="8040" cy="16027"/>
            </a:xfrm>
            <a:custGeom>
              <a:avLst/>
              <a:gdLst/>
              <a:ahLst/>
              <a:cxnLst/>
              <a:rect l="l" t="t" r="r" b="b"/>
              <a:pathLst>
                <a:path w="154" h="307" extrusionOk="0">
                  <a:moveTo>
                    <a:pt x="0" y="0"/>
                  </a:moveTo>
                  <a:lnTo>
                    <a:pt x="0" y="153"/>
                  </a:lnTo>
                  <a:lnTo>
                    <a:pt x="0" y="233"/>
                  </a:lnTo>
                  <a:lnTo>
                    <a:pt x="74" y="306"/>
                  </a:lnTo>
                  <a:lnTo>
                    <a:pt x="153" y="306"/>
                  </a:lnTo>
                  <a:lnTo>
                    <a:pt x="153" y="233"/>
                  </a:lnTo>
                  <a:lnTo>
                    <a:pt x="153" y="80"/>
                  </a:lnTo>
                  <a:cubicBezTo>
                    <a:pt x="74" y="0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7"/>
            <p:cNvSpPr/>
            <p:nvPr/>
          </p:nvSpPr>
          <p:spPr>
            <a:xfrm>
              <a:off x="747166" y="2874068"/>
              <a:ext cx="19890" cy="19159"/>
            </a:xfrm>
            <a:custGeom>
              <a:avLst/>
              <a:gdLst/>
              <a:ahLst/>
              <a:cxnLst/>
              <a:rect l="l" t="t" r="r" b="b"/>
              <a:pathLst>
                <a:path w="381" h="367" extrusionOk="0">
                  <a:moveTo>
                    <a:pt x="306" y="1"/>
                  </a:moveTo>
                  <a:cubicBezTo>
                    <a:pt x="287" y="1"/>
                    <a:pt x="267" y="21"/>
                    <a:pt x="227" y="61"/>
                  </a:cubicBezTo>
                  <a:lnTo>
                    <a:pt x="74" y="214"/>
                  </a:lnTo>
                  <a:cubicBezTo>
                    <a:pt x="1" y="214"/>
                    <a:pt x="1" y="287"/>
                    <a:pt x="74" y="287"/>
                  </a:cubicBezTo>
                  <a:lnTo>
                    <a:pt x="74" y="367"/>
                  </a:lnTo>
                  <a:cubicBezTo>
                    <a:pt x="154" y="367"/>
                    <a:pt x="154" y="287"/>
                    <a:pt x="154" y="287"/>
                  </a:cubicBezTo>
                  <a:lnTo>
                    <a:pt x="380" y="134"/>
                  </a:lnTo>
                  <a:lnTo>
                    <a:pt x="380" y="61"/>
                  </a:lnTo>
                  <a:cubicBezTo>
                    <a:pt x="344" y="21"/>
                    <a:pt x="325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7"/>
            <p:cNvSpPr/>
            <p:nvPr/>
          </p:nvSpPr>
          <p:spPr>
            <a:xfrm>
              <a:off x="723204" y="2853238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74" y="0"/>
                  </a:moveTo>
                  <a:cubicBezTo>
                    <a:pt x="74" y="0"/>
                    <a:pt x="1" y="0"/>
                    <a:pt x="1" y="74"/>
                  </a:cubicBezTo>
                  <a:lnTo>
                    <a:pt x="74" y="153"/>
                  </a:lnTo>
                  <a:lnTo>
                    <a:pt x="227" y="153"/>
                  </a:lnTo>
                  <a:cubicBezTo>
                    <a:pt x="307" y="153"/>
                    <a:pt x="307" y="74"/>
                    <a:pt x="307" y="74"/>
                  </a:cubicBezTo>
                  <a:cubicBezTo>
                    <a:pt x="307" y="0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7"/>
            <p:cNvSpPr/>
            <p:nvPr/>
          </p:nvSpPr>
          <p:spPr>
            <a:xfrm>
              <a:off x="790966" y="2841075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80"/>
                  </a:lnTo>
                  <a:lnTo>
                    <a:pt x="154" y="233"/>
                  </a:lnTo>
                  <a:lnTo>
                    <a:pt x="233" y="233"/>
                  </a:lnTo>
                  <a:lnTo>
                    <a:pt x="233" y="154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7"/>
            <p:cNvSpPr/>
            <p:nvPr/>
          </p:nvSpPr>
          <p:spPr>
            <a:xfrm>
              <a:off x="687078" y="2845251"/>
              <a:ext cx="16079" cy="8040"/>
            </a:xfrm>
            <a:custGeom>
              <a:avLst/>
              <a:gdLst/>
              <a:ahLst/>
              <a:cxnLst/>
              <a:rect l="l" t="t" r="r" b="b"/>
              <a:pathLst>
                <a:path w="308" h="154" extrusionOk="0">
                  <a:moveTo>
                    <a:pt x="81" y="0"/>
                  </a:moveTo>
                  <a:cubicBezTo>
                    <a:pt x="81" y="0"/>
                    <a:pt x="1" y="0"/>
                    <a:pt x="1" y="74"/>
                  </a:cubicBezTo>
                  <a:cubicBezTo>
                    <a:pt x="1" y="74"/>
                    <a:pt x="1" y="153"/>
                    <a:pt x="81" y="153"/>
                  </a:cubicBezTo>
                  <a:lnTo>
                    <a:pt x="234" y="153"/>
                  </a:lnTo>
                  <a:cubicBezTo>
                    <a:pt x="234" y="153"/>
                    <a:pt x="307" y="153"/>
                    <a:pt x="307" y="74"/>
                  </a:cubicBezTo>
                  <a:cubicBezTo>
                    <a:pt x="307" y="74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7"/>
            <p:cNvSpPr/>
            <p:nvPr/>
          </p:nvSpPr>
          <p:spPr>
            <a:xfrm>
              <a:off x="814928" y="2821289"/>
              <a:ext cx="12216" cy="16027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154" y="0"/>
                  </a:moveTo>
                  <a:cubicBezTo>
                    <a:pt x="80" y="74"/>
                    <a:pt x="1" y="153"/>
                    <a:pt x="1" y="306"/>
                  </a:cubicBezTo>
                  <a:lnTo>
                    <a:pt x="154" y="306"/>
                  </a:lnTo>
                  <a:lnTo>
                    <a:pt x="154" y="227"/>
                  </a:lnTo>
                  <a:cubicBezTo>
                    <a:pt x="154" y="227"/>
                    <a:pt x="154" y="153"/>
                    <a:pt x="233" y="153"/>
                  </a:cubicBezTo>
                  <a:lnTo>
                    <a:pt x="233" y="74"/>
                  </a:ln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7"/>
            <p:cNvSpPr/>
            <p:nvPr/>
          </p:nvSpPr>
          <p:spPr>
            <a:xfrm>
              <a:off x="719080" y="2801138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80" y="1"/>
                  </a:moveTo>
                  <a:cubicBezTo>
                    <a:pt x="0" y="80"/>
                    <a:pt x="0" y="80"/>
                    <a:pt x="80" y="80"/>
                  </a:cubicBezTo>
                  <a:lnTo>
                    <a:pt x="233" y="233"/>
                  </a:lnTo>
                  <a:cubicBezTo>
                    <a:pt x="233" y="233"/>
                    <a:pt x="306" y="233"/>
                    <a:pt x="306" y="154"/>
                  </a:cubicBezTo>
                  <a:lnTo>
                    <a:pt x="306" y="80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7"/>
            <p:cNvSpPr/>
            <p:nvPr/>
          </p:nvSpPr>
          <p:spPr>
            <a:xfrm>
              <a:off x="774992" y="2797327"/>
              <a:ext cx="12216" cy="16027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80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80" y="227"/>
                  </a:lnTo>
                  <a:cubicBezTo>
                    <a:pt x="80" y="227"/>
                    <a:pt x="80" y="306"/>
                    <a:pt x="154" y="306"/>
                  </a:cubicBezTo>
                  <a:cubicBezTo>
                    <a:pt x="154" y="227"/>
                    <a:pt x="233" y="227"/>
                    <a:pt x="154" y="153"/>
                  </a:cubicBezTo>
                  <a:lnTo>
                    <a:pt x="154" y="74"/>
                  </a:lnTo>
                  <a:cubicBezTo>
                    <a:pt x="154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7"/>
            <p:cNvSpPr/>
            <p:nvPr/>
          </p:nvSpPr>
          <p:spPr>
            <a:xfrm>
              <a:off x="822916" y="2786207"/>
              <a:ext cx="20203" cy="14983"/>
            </a:xfrm>
            <a:custGeom>
              <a:avLst/>
              <a:gdLst/>
              <a:ahLst/>
              <a:cxnLst/>
              <a:rect l="l" t="t" r="r" b="b"/>
              <a:pathLst>
                <a:path w="387" h="287" extrusionOk="0">
                  <a:moveTo>
                    <a:pt x="270" y="0"/>
                  </a:moveTo>
                  <a:cubicBezTo>
                    <a:pt x="252" y="0"/>
                    <a:pt x="233" y="20"/>
                    <a:pt x="233" y="60"/>
                  </a:cubicBezTo>
                  <a:lnTo>
                    <a:pt x="80" y="213"/>
                  </a:lnTo>
                  <a:cubicBezTo>
                    <a:pt x="1" y="213"/>
                    <a:pt x="1" y="287"/>
                    <a:pt x="1" y="287"/>
                  </a:cubicBezTo>
                  <a:lnTo>
                    <a:pt x="154" y="287"/>
                  </a:lnTo>
                  <a:lnTo>
                    <a:pt x="307" y="134"/>
                  </a:lnTo>
                  <a:cubicBezTo>
                    <a:pt x="386" y="134"/>
                    <a:pt x="386" y="60"/>
                    <a:pt x="307" y="60"/>
                  </a:cubicBezTo>
                  <a:cubicBezTo>
                    <a:pt x="307" y="20"/>
                    <a:pt x="289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7"/>
            <p:cNvSpPr/>
            <p:nvPr/>
          </p:nvSpPr>
          <p:spPr>
            <a:xfrm>
              <a:off x="870892" y="2805314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80" y="0"/>
                  </a:moveTo>
                  <a:cubicBezTo>
                    <a:pt x="0" y="0"/>
                    <a:pt x="0" y="74"/>
                    <a:pt x="0" y="74"/>
                  </a:cubicBezTo>
                  <a:cubicBezTo>
                    <a:pt x="0" y="153"/>
                    <a:pt x="0" y="153"/>
                    <a:pt x="80" y="153"/>
                  </a:cubicBezTo>
                  <a:lnTo>
                    <a:pt x="233" y="153"/>
                  </a:lnTo>
                  <a:cubicBezTo>
                    <a:pt x="233" y="153"/>
                    <a:pt x="306" y="153"/>
                    <a:pt x="306" y="74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7"/>
            <p:cNvSpPr/>
            <p:nvPr/>
          </p:nvSpPr>
          <p:spPr>
            <a:xfrm>
              <a:off x="739179" y="2825100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74" y="1"/>
                  </a:moveTo>
                  <a:cubicBezTo>
                    <a:pt x="1" y="80"/>
                    <a:pt x="1" y="80"/>
                    <a:pt x="74" y="154"/>
                  </a:cubicBezTo>
                  <a:lnTo>
                    <a:pt x="154" y="233"/>
                  </a:lnTo>
                  <a:lnTo>
                    <a:pt x="307" y="233"/>
                  </a:lnTo>
                  <a:lnTo>
                    <a:pt x="307" y="15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7"/>
            <p:cNvSpPr/>
            <p:nvPr/>
          </p:nvSpPr>
          <p:spPr>
            <a:xfrm>
              <a:off x="854865" y="2837264"/>
              <a:ext cx="16079" cy="11851"/>
            </a:xfrm>
            <a:custGeom>
              <a:avLst/>
              <a:gdLst/>
              <a:ahLst/>
              <a:cxnLst/>
              <a:rect l="l" t="t" r="r" b="b"/>
              <a:pathLst>
                <a:path w="308" h="227" extrusionOk="0">
                  <a:moveTo>
                    <a:pt x="81" y="0"/>
                  </a:moveTo>
                  <a:lnTo>
                    <a:pt x="1" y="74"/>
                  </a:lnTo>
                  <a:cubicBezTo>
                    <a:pt x="1" y="153"/>
                    <a:pt x="1" y="153"/>
                    <a:pt x="81" y="153"/>
                  </a:cubicBezTo>
                  <a:lnTo>
                    <a:pt x="234" y="227"/>
                  </a:lnTo>
                  <a:lnTo>
                    <a:pt x="307" y="153"/>
                  </a:lnTo>
                  <a:cubicBezTo>
                    <a:pt x="307" y="74"/>
                    <a:pt x="307" y="74"/>
                    <a:pt x="234" y="7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7"/>
            <p:cNvSpPr/>
            <p:nvPr/>
          </p:nvSpPr>
          <p:spPr>
            <a:xfrm>
              <a:off x="1162666" y="2731549"/>
              <a:ext cx="19838" cy="21717"/>
            </a:xfrm>
            <a:custGeom>
              <a:avLst/>
              <a:gdLst/>
              <a:ahLst/>
              <a:cxnLst/>
              <a:rect l="l" t="t" r="r" b="b"/>
              <a:pathLst>
                <a:path w="380" h="416" extrusionOk="0">
                  <a:moveTo>
                    <a:pt x="286" y="0"/>
                  </a:moveTo>
                  <a:cubicBezTo>
                    <a:pt x="262" y="0"/>
                    <a:pt x="227" y="36"/>
                    <a:pt x="227" y="36"/>
                  </a:cubicBezTo>
                  <a:lnTo>
                    <a:pt x="74" y="342"/>
                  </a:lnTo>
                  <a:cubicBezTo>
                    <a:pt x="0" y="342"/>
                    <a:pt x="74" y="415"/>
                    <a:pt x="74" y="415"/>
                  </a:cubicBezTo>
                  <a:lnTo>
                    <a:pt x="153" y="415"/>
                  </a:lnTo>
                  <a:lnTo>
                    <a:pt x="380" y="109"/>
                  </a:lnTo>
                  <a:cubicBezTo>
                    <a:pt x="380" y="109"/>
                    <a:pt x="380" y="36"/>
                    <a:pt x="306" y="36"/>
                  </a:cubicBezTo>
                  <a:cubicBezTo>
                    <a:pt x="306" y="9"/>
                    <a:pt x="298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7"/>
            <p:cNvSpPr/>
            <p:nvPr/>
          </p:nvSpPr>
          <p:spPr>
            <a:xfrm>
              <a:off x="1066765" y="2725388"/>
              <a:ext cx="19890" cy="1989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74" y="1"/>
                  </a:moveTo>
                  <a:cubicBezTo>
                    <a:pt x="74" y="1"/>
                    <a:pt x="1" y="1"/>
                    <a:pt x="1" y="74"/>
                  </a:cubicBezTo>
                  <a:cubicBezTo>
                    <a:pt x="1" y="74"/>
                    <a:pt x="1" y="154"/>
                    <a:pt x="74" y="154"/>
                  </a:cubicBezTo>
                  <a:cubicBezTo>
                    <a:pt x="154" y="154"/>
                    <a:pt x="227" y="227"/>
                    <a:pt x="227" y="307"/>
                  </a:cubicBezTo>
                  <a:cubicBezTo>
                    <a:pt x="227" y="307"/>
                    <a:pt x="227" y="380"/>
                    <a:pt x="307" y="380"/>
                  </a:cubicBezTo>
                  <a:lnTo>
                    <a:pt x="380" y="307"/>
                  </a:lnTo>
                  <a:cubicBezTo>
                    <a:pt x="307" y="154"/>
                    <a:pt x="227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7"/>
            <p:cNvSpPr/>
            <p:nvPr/>
          </p:nvSpPr>
          <p:spPr>
            <a:xfrm>
              <a:off x="1010854" y="2755511"/>
              <a:ext cx="19838" cy="13730"/>
            </a:xfrm>
            <a:custGeom>
              <a:avLst/>
              <a:gdLst/>
              <a:ahLst/>
              <a:cxnLst/>
              <a:rect l="l" t="t" r="r" b="b"/>
              <a:pathLst>
                <a:path w="380" h="263" extrusionOk="0">
                  <a:moveTo>
                    <a:pt x="22" y="1"/>
                  </a:moveTo>
                  <a:cubicBezTo>
                    <a:pt x="0" y="1"/>
                    <a:pt x="0" y="36"/>
                    <a:pt x="0" y="36"/>
                  </a:cubicBezTo>
                  <a:lnTo>
                    <a:pt x="0" y="109"/>
                  </a:lnTo>
                  <a:lnTo>
                    <a:pt x="307" y="262"/>
                  </a:lnTo>
                  <a:lnTo>
                    <a:pt x="380" y="189"/>
                  </a:lnTo>
                  <a:cubicBezTo>
                    <a:pt x="380" y="109"/>
                    <a:pt x="380" y="109"/>
                    <a:pt x="307" y="109"/>
                  </a:cubicBezTo>
                  <a:lnTo>
                    <a:pt x="74" y="36"/>
                  </a:lnTo>
                  <a:cubicBezTo>
                    <a:pt x="49" y="9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7"/>
            <p:cNvSpPr/>
            <p:nvPr/>
          </p:nvSpPr>
          <p:spPr>
            <a:xfrm>
              <a:off x="966741" y="2789339"/>
              <a:ext cx="16027" cy="11851"/>
            </a:xfrm>
            <a:custGeom>
              <a:avLst/>
              <a:gdLst/>
              <a:ahLst/>
              <a:cxnLst/>
              <a:rect l="l" t="t" r="r" b="b"/>
              <a:pathLst>
                <a:path w="307" h="227" extrusionOk="0">
                  <a:moveTo>
                    <a:pt x="80" y="0"/>
                  </a:moveTo>
                  <a:cubicBezTo>
                    <a:pt x="80" y="0"/>
                    <a:pt x="1" y="0"/>
                    <a:pt x="1" y="74"/>
                  </a:cubicBezTo>
                  <a:cubicBezTo>
                    <a:pt x="1" y="74"/>
                    <a:pt x="1" y="153"/>
                    <a:pt x="80" y="153"/>
                  </a:cubicBezTo>
                  <a:lnTo>
                    <a:pt x="233" y="227"/>
                  </a:lnTo>
                  <a:lnTo>
                    <a:pt x="307" y="227"/>
                  </a:lnTo>
                  <a:lnTo>
                    <a:pt x="307" y="7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946955" y="2833087"/>
              <a:ext cx="19838" cy="12216"/>
            </a:xfrm>
            <a:custGeom>
              <a:avLst/>
              <a:gdLst/>
              <a:ahLst/>
              <a:cxnLst/>
              <a:rect l="l" t="t" r="r" b="b"/>
              <a:pathLst>
                <a:path w="380" h="234" extrusionOk="0">
                  <a:moveTo>
                    <a:pt x="153" y="1"/>
                  </a:moveTo>
                  <a:cubicBezTo>
                    <a:pt x="74" y="1"/>
                    <a:pt x="74" y="1"/>
                    <a:pt x="74" y="80"/>
                  </a:cubicBezTo>
                  <a:cubicBezTo>
                    <a:pt x="0" y="80"/>
                    <a:pt x="0" y="154"/>
                    <a:pt x="74" y="154"/>
                  </a:cubicBezTo>
                  <a:lnTo>
                    <a:pt x="306" y="233"/>
                  </a:lnTo>
                  <a:lnTo>
                    <a:pt x="380" y="233"/>
                  </a:lnTo>
                  <a:lnTo>
                    <a:pt x="380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990703" y="2905026"/>
              <a:ext cx="20203" cy="20151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307" y="0"/>
                  </a:moveTo>
                  <a:cubicBezTo>
                    <a:pt x="233" y="0"/>
                    <a:pt x="233" y="0"/>
                    <a:pt x="233" y="80"/>
                  </a:cubicBezTo>
                  <a:lnTo>
                    <a:pt x="80" y="233"/>
                  </a:lnTo>
                  <a:cubicBezTo>
                    <a:pt x="1" y="233"/>
                    <a:pt x="1" y="306"/>
                    <a:pt x="1" y="306"/>
                  </a:cubicBezTo>
                  <a:cubicBezTo>
                    <a:pt x="80" y="306"/>
                    <a:pt x="80" y="386"/>
                    <a:pt x="80" y="386"/>
                  </a:cubicBezTo>
                  <a:lnTo>
                    <a:pt x="154" y="386"/>
                  </a:lnTo>
                  <a:cubicBezTo>
                    <a:pt x="233" y="306"/>
                    <a:pt x="307" y="233"/>
                    <a:pt x="386" y="80"/>
                  </a:cubicBez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1022652" y="2821289"/>
              <a:ext cx="8040" cy="11851"/>
            </a:xfrm>
            <a:custGeom>
              <a:avLst/>
              <a:gdLst/>
              <a:ahLst/>
              <a:cxnLst/>
              <a:rect l="l" t="t" r="r" b="b"/>
              <a:pathLst>
                <a:path w="154" h="227" extrusionOk="0">
                  <a:moveTo>
                    <a:pt x="154" y="0"/>
                  </a:moveTo>
                  <a:cubicBezTo>
                    <a:pt x="154" y="0"/>
                    <a:pt x="81" y="0"/>
                    <a:pt x="81" y="74"/>
                  </a:cubicBezTo>
                  <a:lnTo>
                    <a:pt x="1" y="74"/>
                  </a:lnTo>
                  <a:lnTo>
                    <a:pt x="1" y="227"/>
                  </a:lnTo>
                  <a:lnTo>
                    <a:pt x="81" y="227"/>
                  </a:lnTo>
                  <a:lnTo>
                    <a:pt x="154" y="15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1082740" y="2781352"/>
              <a:ext cx="16027" cy="35813"/>
            </a:xfrm>
            <a:custGeom>
              <a:avLst/>
              <a:gdLst/>
              <a:ahLst/>
              <a:cxnLst/>
              <a:rect l="l" t="t" r="r" b="b"/>
              <a:pathLst>
                <a:path w="307" h="686" extrusionOk="0">
                  <a:moveTo>
                    <a:pt x="74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154" y="612"/>
                  </a:lnTo>
                  <a:cubicBezTo>
                    <a:pt x="154" y="612"/>
                    <a:pt x="154" y="686"/>
                    <a:pt x="227" y="686"/>
                  </a:cubicBezTo>
                  <a:cubicBezTo>
                    <a:pt x="307" y="686"/>
                    <a:pt x="307" y="612"/>
                    <a:pt x="307" y="533"/>
                  </a:cubicBezTo>
                  <a:lnTo>
                    <a:pt x="154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1166477" y="2814241"/>
              <a:ext cx="20203" cy="23075"/>
            </a:xfrm>
            <a:custGeom>
              <a:avLst/>
              <a:gdLst/>
              <a:ahLst/>
              <a:cxnLst/>
              <a:rect l="l" t="t" r="r" b="b"/>
              <a:pathLst>
                <a:path w="387" h="442" extrusionOk="0">
                  <a:moveTo>
                    <a:pt x="270" y="1"/>
                  </a:moveTo>
                  <a:cubicBezTo>
                    <a:pt x="252" y="1"/>
                    <a:pt x="233" y="19"/>
                    <a:pt x="233" y="56"/>
                  </a:cubicBezTo>
                  <a:lnTo>
                    <a:pt x="1" y="288"/>
                  </a:lnTo>
                  <a:lnTo>
                    <a:pt x="1" y="441"/>
                  </a:lnTo>
                  <a:lnTo>
                    <a:pt x="80" y="441"/>
                  </a:lnTo>
                  <a:cubicBezTo>
                    <a:pt x="80" y="441"/>
                    <a:pt x="154" y="441"/>
                    <a:pt x="154" y="362"/>
                  </a:cubicBezTo>
                  <a:lnTo>
                    <a:pt x="307" y="135"/>
                  </a:lnTo>
                  <a:cubicBezTo>
                    <a:pt x="386" y="56"/>
                    <a:pt x="386" y="56"/>
                    <a:pt x="307" y="56"/>
                  </a:cubicBezTo>
                  <a:cubicBezTo>
                    <a:pt x="307" y="19"/>
                    <a:pt x="289" y="1"/>
                    <a:pt x="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1114742" y="2849062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80"/>
                    <a:pt x="74" y="80"/>
                    <a:pt x="74" y="154"/>
                  </a:cubicBezTo>
                  <a:lnTo>
                    <a:pt x="380" y="307"/>
                  </a:lnTo>
                  <a:cubicBezTo>
                    <a:pt x="459" y="307"/>
                    <a:pt x="459" y="307"/>
                    <a:pt x="459" y="233"/>
                  </a:cubicBezTo>
                  <a:lnTo>
                    <a:pt x="459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7"/>
            <p:cNvSpPr/>
            <p:nvPr/>
          </p:nvSpPr>
          <p:spPr>
            <a:xfrm>
              <a:off x="1246403" y="2797327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53" y="0"/>
                  </a:moveTo>
                  <a:lnTo>
                    <a:pt x="153" y="74"/>
                  </a:lnTo>
                  <a:cubicBezTo>
                    <a:pt x="153" y="153"/>
                    <a:pt x="80" y="227"/>
                    <a:pt x="80" y="306"/>
                  </a:cubicBezTo>
                  <a:cubicBezTo>
                    <a:pt x="0" y="306"/>
                    <a:pt x="0" y="380"/>
                    <a:pt x="80" y="380"/>
                  </a:cubicBezTo>
                  <a:lnTo>
                    <a:pt x="153" y="380"/>
                  </a:lnTo>
                  <a:cubicBezTo>
                    <a:pt x="233" y="306"/>
                    <a:pt x="30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7"/>
            <p:cNvSpPr/>
            <p:nvPr/>
          </p:nvSpPr>
          <p:spPr>
            <a:xfrm>
              <a:off x="1254390" y="2869213"/>
              <a:ext cx="20151" cy="19890"/>
            </a:xfrm>
            <a:custGeom>
              <a:avLst/>
              <a:gdLst/>
              <a:ahLst/>
              <a:cxnLst/>
              <a:rect l="l" t="t" r="r" b="b"/>
              <a:pathLst>
                <a:path w="386" h="381" extrusionOk="0">
                  <a:moveTo>
                    <a:pt x="0" y="1"/>
                  </a:moveTo>
                  <a:cubicBezTo>
                    <a:pt x="0" y="74"/>
                    <a:pt x="0" y="154"/>
                    <a:pt x="80" y="154"/>
                  </a:cubicBezTo>
                  <a:cubicBezTo>
                    <a:pt x="153" y="154"/>
                    <a:pt x="233" y="307"/>
                    <a:pt x="233" y="380"/>
                  </a:cubicBezTo>
                  <a:lnTo>
                    <a:pt x="386" y="380"/>
                  </a:lnTo>
                  <a:lnTo>
                    <a:pt x="386" y="307"/>
                  </a:lnTo>
                  <a:cubicBezTo>
                    <a:pt x="386" y="154"/>
                    <a:pt x="233" y="7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1170653" y="2911290"/>
              <a:ext cx="19838" cy="33724"/>
            </a:xfrm>
            <a:custGeom>
              <a:avLst/>
              <a:gdLst/>
              <a:ahLst/>
              <a:cxnLst/>
              <a:rect l="l" t="t" r="r" b="b"/>
              <a:pathLst>
                <a:path w="380" h="646" extrusionOk="0">
                  <a:moveTo>
                    <a:pt x="326" y="1"/>
                  </a:moveTo>
                  <a:cubicBezTo>
                    <a:pt x="315" y="1"/>
                    <a:pt x="306" y="9"/>
                    <a:pt x="306" y="33"/>
                  </a:cubicBezTo>
                  <a:cubicBezTo>
                    <a:pt x="227" y="33"/>
                    <a:pt x="227" y="33"/>
                    <a:pt x="227" y="113"/>
                  </a:cubicBezTo>
                  <a:cubicBezTo>
                    <a:pt x="227" y="266"/>
                    <a:pt x="153" y="419"/>
                    <a:pt x="74" y="492"/>
                  </a:cubicBezTo>
                  <a:cubicBezTo>
                    <a:pt x="0" y="572"/>
                    <a:pt x="0" y="572"/>
                    <a:pt x="74" y="645"/>
                  </a:cubicBezTo>
                  <a:lnTo>
                    <a:pt x="153" y="645"/>
                  </a:lnTo>
                  <a:cubicBezTo>
                    <a:pt x="306" y="492"/>
                    <a:pt x="380" y="266"/>
                    <a:pt x="380" y="33"/>
                  </a:cubicBezTo>
                  <a:cubicBezTo>
                    <a:pt x="380" y="33"/>
                    <a:pt x="347" y="1"/>
                    <a:pt x="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1098715" y="2905026"/>
              <a:ext cx="8040" cy="16027"/>
            </a:xfrm>
            <a:custGeom>
              <a:avLst/>
              <a:gdLst/>
              <a:ahLst/>
              <a:cxnLst/>
              <a:rect l="l" t="t" r="r" b="b"/>
              <a:pathLst>
                <a:path w="154" h="307" extrusionOk="0">
                  <a:moveTo>
                    <a:pt x="74" y="0"/>
                  </a:moveTo>
                  <a:cubicBezTo>
                    <a:pt x="1" y="0"/>
                    <a:pt x="1" y="0"/>
                    <a:pt x="1" y="80"/>
                  </a:cubicBezTo>
                  <a:lnTo>
                    <a:pt x="1" y="233"/>
                  </a:lnTo>
                  <a:cubicBezTo>
                    <a:pt x="1" y="306"/>
                    <a:pt x="1" y="306"/>
                    <a:pt x="74" y="306"/>
                  </a:cubicBezTo>
                  <a:cubicBezTo>
                    <a:pt x="74" y="306"/>
                    <a:pt x="154" y="306"/>
                    <a:pt x="154" y="233"/>
                  </a:cubicBezTo>
                  <a:lnTo>
                    <a:pt x="154" y="80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1062641" y="2946007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79" y="0"/>
                  </a:moveTo>
                  <a:cubicBezTo>
                    <a:pt x="60" y="0"/>
                    <a:pt x="40" y="20"/>
                    <a:pt x="0" y="60"/>
                  </a:cubicBezTo>
                  <a:lnTo>
                    <a:pt x="0" y="133"/>
                  </a:lnTo>
                  <a:lnTo>
                    <a:pt x="153" y="366"/>
                  </a:lnTo>
                  <a:lnTo>
                    <a:pt x="306" y="366"/>
                  </a:lnTo>
                  <a:lnTo>
                    <a:pt x="306" y="287"/>
                  </a:lnTo>
                  <a:lnTo>
                    <a:pt x="153" y="60"/>
                  </a:lnTo>
                  <a:cubicBezTo>
                    <a:pt x="116" y="20"/>
                    <a:pt x="98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922941" y="2893175"/>
              <a:ext cx="24067" cy="16027"/>
            </a:xfrm>
            <a:custGeom>
              <a:avLst/>
              <a:gdLst/>
              <a:ahLst/>
              <a:cxnLst/>
              <a:rect l="l" t="t" r="r" b="b"/>
              <a:pathLst>
                <a:path w="461" h="307" extrusionOk="0">
                  <a:moveTo>
                    <a:pt x="380" y="1"/>
                  </a:moveTo>
                  <a:lnTo>
                    <a:pt x="74" y="154"/>
                  </a:lnTo>
                  <a:cubicBezTo>
                    <a:pt x="1" y="154"/>
                    <a:pt x="1" y="154"/>
                    <a:pt x="1" y="227"/>
                  </a:cubicBezTo>
                  <a:lnTo>
                    <a:pt x="74" y="307"/>
                  </a:lnTo>
                  <a:lnTo>
                    <a:pt x="460" y="154"/>
                  </a:lnTo>
                  <a:lnTo>
                    <a:pt x="460" y="74"/>
                  </a:lnTo>
                  <a:cubicBezTo>
                    <a:pt x="460" y="1"/>
                    <a:pt x="38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691255" y="3080852"/>
              <a:ext cx="407512" cy="241083"/>
            </a:xfrm>
            <a:custGeom>
              <a:avLst/>
              <a:gdLst/>
              <a:ahLst/>
              <a:cxnLst/>
              <a:rect l="l" t="t" r="r" b="b"/>
              <a:pathLst>
                <a:path w="7806" h="4618" extrusionOk="0">
                  <a:moveTo>
                    <a:pt x="3720" y="1"/>
                  </a:moveTo>
                  <a:cubicBezTo>
                    <a:pt x="3499" y="1"/>
                    <a:pt x="3288" y="39"/>
                    <a:pt x="3135" y="152"/>
                  </a:cubicBezTo>
                  <a:cubicBezTo>
                    <a:pt x="2908" y="305"/>
                    <a:pt x="2829" y="385"/>
                    <a:pt x="2602" y="385"/>
                  </a:cubicBezTo>
                  <a:cubicBezTo>
                    <a:pt x="2524" y="385"/>
                    <a:pt x="2426" y="364"/>
                    <a:pt x="2327" y="364"/>
                  </a:cubicBezTo>
                  <a:cubicBezTo>
                    <a:pt x="2233" y="364"/>
                    <a:pt x="2139" y="383"/>
                    <a:pt x="2064" y="458"/>
                  </a:cubicBezTo>
                  <a:cubicBezTo>
                    <a:pt x="1990" y="538"/>
                    <a:pt x="1911" y="691"/>
                    <a:pt x="1837" y="844"/>
                  </a:cubicBezTo>
                  <a:cubicBezTo>
                    <a:pt x="1684" y="997"/>
                    <a:pt x="1451" y="1071"/>
                    <a:pt x="1298" y="1224"/>
                  </a:cubicBezTo>
                  <a:cubicBezTo>
                    <a:pt x="1145" y="1377"/>
                    <a:pt x="992" y="1377"/>
                    <a:pt x="839" y="1530"/>
                  </a:cubicBezTo>
                  <a:cubicBezTo>
                    <a:pt x="613" y="1609"/>
                    <a:pt x="533" y="1836"/>
                    <a:pt x="380" y="2068"/>
                  </a:cubicBezTo>
                  <a:cubicBezTo>
                    <a:pt x="227" y="2448"/>
                    <a:pt x="1" y="2987"/>
                    <a:pt x="227" y="3366"/>
                  </a:cubicBezTo>
                  <a:cubicBezTo>
                    <a:pt x="380" y="3672"/>
                    <a:pt x="839" y="3905"/>
                    <a:pt x="1072" y="3978"/>
                  </a:cubicBezTo>
                  <a:cubicBezTo>
                    <a:pt x="1298" y="4131"/>
                    <a:pt x="1531" y="4131"/>
                    <a:pt x="1758" y="4211"/>
                  </a:cubicBezTo>
                  <a:cubicBezTo>
                    <a:pt x="1911" y="4211"/>
                    <a:pt x="2064" y="4438"/>
                    <a:pt x="2296" y="4517"/>
                  </a:cubicBezTo>
                  <a:cubicBezTo>
                    <a:pt x="2549" y="4517"/>
                    <a:pt x="2906" y="4618"/>
                    <a:pt x="3230" y="4618"/>
                  </a:cubicBezTo>
                  <a:cubicBezTo>
                    <a:pt x="3391" y="4618"/>
                    <a:pt x="3545" y="4593"/>
                    <a:pt x="3674" y="4517"/>
                  </a:cubicBezTo>
                  <a:cubicBezTo>
                    <a:pt x="3827" y="4438"/>
                    <a:pt x="3980" y="4364"/>
                    <a:pt x="4133" y="4364"/>
                  </a:cubicBezTo>
                  <a:cubicBezTo>
                    <a:pt x="4359" y="4517"/>
                    <a:pt x="4512" y="4591"/>
                    <a:pt x="4745" y="4591"/>
                  </a:cubicBezTo>
                  <a:cubicBezTo>
                    <a:pt x="5204" y="4591"/>
                    <a:pt x="5584" y="4438"/>
                    <a:pt x="5969" y="4284"/>
                  </a:cubicBezTo>
                  <a:cubicBezTo>
                    <a:pt x="6129" y="4233"/>
                    <a:pt x="6252" y="4178"/>
                    <a:pt x="6365" y="4178"/>
                  </a:cubicBezTo>
                  <a:cubicBezTo>
                    <a:pt x="6412" y="4178"/>
                    <a:pt x="6457" y="4188"/>
                    <a:pt x="6502" y="4211"/>
                  </a:cubicBezTo>
                  <a:cubicBezTo>
                    <a:pt x="6808" y="4211"/>
                    <a:pt x="6888" y="4211"/>
                    <a:pt x="7114" y="4058"/>
                  </a:cubicBezTo>
                  <a:cubicBezTo>
                    <a:pt x="7420" y="3825"/>
                    <a:pt x="7726" y="3519"/>
                    <a:pt x="7806" y="3060"/>
                  </a:cubicBezTo>
                  <a:cubicBezTo>
                    <a:pt x="7806" y="2681"/>
                    <a:pt x="7573" y="2295"/>
                    <a:pt x="7573" y="1915"/>
                  </a:cubicBezTo>
                  <a:cubicBezTo>
                    <a:pt x="7500" y="1530"/>
                    <a:pt x="7194" y="1224"/>
                    <a:pt x="6888" y="997"/>
                  </a:cubicBezTo>
                  <a:cubicBezTo>
                    <a:pt x="6582" y="764"/>
                    <a:pt x="6122" y="458"/>
                    <a:pt x="5663" y="385"/>
                  </a:cubicBezTo>
                  <a:cubicBezTo>
                    <a:pt x="5204" y="232"/>
                    <a:pt x="4818" y="232"/>
                    <a:pt x="4359" y="79"/>
                  </a:cubicBezTo>
                  <a:cubicBezTo>
                    <a:pt x="4170" y="39"/>
                    <a:pt x="3940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966741" y="3212774"/>
              <a:ext cx="36178" cy="29600"/>
            </a:xfrm>
            <a:custGeom>
              <a:avLst/>
              <a:gdLst/>
              <a:ahLst/>
              <a:cxnLst/>
              <a:rect l="l" t="t" r="r" b="b"/>
              <a:pathLst>
                <a:path w="693" h="567" extrusionOk="0">
                  <a:moveTo>
                    <a:pt x="386" y="1"/>
                  </a:moveTo>
                  <a:cubicBezTo>
                    <a:pt x="307" y="1"/>
                    <a:pt x="233" y="74"/>
                    <a:pt x="154" y="154"/>
                  </a:cubicBezTo>
                  <a:cubicBezTo>
                    <a:pt x="80" y="154"/>
                    <a:pt x="1" y="307"/>
                    <a:pt x="80" y="380"/>
                  </a:cubicBezTo>
                  <a:cubicBezTo>
                    <a:pt x="80" y="380"/>
                    <a:pt x="80" y="460"/>
                    <a:pt x="154" y="460"/>
                  </a:cubicBezTo>
                  <a:cubicBezTo>
                    <a:pt x="210" y="511"/>
                    <a:pt x="302" y="566"/>
                    <a:pt x="378" y="566"/>
                  </a:cubicBezTo>
                  <a:cubicBezTo>
                    <a:pt x="409" y="566"/>
                    <a:pt x="438" y="557"/>
                    <a:pt x="460" y="533"/>
                  </a:cubicBezTo>
                  <a:cubicBezTo>
                    <a:pt x="613" y="460"/>
                    <a:pt x="692" y="380"/>
                    <a:pt x="613" y="227"/>
                  </a:cubicBezTo>
                  <a:cubicBezTo>
                    <a:pt x="613" y="154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954942" y="3204787"/>
              <a:ext cx="19838" cy="11851"/>
            </a:xfrm>
            <a:custGeom>
              <a:avLst/>
              <a:gdLst/>
              <a:ahLst/>
              <a:cxnLst/>
              <a:rect l="l" t="t" r="r" b="b"/>
              <a:pathLst>
                <a:path w="380" h="227" extrusionOk="0">
                  <a:moveTo>
                    <a:pt x="227" y="0"/>
                  </a:moveTo>
                  <a:cubicBezTo>
                    <a:pt x="153" y="0"/>
                    <a:pt x="74" y="74"/>
                    <a:pt x="0" y="74"/>
                  </a:cubicBezTo>
                  <a:lnTo>
                    <a:pt x="0" y="154"/>
                  </a:lnTo>
                  <a:cubicBezTo>
                    <a:pt x="0" y="154"/>
                    <a:pt x="74" y="154"/>
                    <a:pt x="74" y="227"/>
                  </a:cubicBezTo>
                  <a:lnTo>
                    <a:pt x="306" y="227"/>
                  </a:lnTo>
                  <a:cubicBezTo>
                    <a:pt x="380" y="15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958753" y="3176648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86" y="1"/>
                  </a:moveTo>
                  <a:cubicBezTo>
                    <a:pt x="307" y="1"/>
                    <a:pt x="154" y="1"/>
                    <a:pt x="154" y="80"/>
                  </a:cubicBezTo>
                  <a:cubicBezTo>
                    <a:pt x="80" y="154"/>
                    <a:pt x="1" y="233"/>
                    <a:pt x="80" y="307"/>
                  </a:cubicBezTo>
                  <a:cubicBezTo>
                    <a:pt x="154" y="386"/>
                    <a:pt x="154" y="386"/>
                    <a:pt x="233" y="386"/>
                  </a:cubicBezTo>
                  <a:cubicBezTo>
                    <a:pt x="307" y="386"/>
                    <a:pt x="386" y="307"/>
                    <a:pt x="386" y="233"/>
                  </a:cubicBezTo>
                  <a:cubicBezTo>
                    <a:pt x="460" y="154"/>
                    <a:pt x="386" y="80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918816" y="3200610"/>
              <a:ext cx="28191" cy="36178"/>
            </a:xfrm>
            <a:custGeom>
              <a:avLst/>
              <a:gdLst/>
              <a:ahLst/>
              <a:cxnLst/>
              <a:rect l="l" t="t" r="r" b="b"/>
              <a:pathLst>
                <a:path w="540" h="693" extrusionOk="0">
                  <a:moveTo>
                    <a:pt x="306" y="1"/>
                  </a:moveTo>
                  <a:cubicBezTo>
                    <a:pt x="233" y="80"/>
                    <a:pt x="0" y="307"/>
                    <a:pt x="0" y="387"/>
                  </a:cubicBezTo>
                  <a:cubicBezTo>
                    <a:pt x="0" y="460"/>
                    <a:pt x="0" y="540"/>
                    <a:pt x="80" y="613"/>
                  </a:cubicBezTo>
                  <a:cubicBezTo>
                    <a:pt x="153" y="693"/>
                    <a:pt x="233" y="693"/>
                    <a:pt x="306" y="693"/>
                  </a:cubicBezTo>
                  <a:cubicBezTo>
                    <a:pt x="386" y="693"/>
                    <a:pt x="459" y="613"/>
                    <a:pt x="459" y="613"/>
                  </a:cubicBezTo>
                  <a:cubicBezTo>
                    <a:pt x="539" y="540"/>
                    <a:pt x="539" y="387"/>
                    <a:pt x="539" y="307"/>
                  </a:cubicBezTo>
                  <a:cubicBezTo>
                    <a:pt x="459" y="234"/>
                    <a:pt x="386" y="80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930928" y="3172837"/>
              <a:ext cx="8092" cy="16027"/>
            </a:xfrm>
            <a:custGeom>
              <a:avLst/>
              <a:gdLst/>
              <a:ahLst/>
              <a:cxnLst/>
              <a:rect l="l" t="t" r="r" b="b"/>
              <a:pathLst>
                <a:path w="155" h="307" extrusionOk="0">
                  <a:moveTo>
                    <a:pt x="1" y="0"/>
                  </a:moveTo>
                  <a:lnTo>
                    <a:pt x="1" y="306"/>
                  </a:lnTo>
                  <a:cubicBezTo>
                    <a:pt x="74" y="306"/>
                    <a:pt x="154" y="227"/>
                    <a:pt x="154" y="153"/>
                  </a:cubicBezTo>
                  <a:cubicBezTo>
                    <a:pt x="154" y="74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886867" y="3184636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386" y="1"/>
                  </a:moveTo>
                  <a:cubicBezTo>
                    <a:pt x="306" y="80"/>
                    <a:pt x="233" y="80"/>
                    <a:pt x="153" y="154"/>
                  </a:cubicBezTo>
                  <a:cubicBezTo>
                    <a:pt x="80" y="154"/>
                    <a:pt x="0" y="233"/>
                    <a:pt x="80" y="307"/>
                  </a:cubicBezTo>
                  <a:cubicBezTo>
                    <a:pt x="80" y="460"/>
                    <a:pt x="233" y="460"/>
                    <a:pt x="306" y="460"/>
                  </a:cubicBezTo>
                  <a:cubicBezTo>
                    <a:pt x="459" y="460"/>
                    <a:pt x="539" y="386"/>
                    <a:pt x="539" y="307"/>
                  </a:cubicBezTo>
                  <a:cubicBezTo>
                    <a:pt x="612" y="154"/>
                    <a:pt x="539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886867" y="3172837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0" y="0"/>
                  </a:moveTo>
                  <a:lnTo>
                    <a:pt x="0" y="153"/>
                  </a:lnTo>
                  <a:lnTo>
                    <a:pt x="153" y="15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851054" y="3196800"/>
              <a:ext cx="35865" cy="39989"/>
            </a:xfrm>
            <a:custGeom>
              <a:avLst/>
              <a:gdLst/>
              <a:ahLst/>
              <a:cxnLst/>
              <a:rect l="l" t="t" r="r" b="b"/>
              <a:pathLst>
                <a:path w="687" h="766" extrusionOk="0">
                  <a:moveTo>
                    <a:pt x="307" y="0"/>
                  </a:moveTo>
                  <a:cubicBezTo>
                    <a:pt x="227" y="0"/>
                    <a:pt x="154" y="74"/>
                    <a:pt x="154" y="74"/>
                  </a:cubicBezTo>
                  <a:cubicBezTo>
                    <a:pt x="74" y="153"/>
                    <a:pt x="74" y="227"/>
                    <a:pt x="74" y="307"/>
                  </a:cubicBezTo>
                  <a:cubicBezTo>
                    <a:pt x="1" y="460"/>
                    <a:pt x="74" y="613"/>
                    <a:pt x="227" y="686"/>
                  </a:cubicBezTo>
                  <a:cubicBezTo>
                    <a:pt x="307" y="766"/>
                    <a:pt x="380" y="766"/>
                    <a:pt x="460" y="766"/>
                  </a:cubicBezTo>
                  <a:cubicBezTo>
                    <a:pt x="533" y="686"/>
                    <a:pt x="613" y="686"/>
                    <a:pt x="613" y="613"/>
                  </a:cubicBezTo>
                  <a:cubicBezTo>
                    <a:pt x="686" y="533"/>
                    <a:pt x="686" y="533"/>
                    <a:pt x="686" y="460"/>
                  </a:cubicBezTo>
                  <a:cubicBezTo>
                    <a:pt x="686" y="307"/>
                    <a:pt x="533" y="153"/>
                    <a:pt x="380" y="74"/>
                  </a:cubicBezTo>
                  <a:cubicBezTo>
                    <a:pt x="380" y="0"/>
                    <a:pt x="307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894854" y="3216585"/>
              <a:ext cx="8040" cy="12216"/>
            </a:xfrm>
            <a:custGeom>
              <a:avLst/>
              <a:gdLst/>
              <a:ahLst/>
              <a:cxnLst/>
              <a:rect l="l" t="t" r="r" b="b"/>
              <a:pathLst>
                <a:path w="154" h="234" extrusionOk="0">
                  <a:moveTo>
                    <a:pt x="80" y="1"/>
                  </a:moveTo>
                  <a:cubicBezTo>
                    <a:pt x="0" y="1"/>
                    <a:pt x="0" y="1"/>
                    <a:pt x="0" y="81"/>
                  </a:cubicBezTo>
                  <a:lnTo>
                    <a:pt x="0" y="154"/>
                  </a:lnTo>
                  <a:lnTo>
                    <a:pt x="0" y="234"/>
                  </a:lnTo>
                  <a:lnTo>
                    <a:pt x="153" y="23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906966" y="3145743"/>
              <a:ext cx="24014" cy="21665"/>
            </a:xfrm>
            <a:custGeom>
              <a:avLst/>
              <a:gdLst/>
              <a:ahLst/>
              <a:cxnLst/>
              <a:rect l="l" t="t" r="r" b="b"/>
              <a:pathLst>
                <a:path w="460" h="415" extrusionOk="0">
                  <a:moveTo>
                    <a:pt x="267" y="0"/>
                  </a:moveTo>
                  <a:cubicBezTo>
                    <a:pt x="229" y="0"/>
                    <a:pt x="191" y="20"/>
                    <a:pt x="154" y="60"/>
                  </a:cubicBezTo>
                  <a:lnTo>
                    <a:pt x="1" y="60"/>
                  </a:lnTo>
                  <a:lnTo>
                    <a:pt x="1" y="213"/>
                  </a:lnTo>
                  <a:lnTo>
                    <a:pt x="1" y="287"/>
                  </a:lnTo>
                  <a:cubicBezTo>
                    <a:pt x="44" y="377"/>
                    <a:pt x="90" y="414"/>
                    <a:pt x="151" y="414"/>
                  </a:cubicBezTo>
                  <a:cubicBezTo>
                    <a:pt x="194" y="414"/>
                    <a:pt x="244" y="396"/>
                    <a:pt x="307" y="366"/>
                  </a:cubicBezTo>
                  <a:cubicBezTo>
                    <a:pt x="380" y="366"/>
                    <a:pt x="460" y="213"/>
                    <a:pt x="380" y="134"/>
                  </a:cubicBezTo>
                  <a:lnTo>
                    <a:pt x="380" y="60"/>
                  </a:lnTo>
                  <a:cubicBezTo>
                    <a:pt x="344" y="20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966741" y="3152686"/>
              <a:ext cx="12216" cy="11172"/>
            </a:xfrm>
            <a:custGeom>
              <a:avLst/>
              <a:gdLst/>
              <a:ahLst/>
              <a:cxnLst/>
              <a:rect l="l" t="t" r="r" b="b"/>
              <a:pathLst>
                <a:path w="234" h="214" extrusionOk="0">
                  <a:moveTo>
                    <a:pt x="80" y="1"/>
                  </a:moveTo>
                  <a:cubicBezTo>
                    <a:pt x="80" y="80"/>
                    <a:pt x="1" y="80"/>
                    <a:pt x="1" y="80"/>
                  </a:cubicBezTo>
                  <a:lnTo>
                    <a:pt x="1" y="154"/>
                  </a:lnTo>
                  <a:lnTo>
                    <a:pt x="80" y="154"/>
                  </a:lnTo>
                  <a:cubicBezTo>
                    <a:pt x="80" y="193"/>
                    <a:pt x="99" y="213"/>
                    <a:pt x="117" y="213"/>
                  </a:cubicBezTo>
                  <a:cubicBezTo>
                    <a:pt x="135" y="213"/>
                    <a:pt x="154" y="193"/>
                    <a:pt x="154" y="154"/>
                  </a:cubicBezTo>
                  <a:cubicBezTo>
                    <a:pt x="233" y="154"/>
                    <a:pt x="233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990703" y="3184636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1"/>
                  </a:moveTo>
                  <a:cubicBezTo>
                    <a:pt x="80" y="80"/>
                    <a:pt x="1" y="233"/>
                    <a:pt x="80" y="233"/>
                  </a:cubicBezTo>
                  <a:cubicBezTo>
                    <a:pt x="154" y="233"/>
                    <a:pt x="233" y="154"/>
                    <a:pt x="233" y="80"/>
                  </a:cubicBezTo>
                  <a:cubicBezTo>
                    <a:pt x="233" y="80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830903" y="3160674"/>
              <a:ext cx="36178" cy="27147"/>
            </a:xfrm>
            <a:custGeom>
              <a:avLst/>
              <a:gdLst/>
              <a:ahLst/>
              <a:cxnLst/>
              <a:rect l="l" t="t" r="r" b="b"/>
              <a:pathLst>
                <a:path w="693" h="520" extrusionOk="0">
                  <a:moveTo>
                    <a:pt x="460" y="1"/>
                  </a:moveTo>
                  <a:cubicBezTo>
                    <a:pt x="387" y="1"/>
                    <a:pt x="307" y="80"/>
                    <a:pt x="154" y="80"/>
                  </a:cubicBezTo>
                  <a:cubicBezTo>
                    <a:pt x="154" y="80"/>
                    <a:pt x="154" y="154"/>
                    <a:pt x="80" y="154"/>
                  </a:cubicBezTo>
                  <a:cubicBezTo>
                    <a:pt x="1" y="233"/>
                    <a:pt x="80" y="386"/>
                    <a:pt x="154" y="460"/>
                  </a:cubicBezTo>
                  <a:cubicBezTo>
                    <a:pt x="194" y="500"/>
                    <a:pt x="252" y="519"/>
                    <a:pt x="309" y="519"/>
                  </a:cubicBezTo>
                  <a:cubicBezTo>
                    <a:pt x="367" y="519"/>
                    <a:pt x="423" y="500"/>
                    <a:pt x="460" y="460"/>
                  </a:cubicBezTo>
                  <a:cubicBezTo>
                    <a:pt x="613" y="386"/>
                    <a:pt x="693" y="233"/>
                    <a:pt x="613" y="154"/>
                  </a:cubicBezTo>
                  <a:cubicBezTo>
                    <a:pt x="613" y="80"/>
                    <a:pt x="613" y="80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819105" y="3208598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153" y="1"/>
                  </a:moveTo>
                  <a:cubicBezTo>
                    <a:pt x="74" y="1"/>
                    <a:pt x="74" y="81"/>
                    <a:pt x="74" y="81"/>
                  </a:cubicBezTo>
                  <a:cubicBezTo>
                    <a:pt x="0" y="81"/>
                    <a:pt x="74" y="154"/>
                    <a:pt x="74" y="234"/>
                  </a:cubicBezTo>
                  <a:cubicBezTo>
                    <a:pt x="153" y="234"/>
                    <a:pt x="153" y="307"/>
                    <a:pt x="227" y="307"/>
                  </a:cubicBezTo>
                  <a:cubicBezTo>
                    <a:pt x="306" y="307"/>
                    <a:pt x="306" y="234"/>
                    <a:pt x="306" y="234"/>
                  </a:cubicBezTo>
                  <a:cubicBezTo>
                    <a:pt x="380" y="234"/>
                    <a:pt x="380" y="81"/>
                    <a:pt x="306" y="81"/>
                  </a:cubicBezTo>
                  <a:cubicBezTo>
                    <a:pt x="306" y="1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886867" y="3240600"/>
              <a:ext cx="39989" cy="35082"/>
            </a:xfrm>
            <a:custGeom>
              <a:avLst/>
              <a:gdLst/>
              <a:ahLst/>
              <a:cxnLst/>
              <a:rect l="l" t="t" r="r" b="b"/>
              <a:pathLst>
                <a:path w="766" h="672" extrusionOk="0">
                  <a:moveTo>
                    <a:pt x="233" y="0"/>
                  </a:moveTo>
                  <a:cubicBezTo>
                    <a:pt x="153" y="0"/>
                    <a:pt x="153" y="0"/>
                    <a:pt x="80" y="80"/>
                  </a:cubicBezTo>
                  <a:cubicBezTo>
                    <a:pt x="80" y="80"/>
                    <a:pt x="0" y="153"/>
                    <a:pt x="0" y="233"/>
                  </a:cubicBezTo>
                  <a:lnTo>
                    <a:pt x="0" y="386"/>
                  </a:lnTo>
                  <a:lnTo>
                    <a:pt x="233" y="612"/>
                  </a:lnTo>
                  <a:cubicBezTo>
                    <a:pt x="309" y="652"/>
                    <a:pt x="366" y="672"/>
                    <a:pt x="413" y="672"/>
                  </a:cubicBezTo>
                  <a:cubicBezTo>
                    <a:pt x="461" y="672"/>
                    <a:pt x="499" y="652"/>
                    <a:pt x="539" y="612"/>
                  </a:cubicBezTo>
                  <a:cubicBezTo>
                    <a:pt x="692" y="539"/>
                    <a:pt x="765" y="459"/>
                    <a:pt x="692" y="306"/>
                  </a:cubicBezTo>
                  <a:cubicBezTo>
                    <a:pt x="692" y="233"/>
                    <a:pt x="612" y="80"/>
                    <a:pt x="539" y="80"/>
                  </a:cubicBezTo>
                  <a:cubicBezTo>
                    <a:pt x="459" y="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867029" y="3246864"/>
              <a:ext cx="16027" cy="11590"/>
            </a:xfrm>
            <a:custGeom>
              <a:avLst/>
              <a:gdLst/>
              <a:ahLst/>
              <a:cxnLst/>
              <a:rect l="l" t="t" r="r" b="b"/>
              <a:pathLst>
                <a:path w="307" h="222" extrusionOk="0">
                  <a:moveTo>
                    <a:pt x="172" y="1"/>
                  </a:moveTo>
                  <a:cubicBezTo>
                    <a:pt x="145" y="1"/>
                    <a:pt x="127" y="33"/>
                    <a:pt x="74" y="33"/>
                  </a:cubicBezTo>
                  <a:lnTo>
                    <a:pt x="1" y="113"/>
                  </a:lnTo>
                  <a:cubicBezTo>
                    <a:pt x="1" y="186"/>
                    <a:pt x="74" y="186"/>
                    <a:pt x="74" y="186"/>
                  </a:cubicBezTo>
                  <a:cubicBezTo>
                    <a:pt x="101" y="213"/>
                    <a:pt x="126" y="222"/>
                    <a:pt x="149" y="222"/>
                  </a:cubicBezTo>
                  <a:cubicBezTo>
                    <a:pt x="194" y="222"/>
                    <a:pt x="227" y="186"/>
                    <a:pt x="227" y="186"/>
                  </a:cubicBezTo>
                  <a:cubicBezTo>
                    <a:pt x="307" y="113"/>
                    <a:pt x="227" y="33"/>
                    <a:pt x="227" y="33"/>
                  </a:cubicBezTo>
                  <a:cubicBezTo>
                    <a:pt x="203" y="9"/>
                    <a:pt x="186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835810" y="3240600"/>
              <a:ext cx="19107" cy="1717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39" y="0"/>
                  </a:moveTo>
                  <a:cubicBezTo>
                    <a:pt x="139" y="80"/>
                    <a:pt x="60" y="80"/>
                    <a:pt x="60" y="80"/>
                  </a:cubicBezTo>
                  <a:lnTo>
                    <a:pt x="60" y="153"/>
                  </a:lnTo>
                  <a:cubicBezTo>
                    <a:pt x="1" y="217"/>
                    <a:pt x="88" y="328"/>
                    <a:pt x="163" y="328"/>
                  </a:cubicBezTo>
                  <a:cubicBezTo>
                    <a:pt x="181" y="328"/>
                    <a:pt x="198" y="322"/>
                    <a:pt x="213" y="306"/>
                  </a:cubicBezTo>
                  <a:cubicBezTo>
                    <a:pt x="366" y="306"/>
                    <a:pt x="366" y="153"/>
                    <a:pt x="366" y="80"/>
                  </a:cubicBezTo>
                  <a:cubicBezTo>
                    <a:pt x="293" y="0"/>
                    <a:pt x="293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938968" y="3241644"/>
              <a:ext cx="24014" cy="24693"/>
            </a:xfrm>
            <a:custGeom>
              <a:avLst/>
              <a:gdLst/>
              <a:ahLst/>
              <a:cxnLst/>
              <a:rect l="l" t="t" r="r" b="b"/>
              <a:pathLst>
                <a:path w="460" h="473" extrusionOk="0">
                  <a:moveTo>
                    <a:pt x="296" y="0"/>
                  </a:moveTo>
                  <a:cubicBezTo>
                    <a:pt x="286" y="0"/>
                    <a:pt x="266" y="20"/>
                    <a:pt x="227" y="60"/>
                  </a:cubicBezTo>
                  <a:cubicBezTo>
                    <a:pt x="153" y="60"/>
                    <a:pt x="73" y="60"/>
                    <a:pt x="0" y="133"/>
                  </a:cubicBezTo>
                  <a:lnTo>
                    <a:pt x="0" y="366"/>
                  </a:lnTo>
                  <a:cubicBezTo>
                    <a:pt x="52" y="418"/>
                    <a:pt x="143" y="472"/>
                    <a:pt x="220" y="472"/>
                  </a:cubicBezTo>
                  <a:cubicBezTo>
                    <a:pt x="253" y="472"/>
                    <a:pt x="283" y="463"/>
                    <a:pt x="306" y="439"/>
                  </a:cubicBezTo>
                  <a:cubicBezTo>
                    <a:pt x="380" y="439"/>
                    <a:pt x="459" y="286"/>
                    <a:pt x="459" y="213"/>
                  </a:cubicBezTo>
                  <a:cubicBezTo>
                    <a:pt x="459" y="133"/>
                    <a:pt x="380" y="60"/>
                    <a:pt x="306" y="60"/>
                  </a:cubicBezTo>
                  <a:cubicBezTo>
                    <a:pt x="306" y="20"/>
                    <a:pt x="306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803130" y="3225617"/>
              <a:ext cx="27825" cy="22031"/>
            </a:xfrm>
            <a:custGeom>
              <a:avLst/>
              <a:gdLst/>
              <a:ahLst/>
              <a:cxnLst/>
              <a:rect l="l" t="t" r="r" b="b"/>
              <a:pathLst>
                <a:path w="533" h="422" extrusionOk="0">
                  <a:moveTo>
                    <a:pt x="306" y="1"/>
                  </a:moveTo>
                  <a:cubicBezTo>
                    <a:pt x="286" y="1"/>
                    <a:pt x="267" y="21"/>
                    <a:pt x="227" y="61"/>
                  </a:cubicBezTo>
                  <a:cubicBezTo>
                    <a:pt x="153" y="61"/>
                    <a:pt x="74" y="61"/>
                    <a:pt x="74" y="134"/>
                  </a:cubicBezTo>
                  <a:cubicBezTo>
                    <a:pt x="0" y="214"/>
                    <a:pt x="74" y="287"/>
                    <a:pt x="153" y="367"/>
                  </a:cubicBezTo>
                  <a:cubicBezTo>
                    <a:pt x="190" y="403"/>
                    <a:pt x="228" y="422"/>
                    <a:pt x="267" y="422"/>
                  </a:cubicBezTo>
                  <a:cubicBezTo>
                    <a:pt x="305" y="422"/>
                    <a:pt x="343" y="403"/>
                    <a:pt x="380" y="367"/>
                  </a:cubicBezTo>
                  <a:cubicBezTo>
                    <a:pt x="459" y="367"/>
                    <a:pt x="533" y="287"/>
                    <a:pt x="533" y="214"/>
                  </a:cubicBezTo>
                  <a:cubicBezTo>
                    <a:pt x="533" y="134"/>
                    <a:pt x="459" y="61"/>
                    <a:pt x="380" y="61"/>
                  </a:cubicBezTo>
                  <a:cubicBezTo>
                    <a:pt x="343" y="21"/>
                    <a:pt x="325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970917" y="3256574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0" y="0"/>
                  </a:moveTo>
                  <a:lnTo>
                    <a:pt x="0" y="153"/>
                  </a:lnTo>
                  <a:cubicBezTo>
                    <a:pt x="74" y="153"/>
                    <a:pt x="153" y="153"/>
                    <a:pt x="153" y="80"/>
                  </a:cubicBezTo>
                  <a:cubicBezTo>
                    <a:pt x="153" y="0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859042" y="3264562"/>
              <a:ext cx="24014" cy="20151"/>
            </a:xfrm>
            <a:custGeom>
              <a:avLst/>
              <a:gdLst/>
              <a:ahLst/>
              <a:cxnLst/>
              <a:rect l="l" t="t" r="r" b="b"/>
              <a:pathLst>
                <a:path w="460" h="386" extrusionOk="0">
                  <a:moveTo>
                    <a:pt x="154" y="0"/>
                  </a:moveTo>
                  <a:cubicBezTo>
                    <a:pt x="74" y="0"/>
                    <a:pt x="1" y="0"/>
                    <a:pt x="1" y="80"/>
                  </a:cubicBezTo>
                  <a:lnTo>
                    <a:pt x="1" y="233"/>
                  </a:lnTo>
                  <a:cubicBezTo>
                    <a:pt x="74" y="233"/>
                    <a:pt x="74" y="306"/>
                    <a:pt x="154" y="386"/>
                  </a:cubicBezTo>
                  <a:lnTo>
                    <a:pt x="380" y="386"/>
                  </a:lnTo>
                  <a:lnTo>
                    <a:pt x="380" y="306"/>
                  </a:lnTo>
                  <a:cubicBezTo>
                    <a:pt x="460" y="233"/>
                    <a:pt x="380" y="153"/>
                    <a:pt x="380" y="153"/>
                  </a:cubicBezTo>
                  <a:cubicBezTo>
                    <a:pt x="307" y="80"/>
                    <a:pt x="22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819105" y="3264562"/>
              <a:ext cx="32002" cy="28138"/>
            </a:xfrm>
            <a:custGeom>
              <a:avLst/>
              <a:gdLst/>
              <a:ahLst/>
              <a:cxnLst/>
              <a:rect l="l" t="t" r="r" b="b"/>
              <a:pathLst>
                <a:path w="613" h="539" extrusionOk="0">
                  <a:moveTo>
                    <a:pt x="380" y="0"/>
                  </a:moveTo>
                  <a:cubicBezTo>
                    <a:pt x="306" y="0"/>
                    <a:pt x="153" y="0"/>
                    <a:pt x="74" y="80"/>
                  </a:cubicBezTo>
                  <a:cubicBezTo>
                    <a:pt x="74" y="153"/>
                    <a:pt x="0" y="153"/>
                    <a:pt x="0" y="233"/>
                  </a:cubicBezTo>
                  <a:cubicBezTo>
                    <a:pt x="0" y="306"/>
                    <a:pt x="0" y="386"/>
                    <a:pt x="74" y="386"/>
                  </a:cubicBezTo>
                  <a:lnTo>
                    <a:pt x="227" y="539"/>
                  </a:lnTo>
                  <a:lnTo>
                    <a:pt x="533" y="539"/>
                  </a:lnTo>
                  <a:cubicBezTo>
                    <a:pt x="613" y="459"/>
                    <a:pt x="613" y="386"/>
                    <a:pt x="613" y="306"/>
                  </a:cubicBezTo>
                  <a:cubicBezTo>
                    <a:pt x="613" y="153"/>
                    <a:pt x="533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811117" y="3256574"/>
              <a:ext cx="11851" cy="8040"/>
            </a:xfrm>
            <a:custGeom>
              <a:avLst/>
              <a:gdLst/>
              <a:ahLst/>
              <a:cxnLst/>
              <a:rect l="l" t="t" r="r" b="b"/>
              <a:pathLst>
                <a:path w="227" h="154" extrusionOk="0">
                  <a:moveTo>
                    <a:pt x="74" y="0"/>
                  </a:moveTo>
                  <a:cubicBezTo>
                    <a:pt x="0" y="0"/>
                    <a:pt x="0" y="0"/>
                    <a:pt x="0" y="80"/>
                  </a:cubicBezTo>
                  <a:cubicBezTo>
                    <a:pt x="0" y="153"/>
                    <a:pt x="74" y="153"/>
                    <a:pt x="153" y="153"/>
                  </a:cubicBezTo>
                  <a:cubicBezTo>
                    <a:pt x="153" y="153"/>
                    <a:pt x="227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894854" y="3280536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233" y="0"/>
                  </a:moveTo>
                  <a:cubicBezTo>
                    <a:pt x="153" y="80"/>
                    <a:pt x="153" y="80"/>
                    <a:pt x="80" y="80"/>
                  </a:cubicBezTo>
                  <a:lnTo>
                    <a:pt x="80" y="153"/>
                  </a:lnTo>
                  <a:cubicBezTo>
                    <a:pt x="0" y="233"/>
                    <a:pt x="0" y="306"/>
                    <a:pt x="80" y="386"/>
                  </a:cubicBezTo>
                  <a:lnTo>
                    <a:pt x="306" y="386"/>
                  </a:lnTo>
                  <a:cubicBezTo>
                    <a:pt x="386" y="306"/>
                    <a:pt x="386" y="233"/>
                    <a:pt x="459" y="153"/>
                  </a:cubicBezTo>
                  <a:lnTo>
                    <a:pt x="386" y="80"/>
                  </a:lnTo>
                  <a:cubicBezTo>
                    <a:pt x="306" y="0"/>
                    <a:pt x="23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934791" y="3274846"/>
              <a:ext cx="20203" cy="17854"/>
            </a:xfrm>
            <a:custGeom>
              <a:avLst/>
              <a:gdLst/>
              <a:ahLst/>
              <a:cxnLst/>
              <a:rect l="l" t="t" r="r" b="b"/>
              <a:pathLst>
                <a:path w="387" h="342" extrusionOk="0">
                  <a:moveTo>
                    <a:pt x="156" y="1"/>
                  </a:moveTo>
                  <a:cubicBezTo>
                    <a:pt x="153" y="1"/>
                    <a:pt x="153" y="9"/>
                    <a:pt x="153" y="36"/>
                  </a:cubicBezTo>
                  <a:cubicBezTo>
                    <a:pt x="80" y="36"/>
                    <a:pt x="0" y="109"/>
                    <a:pt x="0" y="189"/>
                  </a:cubicBezTo>
                  <a:cubicBezTo>
                    <a:pt x="0" y="262"/>
                    <a:pt x="80" y="262"/>
                    <a:pt x="153" y="342"/>
                  </a:cubicBezTo>
                  <a:lnTo>
                    <a:pt x="307" y="342"/>
                  </a:lnTo>
                  <a:cubicBezTo>
                    <a:pt x="386" y="342"/>
                    <a:pt x="386" y="262"/>
                    <a:pt x="386" y="262"/>
                  </a:cubicBezTo>
                  <a:lnTo>
                    <a:pt x="386" y="189"/>
                  </a:lnTo>
                  <a:lnTo>
                    <a:pt x="233" y="36"/>
                  </a:lnTo>
                  <a:cubicBezTo>
                    <a:pt x="180" y="36"/>
                    <a:pt x="162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994879" y="3248587"/>
              <a:ext cx="11851" cy="16027"/>
            </a:xfrm>
            <a:custGeom>
              <a:avLst/>
              <a:gdLst/>
              <a:ahLst/>
              <a:cxnLst/>
              <a:rect l="l" t="t" r="r" b="b"/>
              <a:pathLst>
                <a:path w="227" h="307" extrusionOk="0">
                  <a:moveTo>
                    <a:pt x="74" y="0"/>
                  </a:moveTo>
                  <a:cubicBezTo>
                    <a:pt x="0" y="80"/>
                    <a:pt x="0" y="153"/>
                    <a:pt x="0" y="233"/>
                  </a:cubicBezTo>
                  <a:cubicBezTo>
                    <a:pt x="0" y="306"/>
                    <a:pt x="74" y="306"/>
                    <a:pt x="153" y="306"/>
                  </a:cubicBezTo>
                  <a:lnTo>
                    <a:pt x="227" y="233"/>
                  </a:lnTo>
                  <a:lnTo>
                    <a:pt x="227" y="153"/>
                  </a:lnTo>
                  <a:cubicBezTo>
                    <a:pt x="227" y="8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970917" y="3272549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3" y="0"/>
                  </a:moveTo>
                  <a:cubicBezTo>
                    <a:pt x="74" y="0"/>
                    <a:pt x="74" y="80"/>
                    <a:pt x="0" y="80"/>
                  </a:cubicBezTo>
                  <a:lnTo>
                    <a:pt x="0" y="233"/>
                  </a:lnTo>
                  <a:lnTo>
                    <a:pt x="74" y="233"/>
                  </a:lnTo>
                  <a:cubicBezTo>
                    <a:pt x="153" y="233"/>
                    <a:pt x="153" y="233"/>
                    <a:pt x="227" y="153"/>
                  </a:cubicBezTo>
                  <a:cubicBezTo>
                    <a:pt x="306" y="153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859042" y="3140888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0"/>
                  </a:moveTo>
                  <a:lnTo>
                    <a:pt x="1" y="74"/>
                  </a:lnTo>
                  <a:lnTo>
                    <a:pt x="74" y="153"/>
                  </a:lnTo>
                  <a:lnTo>
                    <a:pt x="154" y="7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811117" y="3176648"/>
              <a:ext cx="11851" cy="12216"/>
            </a:xfrm>
            <a:custGeom>
              <a:avLst/>
              <a:gdLst/>
              <a:ahLst/>
              <a:cxnLst/>
              <a:rect l="l" t="t" r="r" b="b"/>
              <a:pathLst>
                <a:path w="227" h="234" extrusionOk="0">
                  <a:moveTo>
                    <a:pt x="153" y="1"/>
                  </a:moveTo>
                  <a:cubicBezTo>
                    <a:pt x="74" y="1"/>
                    <a:pt x="74" y="80"/>
                    <a:pt x="74" y="80"/>
                  </a:cubicBezTo>
                  <a:cubicBezTo>
                    <a:pt x="0" y="154"/>
                    <a:pt x="74" y="154"/>
                    <a:pt x="74" y="233"/>
                  </a:cubicBezTo>
                  <a:lnTo>
                    <a:pt x="227" y="233"/>
                  </a:lnTo>
                  <a:cubicBezTo>
                    <a:pt x="227" y="154"/>
                    <a:pt x="153" y="80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950766" y="3132901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80" y="0"/>
                  </a:moveTo>
                  <a:cubicBezTo>
                    <a:pt x="1" y="0"/>
                    <a:pt x="1" y="74"/>
                    <a:pt x="1" y="74"/>
                  </a:cubicBezTo>
                  <a:cubicBezTo>
                    <a:pt x="1" y="153"/>
                    <a:pt x="1" y="153"/>
                    <a:pt x="80" y="153"/>
                  </a:cubicBezTo>
                  <a:lnTo>
                    <a:pt x="154" y="153"/>
                  </a:lnTo>
                  <a:cubicBezTo>
                    <a:pt x="233" y="74"/>
                    <a:pt x="233" y="74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1006677" y="3200610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154" y="1"/>
                  </a:moveTo>
                  <a:cubicBezTo>
                    <a:pt x="154" y="1"/>
                    <a:pt x="80" y="1"/>
                    <a:pt x="80" y="80"/>
                  </a:cubicBezTo>
                  <a:cubicBezTo>
                    <a:pt x="80" y="80"/>
                    <a:pt x="1" y="154"/>
                    <a:pt x="80" y="154"/>
                  </a:cubicBezTo>
                  <a:lnTo>
                    <a:pt x="233" y="154"/>
                  </a:lnTo>
                  <a:cubicBezTo>
                    <a:pt x="233" y="80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934791" y="3112749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233" y="0"/>
                  </a:moveTo>
                  <a:lnTo>
                    <a:pt x="80" y="153"/>
                  </a:lnTo>
                  <a:cubicBezTo>
                    <a:pt x="0" y="233"/>
                    <a:pt x="0" y="233"/>
                    <a:pt x="80" y="306"/>
                  </a:cubicBezTo>
                  <a:lnTo>
                    <a:pt x="153" y="306"/>
                  </a:lnTo>
                  <a:lnTo>
                    <a:pt x="307" y="1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846878" y="3112749"/>
              <a:ext cx="16079" cy="12164"/>
            </a:xfrm>
            <a:custGeom>
              <a:avLst/>
              <a:gdLst/>
              <a:ahLst/>
              <a:cxnLst/>
              <a:rect l="l" t="t" r="r" b="b"/>
              <a:pathLst>
                <a:path w="308" h="233" extrusionOk="0">
                  <a:moveTo>
                    <a:pt x="81" y="0"/>
                  </a:moveTo>
                  <a:cubicBezTo>
                    <a:pt x="1" y="0"/>
                    <a:pt x="1" y="80"/>
                    <a:pt x="81" y="80"/>
                  </a:cubicBezTo>
                  <a:lnTo>
                    <a:pt x="154" y="233"/>
                  </a:lnTo>
                  <a:lnTo>
                    <a:pt x="307" y="233"/>
                  </a:lnTo>
                  <a:lnTo>
                    <a:pt x="307" y="15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795143" y="3128724"/>
              <a:ext cx="27825" cy="20203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74" y="0"/>
                  </a:moveTo>
                  <a:cubicBezTo>
                    <a:pt x="74" y="0"/>
                    <a:pt x="0" y="0"/>
                    <a:pt x="0" y="80"/>
                  </a:cubicBezTo>
                  <a:lnTo>
                    <a:pt x="0" y="154"/>
                  </a:lnTo>
                  <a:lnTo>
                    <a:pt x="459" y="386"/>
                  </a:lnTo>
                  <a:cubicBezTo>
                    <a:pt x="533" y="386"/>
                    <a:pt x="533" y="307"/>
                    <a:pt x="533" y="307"/>
                  </a:cubicBezTo>
                  <a:lnTo>
                    <a:pt x="533" y="2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774992" y="3180825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" y="0"/>
                  </a:moveTo>
                  <a:lnTo>
                    <a:pt x="1" y="74"/>
                  </a:lnTo>
                  <a:cubicBezTo>
                    <a:pt x="1" y="227"/>
                    <a:pt x="80" y="306"/>
                    <a:pt x="154" y="380"/>
                  </a:cubicBezTo>
                  <a:lnTo>
                    <a:pt x="233" y="380"/>
                  </a:lnTo>
                  <a:lnTo>
                    <a:pt x="233" y="306"/>
                  </a:lnTo>
                  <a:cubicBezTo>
                    <a:pt x="307" y="306"/>
                    <a:pt x="233" y="227"/>
                    <a:pt x="233" y="227"/>
                  </a:cubicBezTo>
                  <a:cubicBezTo>
                    <a:pt x="154" y="227"/>
                    <a:pt x="154" y="153"/>
                    <a:pt x="154" y="74"/>
                  </a:cubicBezTo>
                  <a:cubicBezTo>
                    <a:pt x="80" y="74"/>
                    <a:pt x="8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862905" y="3224625"/>
              <a:ext cx="4176" cy="16027"/>
            </a:xfrm>
            <a:custGeom>
              <a:avLst/>
              <a:gdLst/>
              <a:ahLst/>
              <a:cxnLst/>
              <a:rect l="l" t="t" r="r" b="b"/>
              <a:pathLst>
                <a:path w="80" h="307" extrusionOk="0">
                  <a:moveTo>
                    <a:pt x="0" y="0"/>
                  </a:moveTo>
                  <a:lnTo>
                    <a:pt x="0" y="80"/>
                  </a:lnTo>
                  <a:lnTo>
                    <a:pt x="0" y="233"/>
                  </a:lnTo>
                  <a:lnTo>
                    <a:pt x="0" y="306"/>
                  </a:lnTo>
                  <a:cubicBezTo>
                    <a:pt x="80" y="306"/>
                    <a:pt x="80" y="233"/>
                    <a:pt x="80" y="233"/>
                  </a:cubicBezTo>
                  <a:lnTo>
                    <a:pt x="80" y="80"/>
                  </a:lnTo>
                  <a:cubicBezTo>
                    <a:pt x="80" y="0"/>
                    <a:pt x="8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886867" y="3168661"/>
              <a:ext cx="32002" cy="12216"/>
            </a:xfrm>
            <a:custGeom>
              <a:avLst/>
              <a:gdLst/>
              <a:ahLst/>
              <a:cxnLst/>
              <a:rect l="l" t="t" r="r" b="b"/>
              <a:pathLst>
                <a:path w="613" h="234" extrusionOk="0">
                  <a:moveTo>
                    <a:pt x="80" y="1"/>
                  </a:moveTo>
                  <a:cubicBezTo>
                    <a:pt x="80" y="1"/>
                    <a:pt x="0" y="1"/>
                    <a:pt x="0" y="80"/>
                  </a:cubicBezTo>
                  <a:lnTo>
                    <a:pt x="80" y="154"/>
                  </a:lnTo>
                  <a:cubicBezTo>
                    <a:pt x="233" y="154"/>
                    <a:pt x="386" y="154"/>
                    <a:pt x="459" y="233"/>
                  </a:cubicBezTo>
                  <a:lnTo>
                    <a:pt x="612" y="233"/>
                  </a:lnTo>
                  <a:cubicBezTo>
                    <a:pt x="612" y="154"/>
                    <a:pt x="612" y="154"/>
                    <a:pt x="539" y="80"/>
                  </a:cubicBezTo>
                  <a:cubicBezTo>
                    <a:pt x="459" y="1"/>
                    <a:pt x="23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1002866" y="3176648"/>
              <a:ext cx="19838" cy="20203"/>
            </a:xfrm>
            <a:custGeom>
              <a:avLst/>
              <a:gdLst/>
              <a:ahLst/>
              <a:cxnLst/>
              <a:rect l="l" t="t" r="r" b="b"/>
              <a:pathLst>
                <a:path w="380" h="387" extrusionOk="0">
                  <a:moveTo>
                    <a:pt x="227" y="1"/>
                  </a:moveTo>
                  <a:lnTo>
                    <a:pt x="74" y="233"/>
                  </a:lnTo>
                  <a:cubicBezTo>
                    <a:pt x="0" y="307"/>
                    <a:pt x="0" y="307"/>
                    <a:pt x="74" y="386"/>
                  </a:cubicBezTo>
                  <a:cubicBezTo>
                    <a:pt x="153" y="386"/>
                    <a:pt x="153" y="386"/>
                    <a:pt x="153" y="307"/>
                  </a:cubicBezTo>
                  <a:lnTo>
                    <a:pt x="306" y="80"/>
                  </a:lnTo>
                  <a:cubicBezTo>
                    <a:pt x="380" y="80"/>
                    <a:pt x="380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938968" y="3237728"/>
              <a:ext cx="24014" cy="23022"/>
            </a:xfrm>
            <a:custGeom>
              <a:avLst/>
              <a:gdLst/>
              <a:ahLst/>
              <a:cxnLst/>
              <a:rect l="l" t="t" r="r" b="b"/>
              <a:pathLst>
                <a:path w="460" h="441" extrusionOk="0">
                  <a:moveTo>
                    <a:pt x="113" y="0"/>
                  </a:moveTo>
                  <a:cubicBezTo>
                    <a:pt x="93" y="0"/>
                    <a:pt x="73" y="18"/>
                    <a:pt x="73" y="55"/>
                  </a:cubicBezTo>
                  <a:cubicBezTo>
                    <a:pt x="0" y="55"/>
                    <a:pt x="0" y="55"/>
                    <a:pt x="73" y="135"/>
                  </a:cubicBezTo>
                  <a:lnTo>
                    <a:pt x="306" y="441"/>
                  </a:lnTo>
                  <a:lnTo>
                    <a:pt x="459" y="441"/>
                  </a:lnTo>
                  <a:lnTo>
                    <a:pt x="459" y="361"/>
                  </a:lnTo>
                  <a:lnTo>
                    <a:pt x="153" y="55"/>
                  </a:lnTo>
                  <a:cubicBezTo>
                    <a:pt x="153" y="18"/>
                    <a:pt x="133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886867" y="3268686"/>
              <a:ext cx="16027" cy="11903"/>
            </a:xfrm>
            <a:custGeom>
              <a:avLst/>
              <a:gdLst/>
              <a:ahLst/>
              <a:cxnLst/>
              <a:rect l="l" t="t" r="r" b="b"/>
              <a:pathLst>
                <a:path w="307" h="228" extrusionOk="0">
                  <a:moveTo>
                    <a:pt x="233" y="1"/>
                  </a:moveTo>
                  <a:cubicBezTo>
                    <a:pt x="233" y="1"/>
                    <a:pt x="153" y="1"/>
                    <a:pt x="153" y="74"/>
                  </a:cubicBezTo>
                  <a:cubicBezTo>
                    <a:pt x="80" y="74"/>
                    <a:pt x="80" y="154"/>
                    <a:pt x="80" y="154"/>
                  </a:cubicBezTo>
                  <a:cubicBezTo>
                    <a:pt x="0" y="227"/>
                    <a:pt x="80" y="227"/>
                    <a:pt x="80" y="227"/>
                  </a:cubicBezTo>
                  <a:lnTo>
                    <a:pt x="153" y="227"/>
                  </a:lnTo>
                  <a:cubicBezTo>
                    <a:pt x="233" y="227"/>
                    <a:pt x="306" y="154"/>
                    <a:pt x="306" y="74"/>
                  </a:cubicBezTo>
                  <a:cubicBezTo>
                    <a:pt x="306" y="74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986892" y="3120737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153" y="0"/>
                  </a:moveTo>
                  <a:lnTo>
                    <a:pt x="74" y="80"/>
                  </a:lnTo>
                  <a:cubicBezTo>
                    <a:pt x="0" y="80"/>
                    <a:pt x="0" y="153"/>
                    <a:pt x="0" y="153"/>
                  </a:cubicBezTo>
                  <a:lnTo>
                    <a:pt x="74" y="233"/>
                  </a:lnTo>
                  <a:lnTo>
                    <a:pt x="153" y="233"/>
                  </a:lnTo>
                  <a:lnTo>
                    <a:pt x="227" y="80"/>
                  </a:lnTo>
                  <a:cubicBezTo>
                    <a:pt x="306" y="80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803130" y="3228749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80" y="1"/>
                  </a:moveTo>
                  <a:lnTo>
                    <a:pt x="306" y="74"/>
                  </a:lnTo>
                  <a:cubicBezTo>
                    <a:pt x="306" y="227"/>
                    <a:pt x="153" y="307"/>
                    <a:pt x="74" y="307"/>
                  </a:cubicBezTo>
                  <a:cubicBezTo>
                    <a:pt x="0" y="307"/>
                    <a:pt x="0" y="380"/>
                    <a:pt x="0" y="460"/>
                  </a:cubicBezTo>
                  <a:lnTo>
                    <a:pt x="74" y="460"/>
                  </a:lnTo>
                  <a:cubicBezTo>
                    <a:pt x="227" y="380"/>
                    <a:pt x="380" y="307"/>
                    <a:pt x="459" y="154"/>
                  </a:cubicBezTo>
                  <a:cubicBezTo>
                    <a:pt x="459" y="74"/>
                    <a:pt x="459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4925863" y="4051709"/>
              <a:ext cx="834810" cy="47976"/>
            </a:xfrm>
            <a:custGeom>
              <a:avLst/>
              <a:gdLst/>
              <a:ahLst/>
              <a:cxnLst/>
              <a:rect l="l" t="t" r="r" b="b"/>
              <a:pathLst>
                <a:path w="15991" h="919" extrusionOk="0">
                  <a:moveTo>
                    <a:pt x="459" y="0"/>
                  </a:moveTo>
                  <a:cubicBezTo>
                    <a:pt x="153" y="0"/>
                    <a:pt x="0" y="153"/>
                    <a:pt x="0" y="459"/>
                  </a:cubicBezTo>
                  <a:cubicBezTo>
                    <a:pt x="0" y="686"/>
                    <a:pt x="153" y="919"/>
                    <a:pt x="459" y="919"/>
                  </a:cubicBezTo>
                  <a:lnTo>
                    <a:pt x="15531" y="919"/>
                  </a:lnTo>
                  <a:cubicBezTo>
                    <a:pt x="15764" y="919"/>
                    <a:pt x="15991" y="686"/>
                    <a:pt x="15991" y="459"/>
                  </a:cubicBezTo>
                  <a:cubicBezTo>
                    <a:pt x="15991" y="153"/>
                    <a:pt x="15764" y="0"/>
                    <a:pt x="15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5025575" y="3935709"/>
              <a:ext cx="583286" cy="127850"/>
            </a:xfrm>
            <a:custGeom>
              <a:avLst/>
              <a:gdLst/>
              <a:ahLst/>
              <a:cxnLst/>
              <a:rect l="l" t="t" r="r" b="b"/>
              <a:pathLst>
                <a:path w="11173" h="2449" extrusionOk="0">
                  <a:moveTo>
                    <a:pt x="0" y="0"/>
                  </a:moveTo>
                  <a:lnTo>
                    <a:pt x="0" y="2449"/>
                  </a:lnTo>
                  <a:lnTo>
                    <a:pt x="11173" y="2449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5025575" y="3935709"/>
              <a:ext cx="587463" cy="127850"/>
            </a:xfrm>
            <a:custGeom>
              <a:avLst/>
              <a:gdLst/>
              <a:ahLst/>
              <a:cxnLst/>
              <a:rect l="l" t="t" r="r" b="b"/>
              <a:pathLst>
                <a:path w="11253" h="2449" extrusionOk="0">
                  <a:moveTo>
                    <a:pt x="11173" y="80"/>
                  </a:moveTo>
                  <a:lnTo>
                    <a:pt x="11173" y="2375"/>
                  </a:lnTo>
                  <a:lnTo>
                    <a:pt x="80" y="2375"/>
                  </a:lnTo>
                  <a:lnTo>
                    <a:pt x="80" y="80"/>
                  </a:lnTo>
                  <a:close/>
                  <a:moveTo>
                    <a:pt x="0" y="0"/>
                  </a:moveTo>
                  <a:lnTo>
                    <a:pt x="0" y="2449"/>
                  </a:lnTo>
                  <a:lnTo>
                    <a:pt x="11252" y="2449"/>
                  </a:lnTo>
                  <a:lnTo>
                    <a:pt x="11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5025575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4949825" y="3365108"/>
              <a:ext cx="767048" cy="582764"/>
            </a:xfrm>
            <a:custGeom>
              <a:avLst/>
              <a:gdLst/>
              <a:ahLst/>
              <a:cxnLst/>
              <a:rect l="l" t="t" r="r" b="b"/>
              <a:pathLst>
                <a:path w="14693" h="11163" extrusionOk="0">
                  <a:moveTo>
                    <a:pt x="6744" y="0"/>
                  </a:moveTo>
                  <a:cubicBezTo>
                    <a:pt x="6427" y="0"/>
                    <a:pt x="6109" y="174"/>
                    <a:pt x="5890" y="523"/>
                  </a:cubicBezTo>
                  <a:cubicBezTo>
                    <a:pt x="5784" y="436"/>
                    <a:pt x="5670" y="397"/>
                    <a:pt x="5558" y="397"/>
                  </a:cubicBezTo>
                  <a:cubicBezTo>
                    <a:pt x="5181" y="397"/>
                    <a:pt x="4818" y="835"/>
                    <a:pt x="4818" y="1368"/>
                  </a:cubicBezTo>
                  <a:cubicBezTo>
                    <a:pt x="4681" y="1253"/>
                    <a:pt x="4531" y="1199"/>
                    <a:pt x="4383" y="1199"/>
                  </a:cubicBezTo>
                  <a:cubicBezTo>
                    <a:pt x="4035" y="1199"/>
                    <a:pt x="3701" y="1495"/>
                    <a:pt x="3594" y="1980"/>
                  </a:cubicBezTo>
                  <a:cubicBezTo>
                    <a:pt x="3543" y="1965"/>
                    <a:pt x="3492" y="1958"/>
                    <a:pt x="3441" y="1958"/>
                  </a:cubicBezTo>
                  <a:cubicBezTo>
                    <a:pt x="2951" y="1958"/>
                    <a:pt x="2449" y="2593"/>
                    <a:pt x="2449" y="3357"/>
                  </a:cubicBezTo>
                  <a:cubicBezTo>
                    <a:pt x="2408" y="3337"/>
                    <a:pt x="2366" y="3328"/>
                    <a:pt x="2324" y="3328"/>
                  </a:cubicBezTo>
                  <a:cubicBezTo>
                    <a:pt x="2049" y="3328"/>
                    <a:pt x="1768" y="3734"/>
                    <a:pt x="1837" y="4196"/>
                  </a:cubicBezTo>
                  <a:cubicBezTo>
                    <a:pt x="1818" y="4191"/>
                    <a:pt x="1798" y="4189"/>
                    <a:pt x="1778" y="4189"/>
                  </a:cubicBezTo>
                  <a:cubicBezTo>
                    <a:pt x="1484" y="4189"/>
                    <a:pt x="1150" y="4684"/>
                    <a:pt x="1225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802" y="5108"/>
                    <a:pt x="538" y="5607"/>
                    <a:pt x="613" y="6112"/>
                  </a:cubicBezTo>
                  <a:cubicBezTo>
                    <a:pt x="380" y="6186"/>
                    <a:pt x="227" y="6571"/>
                    <a:pt x="306" y="6877"/>
                  </a:cubicBezTo>
                  <a:cubicBezTo>
                    <a:pt x="0" y="7410"/>
                    <a:pt x="0" y="8255"/>
                    <a:pt x="380" y="8787"/>
                  </a:cubicBezTo>
                  <a:cubicBezTo>
                    <a:pt x="227" y="9247"/>
                    <a:pt x="380" y="9859"/>
                    <a:pt x="766" y="9938"/>
                  </a:cubicBezTo>
                  <a:cubicBezTo>
                    <a:pt x="686" y="10012"/>
                    <a:pt x="533" y="10091"/>
                    <a:pt x="459" y="10165"/>
                  </a:cubicBezTo>
                  <a:cubicBezTo>
                    <a:pt x="633" y="10095"/>
                    <a:pt x="807" y="10061"/>
                    <a:pt x="978" y="10061"/>
                  </a:cubicBezTo>
                  <a:cubicBezTo>
                    <a:pt x="1560" y="10061"/>
                    <a:pt x="2111" y="10453"/>
                    <a:pt x="2523" y="11163"/>
                  </a:cubicBezTo>
                  <a:lnTo>
                    <a:pt x="12091" y="11163"/>
                  </a:lnTo>
                  <a:cubicBezTo>
                    <a:pt x="12234" y="9799"/>
                    <a:pt x="13112" y="8773"/>
                    <a:pt x="13977" y="8773"/>
                  </a:cubicBezTo>
                  <a:cubicBezTo>
                    <a:pt x="14036" y="8773"/>
                    <a:pt x="14095" y="8778"/>
                    <a:pt x="14154" y="8787"/>
                  </a:cubicBezTo>
                  <a:cubicBezTo>
                    <a:pt x="14540" y="8408"/>
                    <a:pt x="14540" y="7410"/>
                    <a:pt x="14154" y="7030"/>
                  </a:cubicBezTo>
                  <a:cubicBezTo>
                    <a:pt x="14693" y="5727"/>
                    <a:pt x="13848" y="6112"/>
                    <a:pt x="14001" y="5114"/>
                  </a:cubicBezTo>
                  <a:cubicBezTo>
                    <a:pt x="14001" y="4655"/>
                    <a:pt x="13621" y="4735"/>
                    <a:pt x="13389" y="4349"/>
                  </a:cubicBezTo>
                  <a:cubicBezTo>
                    <a:pt x="13389" y="3737"/>
                    <a:pt x="13009" y="3278"/>
                    <a:pt x="12624" y="3278"/>
                  </a:cubicBezTo>
                  <a:cubicBezTo>
                    <a:pt x="12624" y="2816"/>
                    <a:pt x="12338" y="2409"/>
                    <a:pt x="12011" y="2409"/>
                  </a:cubicBezTo>
                  <a:cubicBezTo>
                    <a:pt x="11961" y="2409"/>
                    <a:pt x="11910" y="2419"/>
                    <a:pt x="11858" y="2439"/>
                  </a:cubicBezTo>
                  <a:cubicBezTo>
                    <a:pt x="11712" y="2055"/>
                    <a:pt x="11588" y="1944"/>
                    <a:pt x="11477" y="1944"/>
                  </a:cubicBezTo>
                  <a:cubicBezTo>
                    <a:pt x="11326" y="1944"/>
                    <a:pt x="11200" y="2152"/>
                    <a:pt x="11079" y="2152"/>
                  </a:cubicBezTo>
                  <a:cubicBezTo>
                    <a:pt x="11059" y="2152"/>
                    <a:pt x="11040" y="2146"/>
                    <a:pt x="11020" y="2133"/>
                  </a:cubicBezTo>
                  <a:cubicBezTo>
                    <a:pt x="10867" y="1900"/>
                    <a:pt x="10867" y="1441"/>
                    <a:pt x="10634" y="1368"/>
                  </a:cubicBezTo>
                  <a:cubicBezTo>
                    <a:pt x="10580" y="1349"/>
                    <a:pt x="10522" y="1339"/>
                    <a:pt x="10463" y="1339"/>
                  </a:cubicBezTo>
                  <a:cubicBezTo>
                    <a:pt x="10275" y="1339"/>
                    <a:pt x="10082" y="1441"/>
                    <a:pt x="10022" y="1674"/>
                  </a:cubicBezTo>
                  <a:cubicBezTo>
                    <a:pt x="9910" y="1114"/>
                    <a:pt x="9552" y="757"/>
                    <a:pt x="9219" y="757"/>
                  </a:cubicBezTo>
                  <a:cubicBezTo>
                    <a:pt x="9097" y="757"/>
                    <a:pt x="8979" y="805"/>
                    <a:pt x="8877" y="909"/>
                  </a:cubicBezTo>
                  <a:cubicBezTo>
                    <a:pt x="8719" y="389"/>
                    <a:pt x="8315" y="81"/>
                    <a:pt x="7928" y="81"/>
                  </a:cubicBezTo>
                  <a:cubicBezTo>
                    <a:pt x="7746" y="81"/>
                    <a:pt x="7567" y="149"/>
                    <a:pt x="7420" y="296"/>
                  </a:cubicBezTo>
                  <a:cubicBezTo>
                    <a:pt x="7223" y="99"/>
                    <a:pt x="6983" y="0"/>
                    <a:pt x="6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5017588" y="3855783"/>
              <a:ext cx="76115" cy="52153"/>
            </a:xfrm>
            <a:custGeom>
              <a:avLst/>
              <a:gdLst/>
              <a:ahLst/>
              <a:cxnLst/>
              <a:rect l="l" t="t" r="r" b="b"/>
              <a:pathLst>
                <a:path w="1458" h="999" extrusionOk="0">
                  <a:moveTo>
                    <a:pt x="80" y="1"/>
                  </a:moveTo>
                  <a:cubicBezTo>
                    <a:pt x="80" y="1"/>
                    <a:pt x="0" y="1"/>
                    <a:pt x="0" y="80"/>
                  </a:cubicBezTo>
                  <a:cubicBezTo>
                    <a:pt x="0" y="154"/>
                    <a:pt x="0" y="154"/>
                    <a:pt x="80" y="233"/>
                  </a:cubicBezTo>
                  <a:cubicBezTo>
                    <a:pt x="539" y="307"/>
                    <a:pt x="918" y="539"/>
                    <a:pt x="1225" y="919"/>
                  </a:cubicBezTo>
                  <a:cubicBezTo>
                    <a:pt x="1304" y="919"/>
                    <a:pt x="1304" y="998"/>
                    <a:pt x="1304" y="998"/>
                  </a:cubicBezTo>
                  <a:cubicBezTo>
                    <a:pt x="1378" y="998"/>
                    <a:pt x="1378" y="998"/>
                    <a:pt x="1378" y="919"/>
                  </a:cubicBezTo>
                  <a:cubicBezTo>
                    <a:pt x="1457" y="919"/>
                    <a:pt x="1457" y="845"/>
                    <a:pt x="1378" y="766"/>
                  </a:cubicBezTo>
                  <a:cubicBezTo>
                    <a:pt x="1072" y="386"/>
                    <a:pt x="612" y="154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4985638" y="3748084"/>
              <a:ext cx="148001" cy="175826"/>
            </a:xfrm>
            <a:custGeom>
              <a:avLst/>
              <a:gdLst/>
              <a:ahLst/>
              <a:cxnLst/>
              <a:rect l="l" t="t" r="r" b="b"/>
              <a:pathLst>
                <a:path w="2835" h="3368" extrusionOk="0">
                  <a:moveTo>
                    <a:pt x="15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80" y="154"/>
                    <a:pt x="80" y="227"/>
                  </a:cubicBezTo>
                  <a:cubicBezTo>
                    <a:pt x="1377" y="686"/>
                    <a:pt x="2375" y="1911"/>
                    <a:pt x="2602" y="3288"/>
                  </a:cubicBezTo>
                  <a:cubicBezTo>
                    <a:pt x="2602" y="3368"/>
                    <a:pt x="2681" y="3368"/>
                    <a:pt x="2755" y="3368"/>
                  </a:cubicBezTo>
                  <a:cubicBezTo>
                    <a:pt x="2834" y="3368"/>
                    <a:pt x="2834" y="3288"/>
                    <a:pt x="2834" y="3288"/>
                  </a:cubicBezTo>
                  <a:cubicBezTo>
                    <a:pt x="2602" y="1837"/>
                    <a:pt x="1530" y="533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5121423" y="3782174"/>
              <a:ext cx="48029" cy="85825"/>
            </a:xfrm>
            <a:custGeom>
              <a:avLst/>
              <a:gdLst/>
              <a:ahLst/>
              <a:cxnLst/>
              <a:rect l="l" t="t" r="r" b="b"/>
              <a:pathLst>
                <a:path w="920" h="1644" extrusionOk="0">
                  <a:moveTo>
                    <a:pt x="99" y="1"/>
                  </a:moveTo>
                  <a:cubicBezTo>
                    <a:pt x="89" y="1"/>
                    <a:pt x="80" y="9"/>
                    <a:pt x="80" y="33"/>
                  </a:cubicBezTo>
                  <a:cubicBezTo>
                    <a:pt x="1" y="33"/>
                    <a:pt x="1" y="113"/>
                    <a:pt x="1" y="186"/>
                  </a:cubicBezTo>
                  <a:cubicBezTo>
                    <a:pt x="386" y="572"/>
                    <a:pt x="613" y="1031"/>
                    <a:pt x="693" y="1490"/>
                  </a:cubicBezTo>
                  <a:cubicBezTo>
                    <a:pt x="693" y="1564"/>
                    <a:pt x="766" y="1643"/>
                    <a:pt x="766" y="1643"/>
                  </a:cubicBezTo>
                  <a:lnTo>
                    <a:pt x="846" y="1564"/>
                  </a:lnTo>
                  <a:cubicBezTo>
                    <a:pt x="846" y="1564"/>
                    <a:pt x="919" y="1564"/>
                    <a:pt x="919" y="1490"/>
                  </a:cubicBezTo>
                  <a:cubicBezTo>
                    <a:pt x="766" y="951"/>
                    <a:pt x="540" y="419"/>
                    <a:pt x="154" y="33"/>
                  </a:cubicBezTo>
                  <a:cubicBezTo>
                    <a:pt x="154" y="33"/>
                    <a:pt x="121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5077676" y="3620234"/>
              <a:ext cx="83789" cy="91776"/>
            </a:xfrm>
            <a:custGeom>
              <a:avLst/>
              <a:gdLst/>
              <a:ahLst/>
              <a:cxnLst/>
              <a:rect l="l" t="t" r="r" b="b"/>
              <a:pathLst>
                <a:path w="1605" h="1758" extrusionOk="0">
                  <a:moveTo>
                    <a:pt x="227" y="1"/>
                  </a:moveTo>
                  <a:cubicBezTo>
                    <a:pt x="153" y="1"/>
                    <a:pt x="74" y="1"/>
                    <a:pt x="74" y="74"/>
                  </a:cubicBezTo>
                  <a:cubicBezTo>
                    <a:pt x="0" y="74"/>
                    <a:pt x="0" y="154"/>
                    <a:pt x="74" y="227"/>
                  </a:cubicBezTo>
                  <a:cubicBezTo>
                    <a:pt x="612" y="613"/>
                    <a:pt x="1071" y="1146"/>
                    <a:pt x="1378" y="1684"/>
                  </a:cubicBezTo>
                  <a:cubicBezTo>
                    <a:pt x="1451" y="1758"/>
                    <a:pt x="1451" y="1758"/>
                    <a:pt x="1531" y="1758"/>
                  </a:cubicBezTo>
                  <a:cubicBezTo>
                    <a:pt x="1604" y="1684"/>
                    <a:pt x="1604" y="1605"/>
                    <a:pt x="1604" y="1605"/>
                  </a:cubicBezTo>
                  <a:cubicBezTo>
                    <a:pt x="1224" y="993"/>
                    <a:pt x="765" y="46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5129411" y="3564323"/>
              <a:ext cx="60140" cy="55964"/>
            </a:xfrm>
            <a:custGeom>
              <a:avLst/>
              <a:gdLst/>
              <a:ahLst/>
              <a:cxnLst/>
              <a:rect l="l" t="t" r="r" b="b"/>
              <a:pathLst>
                <a:path w="1152" h="1072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cubicBezTo>
                    <a:pt x="1" y="154"/>
                    <a:pt x="1" y="154"/>
                    <a:pt x="80" y="227"/>
                  </a:cubicBezTo>
                  <a:cubicBezTo>
                    <a:pt x="460" y="380"/>
                    <a:pt x="693" y="686"/>
                    <a:pt x="919" y="1072"/>
                  </a:cubicBezTo>
                  <a:lnTo>
                    <a:pt x="1072" y="1072"/>
                  </a:lnTo>
                  <a:cubicBezTo>
                    <a:pt x="1072" y="1072"/>
                    <a:pt x="1152" y="992"/>
                    <a:pt x="1072" y="919"/>
                  </a:cubicBezTo>
                  <a:cubicBezTo>
                    <a:pt x="919" y="533"/>
                    <a:pt x="540" y="227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5225311" y="3456311"/>
              <a:ext cx="32002" cy="79926"/>
            </a:xfrm>
            <a:custGeom>
              <a:avLst/>
              <a:gdLst/>
              <a:ahLst/>
              <a:cxnLst/>
              <a:rect l="l" t="t" r="r" b="b"/>
              <a:pathLst>
                <a:path w="613" h="1531" extrusionOk="0">
                  <a:moveTo>
                    <a:pt x="80" y="0"/>
                  </a:moveTo>
                  <a:lnTo>
                    <a:pt x="0" y="80"/>
                  </a:lnTo>
                  <a:cubicBezTo>
                    <a:pt x="80" y="613"/>
                    <a:pt x="233" y="998"/>
                    <a:pt x="460" y="1457"/>
                  </a:cubicBezTo>
                  <a:cubicBezTo>
                    <a:pt x="460" y="1531"/>
                    <a:pt x="460" y="1531"/>
                    <a:pt x="539" y="1531"/>
                  </a:cubicBezTo>
                  <a:lnTo>
                    <a:pt x="613" y="1531"/>
                  </a:lnTo>
                  <a:lnTo>
                    <a:pt x="613" y="1378"/>
                  </a:lnTo>
                  <a:cubicBezTo>
                    <a:pt x="460" y="998"/>
                    <a:pt x="306" y="539"/>
                    <a:pt x="233" y="80"/>
                  </a:cubicBezTo>
                  <a:cubicBezTo>
                    <a:pt x="23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5289210" y="3420498"/>
              <a:ext cx="16027" cy="99764"/>
            </a:xfrm>
            <a:custGeom>
              <a:avLst/>
              <a:gdLst/>
              <a:ahLst/>
              <a:cxnLst/>
              <a:rect l="l" t="t" r="r" b="b"/>
              <a:pathLst>
                <a:path w="307" h="1911" extrusionOk="0">
                  <a:moveTo>
                    <a:pt x="154" y="1"/>
                  </a:moveTo>
                  <a:cubicBezTo>
                    <a:pt x="80" y="1"/>
                    <a:pt x="80" y="74"/>
                    <a:pt x="80" y="154"/>
                  </a:cubicBezTo>
                  <a:cubicBezTo>
                    <a:pt x="1" y="686"/>
                    <a:pt x="80" y="1225"/>
                    <a:pt x="154" y="1837"/>
                  </a:cubicBezTo>
                  <a:cubicBezTo>
                    <a:pt x="154" y="1837"/>
                    <a:pt x="154" y="1911"/>
                    <a:pt x="233" y="1911"/>
                  </a:cubicBezTo>
                  <a:cubicBezTo>
                    <a:pt x="307" y="1911"/>
                    <a:pt x="307" y="1837"/>
                    <a:pt x="307" y="1758"/>
                  </a:cubicBezTo>
                  <a:cubicBezTo>
                    <a:pt x="233" y="1225"/>
                    <a:pt x="233" y="686"/>
                    <a:pt x="233" y="154"/>
                  </a:cubicBezTo>
                  <a:cubicBezTo>
                    <a:pt x="307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5381248" y="3440336"/>
              <a:ext cx="27877" cy="39989"/>
            </a:xfrm>
            <a:custGeom>
              <a:avLst/>
              <a:gdLst/>
              <a:ahLst/>
              <a:cxnLst/>
              <a:rect l="l" t="t" r="r" b="b"/>
              <a:pathLst>
                <a:path w="534" h="766" extrusionOk="0">
                  <a:moveTo>
                    <a:pt x="533" y="0"/>
                  </a:moveTo>
                  <a:cubicBezTo>
                    <a:pt x="460" y="0"/>
                    <a:pt x="380" y="0"/>
                    <a:pt x="380" y="80"/>
                  </a:cubicBezTo>
                  <a:lnTo>
                    <a:pt x="1" y="612"/>
                  </a:lnTo>
                  <a:cubicBezTo>
                    <a:pt x="1" y="612"/>
                    <a:pt x="1" y="692"/>
                    <a:pt x="74" y="692"/>
                  </a:cubicBezTo>
                  <a:lnTo>
                    <a:pt x="74" y="765"/>
                  </a:lnTo>
                  <a:cubicBezTo>
                    <a:pt x="154" y="765"/>
                    <a:pt x="154" y="692"/>
                    <a:pt x="154" y="692"/>
                  </a:cubicBezTo>
                  <a:lnTo>
                    <a:pt x="533" y="153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5445199" y="3480273"/>
              <a:ext cx="43800" cy="44165"/>
            </a:xfrm>
            <a:custGeom>
              <a:avLst/>
              <a:gdLst/>
              <a:ahLst/>
              <a:cxnLst/>
              <a:rect l="l" t="t" r="r" b="b"/>
              <a:pathLst>
                <a:path w="839" h="846" extrusionOk="0">
                  <a:moveTo>
                    <a:pt x="686" y="0"/>
                  </a:moveTo>
                  <a:cubicBezTo>
                    <a:pt x="459" y="154"/>
                    <a:pt x="227" y="386"/>
                    <a:pt x="74" y="692"/>
                  </a:cubicBezTo>
                  <a:cubicBezTo>
                    <a:pt x="0" y="692"/>
                    <a:pt x="0" y="766"/>
                    <a:pt x="74" y="845"/>
                  </a:cubicBezTo>
                  <a:lnTo>
                    <a:pt x="153" y="845"/>
                  </a:lnTo>
                  <a:lnTo>
                    <a:pt x="227" y="766"/>
                  </a:lnTo>
                  <a:cubicBezTo>
                    <a:pt x="380" y="539"/>
                    <a:pt x="533" y="307"/>
                    <a:pt x="839" y="233"/>
                  </a:cubicBezTo>
                  <a:lnTo>
                    <a:pt x="839" y="80"/>
                  </a:lnTo>
                  <a:cubicBezTo>
                    <a:pt x="839" y="0"/>
                    <a:pt x="765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5472972" y="3509351"/>
              <a:ext cx="64003" cy="86974"/>
            </a:xfrm>
            <a:custGeom>
              <a:avLst/>
              <a:gdLst/>
              <a:ahLst/>
              <a:cxnLst/>
              <a:rect l="l" t="t" r="r" b="b"/>
              <a:pathLst>
                <a:path w="1226" h="1666" extrusionOk="0">
                  <a:moveTo>
                    <a:pt x="1103" y="1"/>
                  </a:moveTo>
                  <a:cubicBezTo>
                    <a:pt x="1074" y="1"/>
                    <a:pt x="1035" y="19"/>
                    <a:pt x="999" y="56"/>
                  </a:cubicBezTo>
                  <a:cubicBezTo>
                    <a:pt x="540" y="441"/>
                    <a:pt x="233" y="974"/>
                    <a:pt x="1" y="1586"/>
                  </a:cubicBezTo>
                  <a:lnTo>
                    <a:pt x="80" y="1666"/>
                  </a:lnTo>
                  <a:lnTo>
                    <a:pt x="154" y="1666"/>
                  </a:lnTo>
                  <a:cubicBezTo>
                    <a:pt x="154" y="1666"/>
                    <a:pt x="233" y="1666"/>
                    <a:pt x="233" y="1586"/>
                  </a:cubicBezTo>
                  <a:cubicBezTo>
                    <a:pt x="387" y="1054"/>
                    <a:pt x="693" y="594"/>
                    <a:pt x="1152" y="209"/>
                  </a:cubicBezTo>
                  <a:cubicBezTo>
                    <a:pt x="1152" y="135"/>
                    <a:pt x="1225" y="56"/>
                    <a:pt x="1152" y="56"/>
                  </a:cubicBezTo>
                  <a:cubicBezTo>
                    <a:pt x="1152" y="19"/>
                    <a:pt x="1132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5357285" y="3594445"/>
              <a:ext cx="32002" cy="53667"/>
            </a:xfrm>
            <a:custGeom>
              <a:avLst/>
              <a:gdLst/>
              <a:ahLst/>
              <a:cxnLst/>
              <a:rect l="l" t="t" r="r" b="b"/>
              <a:pathLst>
                <a:path w="613" h="1028" extrusionOk="0">
                  <a:moveTo>
                    <a:pt x="461" y="0"/>
                  </a:moveTo>
                  <a:cubicBezTo>
                    <a:pt x="416" y="0"/>
                    <a:pt x="380" y="36"/>
                    <a:pt x="380" y="36"/>
                  </a:cubicBezTo>
                  <a:lnTo>
                    <a:pt x="1" y="874"/>
                  </a:lnTo>
                  <a:cubicBezTo>
                    <a:pt x="1" y="954"/>
                    <a:pt x="1" y="954"/>
                    <a:pt x="74" y="1027"/>
                  </a:cubicBezTo>
                  <a:cubicBezTo>
                    <a:pt x="154" y="1027"/>
                    <a:pt x="154" y="1027"/>
                    <a:pt x="154" y="954"/>
                  </a:cubicBezTo>
                  <a:lnTo>
                    <a:pt x="613" y="109"/>
                  </a:lnTo>
                  <a:cubicBezTo>
                    <a:pt x="613" y="109"/>
                    <a:pt x="613" y="36"/>
                    <a:pt x="533" y="36"/>
                  </a:cubicBezTo>
                  <a:cubicBezTo>
                    <a:pt x="509" y="9"/>
                    <a:pt x="484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5269424" y="3604260"/>
              <a:ext cx="16027" cy="43852"/>
            </a:xfrm>
            <a:custGeom>
              <a:avLst/>
              <a:gdLst/>
              <a:ahLst/>
              <a:cxnLst/>
              <a:rect l="l" t="t" r="r" b="b"/>
              <a:pathLst>
                <a:path w="307" h="840" extrusionOk="0">
                  <a:moveTo>
                    <a:pt x="153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74" y="766"/>
                  </a:lnTo>
                  <a:cubicBezTo>
                    <a:pt x="74" y="839"/>
                    <a:pt x="153" y="839"/>
                    <a:pt x="227" y="839"/>
                  </a:cubicBezTo>
                  <a:cubicBezTo>
                    <a:pt x="306" y="839"/>
                    <a:pt x="306" y="839"/>
                    <a:pt x="306" y="766"/>
                  </a:cubicBezTo>
                  <a:lnTo>
                    <a:pt x="227" y="74"/>
                  </a:ln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5217324" y="3718275"/>
              <a:ext cx="24014" cy="61811"/>
            </a:xfrm>
            <a:custGeom>
              <a:avLst/>
              <a:gdLst/>
              <a:ahLst/>
              <a:cxnLst/>
              <a:rect l="l" t="t" r="r" b="b"/>
              <a:pathLst>
                <a:path w="460" h="1184" extrusionOk="0">
                  <a:moveTo>
                    <a:pt x="135" y="0"/>
                  </a:moveTo>
                  <a:cubicBezTo>
                    <a:pt x="121" y="0"/>
                    <a:pt x="104" y="8"/>
                    <a:pt x="80" y="33"/>
                  </a:cubicBezTo>
                  <a:cubicBezTo>
                    <a:pt x="0" y="33"/>
                    <a:pt x="0" y="112"/>
                    <a:pt x="0" y="186"/>
                  </a:cubicBezTo>
                  <a:cubicBezTo>
                    <a:pt x="153" y="419"/>
                    <a:pt x="233" y="798"/>
                    <a:pt x="306" y="1104"/>
                  </a:cubicBezTo>
                  <a:cubicBezTo>
                    <a:pt x="306" y="1184"/>
                    <a:pt x="306" y="1184"/>
                    <a:pt x="386" y="1184"/>
                  </a:cubicBezTo>
                  <a:cubicBezTo>
                    <a:pt x="459" y="1184"/>
                    <a:pt x="459" y="1104"/>
                    <a:pt x="459" y="1104"/>
                  </a:cubicBezTo>
                  <a:cubicBezTo>
                    <a:pt x="459" y="725"/>
                    <a:pt x="386" y="419"/>
                    <a:pt x="233" y="33"/>
                  </a:cubicBezTo>
                  <a:cubicBezTo>
                    <a:pt x="180" y="33"/>
                    <a:pt x="162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5409073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8" y="0"/>
                  </a:moveTo>
                  <a:cubicBezTo>
                    <a:pt x="998" y="0"/>
                    <a:pt x="919" y="0"/>
                    <a:pt x="845" y="73"/>
                  </a:cubicBezTo>
                  <a:cubicBezTo>
                    <a:pt x="460" y="612"/>
                    <a:pt x="233" y="1224"/>
                    <a:pt x="80" y="1910"/>
                  </a:cubicBezTo>
                  <a:cubicBezTo>
                    <a:pt x="0" y="1910"/>
                    <a:pt x="80" y="1990"/>
                    <a:pt x="154" y="1990"/>
                  </a:cubicBezTo>
                  <a:cubicBezTo>
                    <a:pt x="233" y="1990"/>
                    <a:pt x="233" y="1990"/>
                    <a:pt x="233" y="1910"/>
                  </a:cubicBezTo>
                  <a:cubicBezTo>
                    <a:pt x="386" y="1298"/>
                    <a:pt x="692" y="686"/>
                    <a:pt x="1072" y="153"/>
                  </a:cubicBezTo>
                  <a:cubicBezTo>
                    <a:pt x="1072" y="153"/>
                    <a:pt x="1072" y="73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5520948" y="3612247"/>
              <a:ext cx="39989" cy="40041"/>
            </a:xfrm>
            <a:custGeom>
              <a:avLst/>
              <a:gdLst/>
              <a:ahLst/>
              <a:cxnLst/>
              <a:rect l="l" t="t" r="r" b="b"/>
              <a:pathLst>
                <a:path w="766" h="767" extrusionOk="0">
                  <a:moveTo>
                    <a:pt x="539" y="1"/>
                  </a:moveTo>
                  <a:cubicBezTo>
                    <a:pt x="386" y="154"/>
                    <a:pt x="153" y="380"/>
                    <a:pt x="0" y="613"/>
                  </a:cubicBezTo>
                  <a:cubicBezTo>
                    <a:pt x="0" y="613"/>
                    <a:pt x="0" y="686"/>
                    <a:pt x="80" y="766"/>
                  </a:cubicBezTo>
                  <a:cubicBezTo>
                    <a:pt x="153" y="766"/>
                    <a:pt x="153" y="766"/>
                    <a:pt x="233" y="686"/>
                  </a:cubicBezTo>
                  <a:cubicBezTo>
                    <a:pt x="306" y="533"/>
                    <a:pt x="459" y="307"/>
                    <a:pt x="692" y="154"/>
                  </a:cubicBezTo>
                  <a:cubicBezTo>
                    <a:pt x="765" y="154"/>
                    <a:pt x="765" y="74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5572997" y="3636209"/>
              <a:ext cx="56016" cy="40041"/>
            </a:xfrm>
            <a:custGeom>
              <a:avLst/>
              <a:gdLst/>
              <a:ahLst/>
              <a:cxnLst/>
              <a:rect l="l" t="t" r="r" b="b"/>
              <a:pathLst>
                <a:path w="1073" h="767" extrusionOk="0">
                  <a:moveTo>
                    <a:pt x="919" y="1"/>
                  </a:moveTo>
                  <a:cubicBezTo>
                    <a:pt x="613" y="154"/>
                    <a:pt x="307" y="380"/>
                    <a:pt x="1" y="613"/>
                  </a:cubicBezTo>
                  <a:lnTo>
                    <a:pt x="1" y="766"/>
                  </a:lnTo>
                  <a:lnTo>
                    <a:pt x="154" y="766"/>
                  </a:lnTo>
                  <a:cubicBezTo>
                    <a:pt x="460" y="534"/>
                    <a:pt x="687" y="380"/>
                    <a:pt x="993" y="227"/>
                  </a:cubicBezTo>
                  <a:cubicBezTo>
                    <a:pt x="1072" y="154"/>
                    <a:pt x="1072" y="154"/>
                    <a:pt x="1072" y="74"/>
                  </a:cubicBezTo>
                  <a:cubicBezTo>
                    <a:pt x="993" y="1"/>
                    <a:pt x="993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5572997" y="3716135"/>
              <a:ext cx="83789" cy="55964"/>
            </a:xfrm>
            <a:custGeom>
              <a:avLst/>
              <a:gdLst/>
              <a:ahLst/>
              <a:cxnLst/>
              <a:rect l="l" t="t" r="r" b="b"/>
              <a:pathLst>
                <a:path w="1605" h="1072" extrusionOk="0">
                  <a:moveTo>
                    <a:pt x="1452" y="0"/>
                  </a:moveTo>
                  <a:cubicBezTo>
                    <a:pt x="919" y="227"/>
                    <a:pt x="460" y="533"/>
                    <a:pt x="74" y="919"/>
                  </a:cubicBezTo>
                  <a:cubicBezTo>
                    <a:pt x="1" y="992"/>
                    <a:pt x="1" y="1072"/>
                    <a:pt x="74" y="1072"/>
                  </a:cubicBezTo>
                  <a:lnTo>
                    <a:pt x="227" y="1072"/>
                  </a:lnTo>
                  <a:cubicBezTo>
                    <a:pt x="613" y="686"/>
                    <a:pt x="1072" y="380"/>
                    <a:pt x="1531" y="227"/>
                  </a:cubicBezTo>
                  <a:cubicBezTo>
                    <a:pt x="1605" y="153"/>
                    <a:pt x="1605" y="153"/>
                    <a:pt x="1605" y="74"/>
                  </a:cubicBezTo>
                  <a:cubicBezTo>
                    <a:pt x="1605" y="0"/>
                    <a:pt x="153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5493123" y="3727933"/>
              <a:ext cx="59827" cy="76115"/>
            </a:xfrm>
            <a:custGeom>
              <a:avLst/>
              <a:gdLst/>
              <a:ahLst/>
              <a:cxnLst/>
              <a:rect l="l" t="t" r="r" b="b"/>
              <a:pathLst>
                <a:path w="1146" h="1458" extrusionOk="0">
                  <a:moveTo>
                    <a:pt x="992" y="1"/>
                  </a:moveTo>
                  <a:cubicBezTo>
                    <a:pt x="613" y="387"/>
                    <a:pt x="307" y="846"/>
                    <a:pt x="74" y="1305"/>
                  </a:cubicBezTo>
                  <a:cubicBezTo>
                    <a:pt x="1" y="1305"/>
                    <a:pt x="74" y="1378"/>
                    <a:pt x="74" y="1378"/>
                  </a:cubicBezTo>
                  <a:cubicBezTo>
                    <a:pt x="74" y="1458"/>
                    <a:pt x="154" y="1458"/>
                    <a:pt x="154" y="1458"/>
                  </a:cubicBezTo>
                  <a:lnTo>
                    <a:pt x="227" y="1378"/>
                  </a:lnTo>
                  <a:cubicBezTo>
                    <a:pt x="460" y="919"/>
                    <a:pt x="766" y="540"/>
                    <a:pt x="1145" y="154"/>
                  </a:cubicBez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5425048" y="3831821"/>
              <a:ext cx="28191" cy="55964"/>
            </a:xfrm>
            <a:custGeom>
              <a:avLst/>
              <a:gdLst/>
              <a:ahLst/>
              <a:cxnLst/>
              <a:rect l="l" t="t" r="r" b="b"/>
              <a:pathLst>
                <a:path w="540" h="1072" extrusionOk="0">
                  <a:moveTo>
                    <a:pt x="460" y="0"/>
                  </a:moveTo>
                  <a:cubicBezTo>
                    <a:pt x="386" y="0"/>
                    <a:pt x="307" y="0"/>
                    <a:pt x="307" y="80"/>
                  </a:cubicBezTo>
                  <a:lnTo>
                    <a:pt x="80" y="919"/>
                  </a:lnTo>
                  <a:cubicBezTo>
                    <a:pt x="1" y="998"/>
                    <a:pt x="80" y="1072"/>
                    <a:pt x="80" y="1072"/>
                  </a:cubicBezTo>
                  <a:lnTo>
                    <a:pt x="154" y="1072"/>
                  </a:lnTo>
                  <a:lnTo>
                    <a:pt x="233" y="998"/>
                  </a:lnTo>
                  <a:lnTo>
                    <a:pt x="539" y="154"/>
                  </a:lnTo>
                  <a:cubicBezTo>
                    <a:pt x="539" y="80"/>
                    <a:pt x="539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5353161" y="3740097"/>
              <a:ext cx="12164" cy="35865"/>
            </a:xfrm>
            <a:custGeom>
              <a:avLst/>
              <a:gdLst/>
              <a:ahLst/>
              <a:cxnLst/>
              <a:rect l="l" t="t" r="r" b="b"/>
              <a:pathLst>
                <a:path w="233" h="687" extrusionOk="0">
                  <a:moveTo>
                    <a:pt x="153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80" y="686"/>
                    <a:pt x="153" y="686"/>
                  </a:cubicBezTo>
                  <a:cubicBezTo>
                    <a:pt x="153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5301374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74" y="1"/>
                  </a:moveTo>
                  <a:cubicBezTo>
                    <a:pt x="0" y="1"/>
                    <a:pt x="0" y="74"/>
                    <a:pt x="0" y="154"/>
                  </a:cubicBezTo>
                  <a:lnTo>
                    <a:pt x="74" y="1225"/>
                  </a:lnTo>
                  <a:cubicBezTo>
                    <a:pt x="74" y="1299"/>
                    <a:pt x="153" y="1299"/>
                    <a:pt x="153" y="1299"/>
                  </a:cubicBezTo>
                  <a:cubicBezTo>
                    <a:pt x="227" y="1299"/>
                    <a:pt x="306" y="1225"/>
                    <a:pt x="306" y="1225"/>
                  </a:cubicBezTo>
                  <a:lnTo>
                    <a:pt x="153" y="74"/>
                  </a:lnTo>
                  <a:cubicBezTo>
                    <a:pt x="153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5237475" y="3818143"/>
              <a:ext cx="27825" cy="81805"/>
            </a:xfrm>
            <a:custGeom>
              <a:avLst/>
              <a:gdLst/>
              <a:ahLst/>
              <a:cxnLst/>
              <a:rect l="l" t="t" r="r" b="b"/>
              <a:pathLst>
                <a:path w="533" h="1567" extrusionOk="0">
                  <a:moveTo>
                    <a:pt x="149" y="1"/>
                  </a:moveTo>
                  <a:cubicBezTo>
                    <a:pt x="126" y="1"/>
                    <a:pt x="100" y="9"/>
                    <a:pt x="73" y="36"/>
                  </a:cubicBezTo>
                  <a:cubicBezTo>
                    <a:pt x="73" y="36"/>
                    <a:pt x="0" y="109"/>
                    <a:pt x="73" y="109"/>
                  </a:cubicBezTo>
                  <a:cubicBezTo>
                    <a:pt x="227" y="569"/>
                    <a:pt x="306" y="1028"/>
                    <a:pt x="306" y="1487"/>
                  </a:cubicBezTo>
                  <a:cubicBezTo>
                    <a:pt x="306" y="1566"/>
                    <a:pt x="380" y="1566"/>
                    <a:pt x="380" y="1566"/>
                  </a:cubicBezTo>
                  <a:cubicBezTo>
                    <a:pt x="459" y="1566"/>
                    <a:pt x="533" y="1566"/>
                    <a:pt x="533" y="1487"/>
                  </a:cubicBezTo>
                  <a:cubicBezTo>
                    <a:pt x="533" y="1028"/>
                    <a:pt x="380" y="495"/>
                    <a:pt x="227" y="36"/>
                  </a:cubicBezTo>
                  <a:cubicBezTo>
                    <a:pt x="227" y="36"/>
                    <a:pt x="194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5185374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26" y="0"/>
                  </a:moveTo>
                  <a:cubicBezTo>
                    <a:pt x="98" y="0"/>
                    <a:pt x="80" y="19"/>
                    <a:pt x="80" y="55"/>
                  </a:cubicBezTo>
                  <a:cubicBezTo>
                    <a:pt x="0" y="55"/>
                    <a:pt x="0" y="135"/>
                    <a:pt x="0" y="135"/>
                  </a:cubicBezTo>
                  <a:cubicBezTo>
                    <a:pt x="306" y="667"/>
                    <a:pt x="539" y="1280"/>
                    <a:pt x="539" y="1892"/>
                  </a:cubicBezTo>
                  <a:cubicBezTo>
                    <a:pt x="539" y="1971"/>
                    <a:pt x="612" y="2045"/>
                    <a:pt x="692" y="2045"/>
                  </a:cubicBezTo>
                  <a:cubicBezTo>
                    <a:pt x="692" y="2045"/>
                    <a:pt x="765" y="1971"/>
                    <a:pt x="765" y="1892"/>
                  </a:cubicBezTo>
                  <a:cubicBezTo>
                    <a:pt x="692" y="1280"/>
                    <a:pt x="539" y="594"/>
                    <a:pt x="233" y="55"/>
                  </a:cubicBezTo>
                  <a:cubicBezTo>
                    <a:pt x="193" y="19"/>
                    <a:pt x="155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5469161" y="3828010"/>
              <a:ext cx="35865" cy="87913"/>
            </a:xfrm>
            <a:custGeom>
              <a:avLst/>
              <a:gdLst/>
              <a:ahLst/>
              <a:cxnLst/>
              <a:rect l="l" t="t" r="r" b="b"/>
              <a:pathLst>
                <a:path w="687" h="1684" extrusionOk="0">
                  <a:moveTo>
                    <a:pt x="613" y="0"/>
                  </a:moveTo>
                  <a:cubicBezTo>
                    <a:pt x="533" y="0"/>
                    <a:pt x="460" y="0"/>
                    <a:pt x="460" y="73"/>
                  </a:cubicBezTo>
                  <a:lnTo>
                    <a:pt x="0" y="1530"/>
                  </a:lnTo>
                  <a:cubicBezTo>
                    <a:pt x="0" y="1604"/>
                    <a:pt x="0" y="1684"/>
                    <a:pt x="74" y="1684"/>
                  </a:cubicBezTo>
                  <a:cubicBezTo>
                    <a:pt x="153" y="1684"/>
                    <a:pt x="227" y="1684"/>
                    <a:pt x="227" y="1604"/>
                  </a:cubicBezTo>
                  <a:lnTo>
                    <a:pt x="613" y="153"/>
                  </a:lnTo>
                  <a:cubicBezTo>
                    <a:pt x="686" y="73"/>
                    <a:pt x="613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5504973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377" y="0"/>
                  </a:moveTo>
                  <a:cubicBezTo>
                    <a:pt x="765" y="539"/>
                    <a:pt x="306" y="1225"/>
                    <a:pt x="0" y="1990"/>
                  </a:cubicBezTo>
                  <a:cubicBezTo>
                    <a:pt x="0" y="2069"/>
                    <a:pt x="0" y="2069"/>
                    <a:pt x="80" y="2143"/>
                  </a:cubicBezTo>
                  <a:cubicBezTo>
                    <a:pt x="153" y="2143"/>
                    <a:pt x="153" y="2069"/>
                    <a:pt x="233" y="2069"/>
                  </a:cubicBezTo>
                  <a:cubicBezTo>
                    <a:pt x="459" y="1304"/>
                    <a:pt x="918" y="692"/>
                    <a:pt x="1530" y="153"/>
                  </a:cubicBezTo>
                  <a:cubicBezTo>
                    <a:pt x="1610" y="153"/>
                    <a:pt x="1610" y="80"/>
                    <a:pt x="1530" y="80"/>
                  </a:cubicBezTo>
                  <a:cubicBezTo>
                    <a:pt x="1530" y="0"/>
                    <a:pt x="1457" y="0"/>
                    <a:pt x="1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5581036" y="3780034"/>
              <a:ext cx="79926" cy="56016"/>
            </a:xfrm>
            <a:custGeom>
              <a:avLst/>
              <a:gdLst/>
              <a:ahLst/>
              <a:cxnLst/>
              <a:rect l="l" t="t" r="r" b="b"/>
              <a:pathLst>
                <a:path w="1531" h="1073" extrusionOk="0">
                  <a:moveTo>
                    <a:pt x="1377" y="1"/>
                  </a:moveTo>
                  <a:cubicBezTo>
                    <a:pt x="839" y="227"/>
                    <a:pt x="380" y="533"/>
                    <a:pt x="73" y="919"/>
                  </a:cubicBezTo>
                  <a:cubicBezTo>
                    <a:pt x="0" y="919"/>
                    <a:pt x="0" y="992"/>
                    <a:pt x="73" y="992"/>
                  </a:cubicBezTo>
                  <a:lnTo>
                    <a:pt x="73" y="1072"/>
                  </a:lnTo>
                  <a:cubicBezTo>
                    <a:pt x="153" y="1072"/>
                    <a:pt x="153" y="1072"/>
                    <a:pt x="153" y="992"/>
                  </a:cubicBezTo>
                  <a:cubicBezTo>
                    <a:pt x="533" y="686"/>
                    <a:pt x="992" y="380"/>
                    <a:pt x="1451" y="227"/>
                  </a:cubicBezTo>
                  <a:cubicBezTo>
                    <a:pt x="1451" y="154"/>
                    <a:pt x="1530" y="154"/>
                    <a:pt x="1451" y="74"/>
                  </a:cubicBezTo>
                  <a:cubicBezTo>
                    <a:pt x="1451" y="1"/>
                    <a:pt x="1377" y="1"/>
                    <a:pt x="1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5533060" y="3895720"/>
              <a:ext cx="19890" cy="32054"/>
            </a:xfrm>
            <a:custGeom>
              <a:avLst/>
              <a:gdLst/>
              <a:ahLst/>
              <a:cxnLst/>
              <a:rect l="l" t="t" r="r" b="b"/>
              <a:pathLst>
                <a:path w="381" h="614" extrusionOk="0">
                  <a:moveTo>
                    <a:pt x="227" y="1"/>
                  </a:moveTo>
                  <a:cubicBezTo>
                    <a:pt x="74" y="154"/>
                    <a:pt x="1" y="307"/>
                    <a:pt x="74" y="540"/>
                  </a:cubicBezTo>
                  <a:cubicBezTo>
                    <a:pt x="74" y="540"/>
                    <a:pt x="74" y="613"/>
                    <a:pt x="154" y="613"/>
                  </a:cubicBezTo>
                  <a:cubicBezTo>
                    <a:pt x="227" y="613"/>
                    <a:pt x="227" y="540"/>
                    <a:pt x="227" y="460"/>
                  </a:cubicBezTo>
                  <a:cubicBezTo>
                    <a:pt x="227" y="387"/>
                    <a:pt x="307" y="233"/>
                    <a:pt x="380" y="154"/>
                  </a:cubicBezTo>
                  <a:lnTo>
                    <a:pt x="380" y="80"/>
                  </a:lnTo>
                  <a:cubicBezTo>
                    <a:pt x="307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5357285" y="3867947"/>
              <a:ext cx="11903" cy="43800"/>
            </a:xfrm>
            <a:custGeom>
              <a:avLst/>
              <a:gdLst/>
              <a:ahLst/>
              <a:cxnLst/>
              <a:rect l="l" t="t" r="r" b="b"/>
              <a:pathLst>
                <a:path w="228" h="839" extrusionOk="0">
                  <a:moveTo>
                    <a:pt x="154" y="0"/>
                  </a:moveTo>
                  <a:cubicBezTo>
                    <a:pt x="74" y="0"/>
                    <a:pt x="74" y="74"/>
                    <a:pt x="74" y="153"/>
                  </a:cubicBezTo>
                  <a:lnTo>
                    <a:pt x="1" y="765"/>
                  </a:lnTo>
                  <a:cubicBezTo>
                    <a:pt x="1" y="765"/>
                    <a:pt x="74" y="839"/>
                    <a:pt x="154" y="839"/>
                  </a:cubicBezTo>
                  <a:cubicBezTo>
                    <a:pt x="154" y="839"/>
                    <a:pt x="227" y="839"/>
                    <a:pt x="227" y="765"/>
                  </a:cubicBezTo>
                  <a:lnTo>
                    <a:pt x="227" y="153"/>
                  </a:lnTo>
                  <a:cubicBezTo>
                    <a:pt x="227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5169400" y="3899896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3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80" y="460"/>
                  </a:lnTo>
                  <a:cubicBezTo>
                    <a:pt x="80" y="533"/>
                    <a:pt x="153" y="613"/>
                    <a:pt x="233" y="613"/>
                  </a:cubicBezTo>
                  <a:cubicBezTo>
                    <a:pt x="306" y="533"/>
                    <a:pt x="306" y="533"/>
                    <a:pt x="306" y="460"/>
                  </a:cubicBezTo>
                  <a:lnTo>
                    <a:pt x="233" y="74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5025575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07" y="0"/>
                  </a:moveTo>
                  <a:cubicBezTo>
                    <a:pt x="78" y="0"/>
                    <a:pt x="40" y="20"/>
                    <a:pt x="0" y="60"/>
                  </a:cubicBezTo>
                  <a:lnTo>
                    <a:pt x="0" y="213"/>
                  </a:lnTo>
                  <a:lnTo>
                    <a:pt x="612" y="825"/>
                  </a:lnTo>
                  <a:lnTo>
                    <a:pt x="765" y="825"/>
                  </a:lnTo>
                  <a:cubicBezTo>
                    <a:pt x="845" y="746"/>
                    <a:pt x="845" y="672"/>
                    <a:pt x="765" y="672"/>
                  </a:cubicBezTo>
                  <a:lnTo>
                    <a:pt x="153" y="60"/>
                  </a:lnTo>
                  <a:cubicBezTo>
                    <a:pt x="153" y="2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5133587" y="3492436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0" y="0"/>
                  </a:moveTo>
                  <a:lnTo>
                    <a:pt x="0" y="153"/>
                  </a:lnTo>
                  <a:lnTo>
                    <a:pt x="613" y="765"/>
                  </a:lnTo>
                  <a:lnTo>
                    <a:pt x="686" y="765"/>
                  </a:lnTo>
                  <a:cubicBezTo>
                    <a:pt x="766" y="765"/>
                    <a:pt x="766" y="765"/>
                    <a:pt x="766" y="686"/>
                  </a:cubicBezTo>
                  <a:cubicBezTo>
                    <a:pt x="839" y="686"/>
                    <a:pt x="839" y="612"/>
                    <a:pt x="766" y="612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7354753" y="4051709"/>
              <a:ext cx="834810" cy="47976"/>
            </a:xfrm>
            <a:custGeom>
              <a:avLst/>
              <a:gdLst/>
              <a:ahLst/>
              <a:cxnLst/>
              <a:rect l="l" t="t" r="r" b="b"/>
              <a:pathLst>
                <a:path w="15991" h="919" extrusionOk="0">
                  <a:moveTo>
                    <a:pt x="459" y="0"/>
                  </a:moveTo>
                  <a:cubicBezTo>
                    <a:pt x="153" y="0"/>
                    <a:pt x="0" y="153"/>
                    <a:pt x="0" y="459"/>
                  </a:cubicBezTo>
                  <a:cubicBezTo>
                    <a:pt x="0" y="686"/>
                    <a:pt x="153" y="919"/>
                    <a:pt x="459" y="919"/>
                  </a:cubicBezTo>
                  <a:lnTo>
                    <a:pt x="15531" y="919"/>
                  </a:lnTo>
                  <a:cubicBezTo>
                    <a:pt x="15764" y="919"/>
                    <a:pt x="15991" y="686"/>
                    <a:pt x="15991" y="459"/>
                  </a:cubicBezTo>
                  <a:cubicBezTo>
                    <a:pt x="15991" y="153"/>
                    <a:pt x="15764" y="0"/>
                    <a:pt x="15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7470439" y="3939833"/>
              <a:ext cx="583286" cy="123726"/>
            </a:xfrm>
            <a:custGeom>
              <a:avLst/>
              <a:gdLst/>
              <a:ahLst/>
              <a:cxnLst/>
              <a:rect l="l" t="t" r="r" b="b"/>
              <a:pathLst>
                <a:path w="11173" h="2370" extrusionOk="0">
                  <a:moveTo>
                    <a:pt x="0" y="1"/>
                  </a:moveTo>
                  <a:lnTo>
                    <a:pt x="0" y="2370"/>
                  </a:lnTo>
                  <a:lnTo>
                    <a:pt x="11173" y="2370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7466576" y="3935709"/>
              <a:ext cx="591326" cy="132026"/>
            </a:xfrm>
            <a:custGeom>
              <a:avLst/>
              <a:gdLst/>
              <a:ahLst/>
              <a:cxnLst/>
              <a:rect l="l" t="t" r="r" b="b"/>
              <a:pathLst>
                <a:path w="11327" h="2529" extrusionOk="0">
                  <a:moveTo>
                    <a:pt x="11247" y="80"/>
                  </a:moveTo>
                  <a:lnTo>
                    <a:pt x="11247" y="2375"/>
                  </a:lnTo>
                  <a:lnTo>
                    <a:pt x="154" y="2375"/>
                  </a:lnTo>
                  <a:lnTo>
                    <a:pt x="154" y="80"/>
                  </a:lnTo>
                  <a:close/>
                  <a:moveTo>
                    <a:pt x="1" y="0"/>
                  </a:moveTo>
                  <a:lnTo>
                    <a:pt x="1" y="2528"/>
                  </a:lnTo>
                  <a:lnTo>
                    <a:pt x="11326" y="2528"/>
                  </a:lnTo>
                  <a:lnTo>
                    <a:pt x="1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7470439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7394690" y="3365108"/>
              <a:ext cx="767100" cy="582764"/>
            </a:xfrm>
            <a:custGeom>
              <a:avLst/>
              <a:gdLst/>
              <a:ahLst/>
              <a:cxnLst/>
              <a:rect l="l" t="t" r="r" b="b"/>
              <a:pathLst>
                <a:path w="14694" h="11163" extrusionOk="0">
                  <a:moveTo>
                    <a:pt x="6669" y="0"/>
                  </a:moveTo>
                  <a:cubicBezTo>
                    <a:pt x="6351" y="0"/>
                    <a:pt x="6033" y="174"/>
                    <a:pt x="5816" y="523"/>
                  </a:cubicBezTo>
                  <a:cubicBezTo>
                    <a:pt x="5728" y="436"/>
                    <a:pt x="5627" y="397"/>
                    <a:pt x="5524" y="397"/>
                  </a:cubicBezTo>
                  <a:cubicBezTo>
                    <a:pt x="5178" y="397"/>
                    <a:pt x="4802" y="835"/>
                    <a:pt x="4745" y="1368"/>
                  </a:cubicBezTo>
                  <a:cubicBezTo>
                    <a:pt x="4630" y="1253"/>
                    <a:pt x="4495" y="1199"/>
                    <a:pt x="4355" y="1199"/>
                  </a:cubicBezTo>
                  <a:cubicBezTo>
                    <a:pt x="4028" y="1199"/>
                    <a:pt x="3680" y="1495"/>
                    <a:pt x="3521" y="1980"/>
                  </a:cubicBezTo>
                  <a:cubicBezTo>
                    <a:pt x="3477" y="1965"/>
                    <a:pt x="3432" y="1958"/>
                    <a:pt x="3386" y="1958"/>
                  </a:cubicBezTo>
                  <a:cubicBezTo>
                    <a:pt x="2951" y="1958"/>
                    <a:pt x="2449" y="2593"/>
                    <a:pt x="2449" y="3357"/>
                  </a:cubicBezTo>
                  <a:cubicBezTo>
                    <a:pt x="2409" y="3337"/>
                    <a:pt x="2367" y="3328"/>
                    <a:pt x="2324" y="3328"/>
                  </a:cubicBezTo>
                  <a:cubicBezTo>
                    <a:pt x="2049" y="3328"/>
                    <a:pt x="1768" y="3734"/>
                    <a:pt x="1837" y="4196"/>
                  </a:cubicBezTo>
                  <a:cubicBezTo>
                    <a:pt x="1813" y="4191"/>
                    <a:pt x="1789" y="4189"/>
                    <a:pt x="1765" y="4189"/>
                  </a:cubicBezTo>
                  <a:cubicBezTo>
                    <a:pt x="1415" y="4189"/>
                    <a:pt x="1150" y="4684"/>
                    <a:pt x="1225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794" y="5108"/>
                    <a:pt x="464" y="5607"/>
                    <a:pt x="533" y="6112"/>
                  </a:cubicBezTo>
                  <a:cubicBezTo>
                    <a:pt x="380" y="6186"/>
                    <a:pt x="227" y="6571"/>
                    <a:pt x="307" y="6877"/>
                  </a:cubicBezTo>
                  <a:cubicBezTo>
                    <a:pt x="1" y="7410"/>
                    <a:pt x="1" y="8255"/>
                    <a:pt x="307" y="8787"/>
                  </a:cubicBezTo>
                  <a:cubicBezTo>
                    <a:pt x="227" y="9247"/>
                    <a:pt x="380" y="9859"/>
                    <a:pt x="686" y="9938"/>
                  </a:cubicBezTo>
                  <a:lnTo>
                    <a:pt x="460" y="10165"/>
                  </a:lnTo>
                  <a:cubicBezTo>
                    <a:pt x="615" y="10095"/>
                    <a:pt x="779" y="10061"/>
                    <a:pt x="946" y="10061"/>
                  </a:cubicBezTo>
                  <a:cubicBezTo>
                    <a:pt x="1513" y="10061"/>
                    <a:pt x="2111" y="10453"/>
                    <a:pt x="2523" y="11163"/>
                  </a:cubicBezTo>
                  <a:lnTo>
                    <a:pt x="12091" y="11163"/>
                  </a:lnTo>
                  <a:cubicBezTo>
                    <a:pt x="12235" y="9799"/>
                    <a:pt x="13113" y="8773"/>
                    <a:pt x="13978" y="8773"/>
                  </a:cubicBezTo>
                  <a:cubicBezTo>
                    <a:pt x="14037" y="8773"/>
                    <a:pt x="14096" y="8778"/>
                    <a:pt x="14154" y="8787"/>
                  </a:cubicBezTo>
                  <a:cubicBezTo>
                    <a:pt x="14540" y="8408"/>
                    <a:pt x="14540" y="7410"/>
                    <a:pt x="14154" y="7030"/>
                  </a:cubicBezTo>
                  <a:cubicBezTo>
                    <a:pt x="14693" y="5727"/>
                    <a:pt x="13848" y="6112"/>
                    <a:pt x="13928" y="5114"/>
                  </a:cubicBezTo>
                  <a:cubicBezTo>
                    <a:pt x="14001" y="4655"/>
                    <a:pt x="13542" y="4735"/>
                    <a:pt x="13389" y="4349"/>
                  </a:cubicBezTo>
                  <a:cubicBezTo>
                    <a:pt x="13316" y="3737"/>
                    <a:pt x="13010" y="3278"/>
                    <a:pt x="12624" y="3278"/>
                  </a:cubicBezTo>
                  <a:cubicBezTo>
                    <a:pt x="12560" y="2816"/>
                    <a:pt x="12262" y="2409"/>
                    <a:pt x="11984" y="2409"/>
                  </a:cubicBezTo>
                  <a:cubicBezTo>
                    <a:pt x="11941" y="2409"/>
                    <a:pt x="11899" y="2419"/>
                    <a:pt x="11859" y="2439"/>
                  </a:cubicBezTo>
                  <a:cubicBezTo>
                    <a:pt x="11712" y="2055"/>
                    <a:pt x="11588" y="1944"/>
                    <a:pt x="11478" y="1944"/>
                  </a:cubicBezTo>
                  <a:cubicBezTo>
                    <a:pt x="11326" y="1944"/>
                    <a:pt x="11200" y="2152"/>
                    <a:pt x="11080" y="2152"/>
                  </a:cubicBezTo>
                  <a:cubicBezTo>
                    <a:pt x="11060" y="2152"/>
                    <a:pt x="11040" y="2146"/>
                    <a:pt x="11020" y="2133"/>
                  </a:cubicBezTo>
                  <a:cubicBezTo>
                    <a:pt x="10787" y="1900"/>
                    <a:pt x="10867" y="1441"/>
                    <a:pt x="10634" y="1368"/>
                  </a:cubicBezTo>
                  <a:cubicBezTo>
                    <a:pt x="10580" y="1349"/>
                    <a:pt x="10522" y="1339"/>
                    <a:pt x="10462" y="1339"/>
                  </a:cubicBezTo>
                  <a:cubicBezTo>
                    <a:pt x="10271" y="1339"/>
                    <a:pt x="10065" y="1441"/>
                    <a:pt x="9949" y="1674"/>
                  </a:cubicBezTo>
                  <a:cubicBezTo>
                    <a:pt x="9890" y="1114"/>
                    <a:pt x="9547" y="757"/>
                    <a:pt x="9218" y="757"/>
                  </a:cubicBezTo>
                  <a:cubicBezTo>
                    <a:pt x="9098" y="757"/>
                    <a:pt x="8979" y="805"/>
                    <a:pt x="8877" y="909"/>
                  </a:cubicBezTo>
                  <a:cubicBezTo>
                    <a:pt x="8669" y="389"/>
                    <a:pt x="8283" y="81"/>
                    <a:pt x="7890" y="81"/>
                  </a:cubicBezTo>
                  <a:cubicBezTo>
                    <a:pt x="7705" y="81"/>
                    <a:pt x="7518" y="149"/>
                    <a:pt x="7347" y="296"/>
                  </a:cubicBezTo>
                  <a:cubicBezTo>
                    <a:pt x="7149" y="99"/>
                    <a:pt x="6909" y="0"/>
                    <a:pt x="6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7458589" y="3855783"/>
              <a:ext cx="79978" cy="52153"/>
            </a:xfrm>
            <a:custGeom>
              <a:avLst/>
              <a:gdLst/>
              <a:ahLst/>
              <a:cxnLst/>
              <a:rect l="l" t="t" r="r" b="b"/>
              <a:pathLst>
                <a:path w="1532" h="999" extrusionOk="0">
                  <a:moveTo>
                    <a:pt x="154" y="1"/>
                  </a:moveTo>
                  <a:cubicBezTo>
                    <a:pt x="74" y="1"/>
                    <a:pt x="74" y="1"/>
                    <a:pt x="74" y="80"/>
                  </a:cubicBezTo>
                  <a:cubicBezTo>
                    <a:pt x="1" y="154"/>
                    <a:pt x="74" y="154"/>
                    <a:pt x="154" y="233"/>
                  </a:cubicBezTo>
                  <a:cubicBezTo>
                    <a:pt x="613" y="307"/>
                    <a:pt x="993" y="539"/>
                    <a:pt x="1299" y="919"/>
                  </a:cubicBezTo>
                  <a:lnTo>
                    <a:pt x="1378" y="998"/>
                  </a:lnTo>
                  <a:cubicBezTo>
                    <a:pt x="1378" y="998"/>
                    <a:pt x="1452" y="998"/>
                    <a:pt x="1452" y="919"/>
                  </a:cubicBezTo>
                  <a:cubicBezTo>
                    <a:pt x="1531" y="919"/>
                    <a:pt x="1531" y="845"/>
                    <a:pt x="1452" y="766"/>
                  </a:cubicBezTo>
                  <a:cubicBezTo>
                    <a:pt x="1146" y="386"/>
                    <a:pt x="687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7430503" y="3748084"/>
              <a:ext cx="148001" cy="175826"/>
            </a:xfrm>
            <a:custGeom>
              <a:avLst/>
              <a:gdLst/>
              <a:ahLst/>
              <a:cxnLst/>
              <a:rect l="l" t="t" r="r" b="b"/>
              <a:pathLst>
                <a:path w="2835" h="3368" extrusionOk="0">
                  <a:moveTo>
                    <a:pt x="153" y="1"/>
                  </a:moveTo>
                  <a:cubicBezTo>
                    <a:pt x="80" y="1"/>
                    <a:pt x="80" y="1"/>
                    <a:pt x="0" y="74"/>
                  </a:cubicBezTo>
                  <a:cubicBezTo>
                    <a:pt x="0" y="154"/>
                    <a:pt x="0" y="154"/>
                    <a:pt x="80" y="227"/>
                  </a:cubicBezTo>
                  <a:cubicBezTo>
                    <a:pt x="1378" y="686"/>
                    <a:pt x="2376" y="1911"/>
                    <a:pt x="2602" y="3288"/>
                  </a:cubicBezTo>
                  <a:cubicBezTo>
                    <a:pt x="2602" y="3368"/>
                    <a:pt x="2682" y="3368"/>
                    <a:pt x="2682" y="3368"/>
                  </a:cubicBezTo>
                  <a:lnTo>
                    <a:pt x="2755" y="3368"/>
                  </a:lnTo>
                  <a:lnTo>
                    <a:pt x="2835" y="3288"/>
                  </a:lnTo>
                  <a:cubicBezTo>
                    <a:pt x="2529" y="1837"/>
                    <a:pt x="1531" y="533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7566340" y="3782174"/>
              <a:ext cx="47976" cy="85825"/>
            </a:xfrm>
            <a:custGeom>
              <a:avLst/>
              <a:gdLst/>
              <a:ahLst/>
              <a:cxnLst/>
              <a:rect l="l" t="t" r="r" b="b"/>
              <a:pathLst>
                <a:path w="919" h="1644" extrusionOk="0">
                  <a:moveTo>
                    <a:pt x="75" y="1"/>
                  </a:moveTo>
                  <a:cubicBezTo>
                    <a:pt x="52" y="1"/>
                    <a:pt x="27" y="9"/>
                    <a:pt x="0" y="33"/>
                  </a:cubicBezTo>
                  <a:lnTo>
                    <a:pt x="0" y="186"/>
                  </a:lnTo>
                  <a:cubicBezTo>
                    <a:pt x="386" y="572"/>
                    <a:pt x="612" y="1031"/>
                    <a:pt x="692" y="1490"/>
                  </a:cubicBezTo>
                  <a:cubicBezTo>
                    <a:pt x="692" y="1564"/>
                    <a:pt x="692" y="1643"/>
                    <a:pt x="765" y="1643"/>
                  </a:cubicBezTo>
                  <a:lnTo>
                    <a:pt x="765" y="1564"/>
                  </a:lnTo>
                  <a:cubicBezTo>
                    <a:pt x="845" y="1564"/>
                    <a:pt x="918" y="1564"/>
                    <a:pt x="845" y="1490"/>
                  </a:cubicBezTo>
                  <a:cubicBezTo>
                    <a:pt x="765" y="951"/>
                    <a:pt x="539" y="419"/>
                    <a:pt x="153" y="33"/>
                  </a:cubicBezTo>
                  <a:cubicBezTo>
                    <a:pt x="153" y="33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7522540" y="3620234"/>
              <a:ext cx="83789" cy="91776"/>
            </a:xfrm>
            <a:custGeom>
              <a:avLst/>
              <a:gdLst/>
              <a:ahLst/>
              <a:cxnLst/>
              <a:rect l="l" t="t" r="r" b="b"/>
              <a:pathLst>
                <a:path w="1605" h="1758" extrusionOk="0">
                  <a:moveTo>
                    <a:pt x="153" y="1"/>
                  </a:moveTo>
                  <a:cubicBezTo>
                    <a:pt x="153" y="1"/>
                    <a:pt x="74" y="1"/>
                    <a:pt x="0" y="74"/>
                  </a:cubicBezTo>
                  <a:cubicBezTo>
                    <a:pt x="0" y="74"/>
                    <a:pt x="0" y="154"/>
                    <a:pt x="74" y="227"/>
                  </a:cubicBezTo>
                  <a:cubicBezTo>
                    <a:pt x="613" y="613"/>
                    <a:pt x="1072" y="1146"/>
                    <a:pt x="1378" y="1684"/>
                  </a:cubicBezTo>
                  <a:cubicBezTo>
                    <a:pt x="1378" y="1758"/>
                    <a:pt x="1451" y="1758"/>
                    <a:pt x="1451" y="1758"/>
                  </a:cubicBezTo>
                  <a:lnTo>
                    <a:pt x="1531" y="1758"/>
                  </a:lnTo>
                  <a:cubicBezTo>
                    <a:pt x="1604" y="1684"/>
                    <a:pt x="1604" y="1605"/>
                    <a:pt x="1531" y="1605"/>
                  </a:cubicBezTo>
                  <a:cubicBezTo>
                    <a:pt x="1225" y="993"/>
                    <a:pt x="766" y="460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7574327" y="3564323"/>
              <a:ext cx="55964" cy="55964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153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227"/>
                  </a:lnTo>
                  <a:cubicBezTo>
                    <a:pt x="386" y="380"/>
                    <a:pt x="692" y="686"/>
                    <a:pt x="918" y="1072"/>
                  </a:cubicBezTo>
                  <a:lnTo>
                    <a:pt x="998" y="1072"/>
                  </a:lnTo>
                  <a:cubicBezTo>
                    <a:pt x="1071" y="1072"/>
                    <a:pt x="1071" y="992"/>
                    <a:pt x="1071" y="919"/>
                  </a:cubicBezTo>
                  <a:cubicBezTo>
                    <a:pt x="845" y="533"/>
                    <a:pt x="539" y="227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7670176" y="3456311"/>
              <a:ext cx="32002" cy="79926"/>
            </a:xfrm>
            <a:custGeom>
              <a:avLst/>
              <a:gdLst/>
              <a:ahLst/>
              <a:cxnLst/>
              <a:rect l="l" t="t" r="r" b="b"/>
              <a:pathLst>
                <a:path w="613" h="1531" extrusionOk="0">
                  <a:moveTo>
                    <a:pt x="80" y="0"/>
                  </a:moveTo>
                  <a:cubicBezTo>
                    <a:pt x="1" y="0"/>
                    <a:pt x="1" y="80"/>
                    <a:pt x="1" y="80"/>
                  </a:cubicBezTo>
                  <a:cubicBezTo>
                    <a:pt x="80" y="613"/>
                    <a:pt x="233" y="998"/>
                    <a:pt x="386" y="1457"/>
                  </a:cubicBezTo>
                  <a:cubicBezTo>
                    <a:pt x="460" y="1531"/>
                    <a:pt x="460" y="1531"/>
                    <a:pt x="539" y="1531"/>
                  </a:cubicBezTo>
                  <a:cubicBezTo>
                    <a:pt x="613" y="1457"/>
                    <a:pt x="613" y="1457"/>
                    <a:pt x="613" y="1378"/>
                  </a:cubicBezTo>
                  <a:cubicBezTo>
                    <a:pt x="386" y="998"/>
                    <a:pt x="233" y="539"/>
                    <a:pt x="233" y="80"/>
                  </a:cubicBezTo>
                  <a:cubicBezTo>
                    <a:pt x="154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7734075" y="3420498"/>
              <a:ext cx="16079" cy="99764"/>
            </a:xfrm>
            <a:custGeom>
              <a:avLst/>
              <a:gdLst/>
              <a:ahLst/>
              <a:cxnLst/>
              <a:rect l="l" t="t" r="r" b="b"/>
              <a:pathLst>
                <a:path w="308" h="1911" extrusionOk="0">
                  <a:moveTo>
                    <a:pt x="154" y="1"/>
                  </a:moveTo>
                  <a:cubicBezTo>
                    <a:pt x="81" y="1"/>
                    <a:pt x="81" y="74"/>
                    <a:pt x="81" y="154"/>
                  </a:cubicBezTo>
                  <a:cubicBezTo>
                    <a:pt x="1" y="686"/>
                    <a:pt x="1" y="1225"/>
                    <a:pt x="81" y="1837"/>
                  </a:cubicBezTo>
                  <a:cubicBezTo>
                    <a:pt x="81" y="1837"/>
                    <a:pt x="154" y="1911"/>
                    <a:pt x="234" y="1911"/>
                  </a:cubicBezTo>
                  <a:cubicBezTo>
                    <a:pt x="307" y="1911"/>
                    <a:pt x="307" y="1837"/>
                    <a:pt x="307" y="1758"/>
                  </a:cubicBezTo>
                  <a:cubicBezTo>
                    <a:pt x="234" y="1225"/>
                    <a:pt x="234" y="686"/>
                    <a:pt x="234" y="154"/>
                  </a:cubicBezTo>
                  <a:cubicBezTo>
                    <a:pt x="234" y="74"/>
                    <a:pt x="23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7826164" y="3440336"/>
              <a:ext cx="27825" cy="39989"/>
            </a:xfrm>
            <a:custGeom>
              <a:avLst/>
              <a:gdLst/>
              <a:ahLst/>
              <a:cxnLst/>
              <a:rect l="l" t="t" r="r" b="b"/>
              <a:pathLst>
                <a:path w="533" h="766" extrusionOk="0">
                  <a:moveTo>
                    <a:pt x="459" y="0"/>
                  </a:moveTo>
                  <a:cubicBezTo>
                    <a:pt x="459" y="0"/>
                    <a:pt x="380" y="0"/>
                    <a:pt x="306" y="80"/>
                  </a:cubicBezTo>
                  <a:lnTo>
                    <a:pt x="0" y="612"/>
                  </a:lnTo>
                  <a:lnTo>
                    <a:pt x="0" y="692"/>
                  </a:lnTo>
                  <a:lnTo>
                    <a:pt x="74" y="765"/>
                  </a:lnTo>
                  <a:cubicBezTo>
                    <a:pt x="153" y="765"/>
                    <a:pt x="153" y="692"/>
                    <a:pt x="153" y="692"/>
                  </a:cubicBezTo>
                  <a:lnTo>
                    <a:pt x="533" y="153"/>
                  </a:lnTo>
                  <a:cubicBezTo>
                    <a:pt x="533" y="153"/>
                    <a:pt x="533" y="8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7890063" y="3480273"/>
              <a:ext cx="43852" cy="44165"/>
            </a:xfrm>
            <a:custGeom>
              <a:avLst/>
              <a:gdLst/>
              <a:ahLst/>
              <a:cxnLst/>
              <a:rect l="l" t="t" r="r" b="b"/>
              <a:pathLst>
                <a:path w="840" h="846" extrusionOk="0">
                  <a:moveTo>
                    <a:pt x="686" y="0"/>
                  </a:moveTo>
                  <a:cubicBezTo>
                    <a:pt x="380" y="154"/>
                    <a:pt x="227" y="386"/>
                    <a:pt x="0" y="692"/>
                  </a:cubicBezTo>
                  <a:cubicBezTo>
                    <a:pt x="0" y="692"/>
                    <a:pt x="0" y="766"/>
                    <a:pt x="74" y="845"/>
                  </a:cubicBezTo>
                  <a:lnTo>
                    <a:pt x="154" y="845"/>
                  </a:lnTo>
                  <a:cubicBezTo>
                    <a:pt x="154" y="845"/>
                    <a:pt x="154" y="766"/>
                    <a:pt x="227" y="766"/>
                  </a:cubicBezTo>
                  <a:cubicBezTo>
                    <a:pt x="380" y="539"/>
                    <a:pt x="533" y="307"/>
                    <a:pt x="766" y="233"/>
                  </a:cubicBezTo>
                  <a:cubicBezTo>
                    <a:pt x="839" y="154"/>
                    <a:pt x="839" y="80"/>
                    <a:pt x="839" y="80"/>
                  </a:cubicBezTo>
                  <a:cubicBezTo>
                    <a:pt x="766" y="0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7917889" y="3509351"/>
              <a:ext cx="60088" cy="86974"/>
            </a:xfrm>
            <a:custGeom>
              <a:avLst/>
              <a:gdLst/>
              <a:ahLst/>
              <a:cxnLst/>
              <a:rect l="l" t="t" r="r" b="b"/>
              <a:pathLst>
                <a:path w="1151" h="1666" extrusionOk="0">
                  <a:moveTo>
                    <a:pt x="1045" y="1"/>
                  </a:moveTo>
                  <a:cubicBezTo>
                    <a:pt x="1016" y="1"/>
                    <a:pt x="998" y="19"/>
                    <a:pt x="998" y="56"/>
                  </a:cubicBezTo>
                  <a:cubicBezTo>
                    <a:pt x="539" y="441"/>
                    <a:pt x="153" y="974"/>
                    <a:pt x="0" y="1586"/>
                  </a:cubicBezTo>
                  <a:cubicBezTo>
                    <a:pt x="0" y="1586"/>
                    <a:pt x="0" y="1666"/>
                    <a:pt x="80" y="1666"/>
                  </a:cubicBezTo>
                  <a:cubicBezTo>
                    <a:pt x="153" y="1666"/>
                    <a:pt x="153" y="1666"/>
                    <a:pt x="233" y="1586"/>
                  </a:cubicBezTo>
                  <a:cubicBezTo>
                    <a:pt x="386" y="1054"/>
                    <a:pt x="692" y="594"/>
                    <a:pt x="1151" y="209"/>
                  </a:cubicBezTo>
                  <a:lnTo>
                    <a:pt x="1151" y="56"/>
                  </a:lnTo>
                  <a:cubicBezTo>
                    <a:pt x="1111" y="19"/>
                    <a:pt x="1073" y="1"/>
                    <a:pt x="1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7798026" y="3594445"/>
              <a:ext cx="36178" cy="53667"/>
            </a:xfrm>
            <a:custGeom>
              <a:avLst/>
              <a:gdLst/>
              <a:ahLst/>
              <a:cxnLst/>
              <a:rect l="l" t="t" r="r" b="b"/>
              <a:pathLst>
                <a:path w="693" h="1028" extrusionOk="0">
                  <a:moveTo>
                    <a:pt x="540" y="0"/>
                  </a:moveTo>
                  <a:cubicBezTo>
                    <a:pt x="495" y="0"/>
                    <a:pt x="460" y="36"/>
                    <a:pt x="460" y="36"/>
                  </a:cubicBezTo>
                  <a:lnTo>
                    <a:pt x="80" y="874"/>
                  </a:lnTo>
                  <a:cubicBezTo>
                    <a:pt x="0" y="954"/>
                    <a:pt x="80" y="954"/>
                    <a:pt x="80" y="1027"/>
                  </a:cubicBezTo>
                  <a:lnTo>
                    <a:pt x="153" y="1027"/>
                  </a:lnTo>
                  <a:cubicBezTo>
                    <a:pt x="153" y="1027"/>
                    <a:pt x="233" y="1027"/>
                    <a:pt x="233" y="954"/>
                  </a:cubicBezTo>
                  <a:lnTo>
                    <a:pt x="613" y="109"/>
                  </a:lnTo>
                  <a:cubicBezTo>
                    <a:pt x="692" y="109"/>
                    <a:pt x="613" y="36"/>
                    <a:pt x="613" y="36"/>
                  </a:cubicBezTo>
                  <a:cubicBezTo>
                    <a:pt x="588" y="9"/>
                    <a:pt x="56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7714289" y="3604260"/>
              <a:ext cx="16027" cy="43852"/>
            </a:xfrm>
            <a:custGeom>
              <a:avLst/>
              <a:gdLst/>
              <a:ahLst/>
              <a:cxnLst/>
              <a:rect l="l" t="t" r="r" b="b"/>
              <a:pathLst>
                <a:path w="307" h="840" extrusionOk="0">
                  <a:moveTo>
                    <a:pt x="74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74" y="766"/>
                  </a:lnTo>
                  <a:cubicBezTo>
                    <a:pt x="74" y="839"/>
                    <a:pt x="153" y="839"/>
                    <a:pt x="153" y="839"/>
                  </a:cubicBezTo>
                  <a:lnTo>
                    <a:pt x="227" y="839"/>
                  </a:lnTo>
                  <a:cubicBezTo>
                    <a:pt x="227" y="839"/>
                    <a:pt x="307" y="839"/>
                    <a:pt x="307" y="766"/>
                  </a:cubicBezTo>
                  <a:lnTo>
                    <a:pt x="227" y="74"/>
                  </a:lnTo>
                  <a:cubicBezTo>
                    <a:pt x="227" y="1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7662188" y="3718275"/>
              <a:ext cx="24014" cy="61811"/>
            </a:xfrm>
            <a:custGeom>
              <a:avLst/>
              <a:gdLst/>
              <a:ahLst/>
              <a:cxnLst/>
              <a:rect l="l" t="t" r="r" b="b"/>
              <a:pathLst>
                <a:path w="460" h="1184" extrusionOk="0">
                  <a:moveTo>
                    <a:pt x="99" y="0"/>
                  </a:moveTo>
                  <a:cubicBezTo>
                    <a:pt x="88" y="0"/>
                    <a:pt x="80" y="8"/>
                    <a:pt x="80" y="33"/>
                  </a:cubicBezTo>
                  <a:cubicBezTo>
                    <a:pt x="1" y="33"/>
                    <a:pt x="1" y="112"/>
                    <a:pt x="1" y="186"/>
                  </a:cubicBezTo>
                  <a:cubicBezTo>
                    <a:pt x="154" y="419"/>
                    <a:pt x="233" y="798"/>
                    <a:pt x="233" y="1104"/>
                  </a:cubicBezTo>
                  <a:cubicBezTo>
                    <a:pt x="233" y="1184"/>
                    <a:pt x="307" y="1184"/>
                    <a:pt x="386" y="1184"/>
                  </a:cubicBezTo>
                  <a:cubicBezTo>
                    <a:pt x="460" y="1184"/>
                    <a:pt x="460" y="1104"/>
                    <a:pt x="460" y="1104"/>
                  </a:cubicBezTo>
                  <a:cubicBezTo>
                    <a:pt x="460" y="725"/>
                    <a:pt x="307" y="419"/>
                    <a:pt x="154" y="33"/>
                  </a:cubicBezTo>
                  <a:cubicBezTo>
                    <a:pt x="154" y="33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7853937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9" y="0"/>
                  </a:moveTo>
                  <a:cubicBezTo>
                    <a:pt x="919" y="0"/>
                    <a:pt x="919" y="0"/>
                    <a:pt x="846" y="73"/>
                  </a:cubicBezTo>
                  <a:cubicBezTo>
                    <a:pt x="460" y="612"/>
                    <a:pt x="154" y="1224"/>
                    <a:pt x="1" y="1910"/>
                  </a:cubicBezTo>
                  <a:lnTo>
                    <a:pt x="80" y="1990"/>
                  </a:lnTo>
                  <a:lnTo>
                    <a:pt x="154" y="1990"/>
                  </a:lnTo>
                  <a:cubicBezTo>
                    <a:pt x="154" y="1990"/>
                    <a:pt x="233" y="1990"/>
                    <a:pt x="233" y="1910"/>
                  </a:cubicBezTo>
                  <a:cubicBezTo>
                    <a:pt x="386" y="1298"/>
                    <a:pt x="613" y="686"/>
                    <a:pt x="999" y="153"/>
                  </a:cubicBezTo>
                  <a:cubicBezTo>
                    <a:pt x="1072" y="153"/>
                    <a:pt x="1072" y="73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7965813" y="3612247"/>
              <a:ext cx="36178" cy="40041"/>
            </a:xfrm>
            <a:custGeom>
              <a:avLst/>
              <a:gdLst/>
              <a:ahLst/>
              <a:cxnLst/>
              <a:rect l="l" t="t" r="r" b="b"/>
              <a:pathLst>
                <a:path w="693" h="767" extrusionOk="0">
                  <a:moveTo>
                    <a:pt x="539" y="1"/>
                  </a:moveTo>
                  <a:cubicBezTo>
                    <a:pt x="306" y="154"/>
                    <a:pt x="153" y="380"/>
                    <a:pt x="0" y="613"/>
                  </a:cubicBezTo>
                  <a:lnTo>
                    <a:pt x="0" y="766"/>
                  </a:lnTo>
                  <a:lnTo>
                    <a:pt x="80" y="766"/>
                  </a:lnTo>
                  <a:cubicBezTo>
                    <a:pt x="153" y="766"/>
                    <a:pt x="153" y="766"/>
                    <a:pt x="153" y="686"/>
                  </a:cubicBezTo>
                  <a:cubicBezTo>
                    <a:pt x="306" y="533"/>
                    <a:pt x="459" y="307"/>
                    <a:pt x="692" y="154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8017913" y="3636209"/>
              <a:ext cx="55964" cy="40041"/>
            </a:xfrm>
            <a:custGeom>
              <a:avLst/>
              <a:gdLst/>
              <a:ahLst/>
              <a:cxnLst/>
              <a:rect l="l" t="t" r="r" b="b"/>
              <a:pathLst>
                <a:path w="1072" h="767" extrusionOk="0">
                  <a:moveTo>
                    <a:pt x="918" y="1"/>
                  </a:moveTo>
                  <a:cubicBezTo>
                    <a:pt x="533" y="154"/>
                    <a:pt x="306" y="380"/>
                    <a:pt x="0" y="613"/>
                  </a:cubicBezTo>
                  <a:lnTo>
                    <a:pt x="0" y="766"/>
                  </a:lnTo>
                  <a:lnTo>
                    <a:pt x="153" y="766"/>
                  </a:lnTo>
                  <a:cubicBezTo>
                    <a:pt x="380" y="534"/>
                    <a:pt x="686" y="380"/>
                    <a:pt x="992" y="227"/>
                  </a:cubicBezTo>
                  <a:cubicBezTo>
                    <a:pt x="992" y="154"/>
                    <a:pt x="1072" y="154"/>
                    <a:pt x="992" y="74"/>
                  </a:cubicBezTo>
                  <a:cubicBezTo>
                    <a:pt x="992" y="1"/>
                    <a:pt x="918" y="1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8017913" y="3716135"/>
              <a:ext cx="83789" cy="55964"/>
            </a:xfrm>
            <a:custGeom>
              <a:avLst/>
              <a:gdLst/>
              <a:ahLst/>
              <a:cxnLst/>
              <a:rect l="l" t="t" r="r" b="b"/>
              <a:pathLst>
                <a:path w="1605" h="1072" extrusionOk="0">
                  <a:moveTo>
                    <a:pt x="1451" y="0"/>
                  </a:moveTo>
                  <a:cubicBezTo>
                    <a:pt x="918" y="227"/>
                    <a:pt x="459" y="533"/>
                    <a:pt x="74" y="919"/>
                  </a:cubicBezTo>
                  <a:cubicBezTo>
                    <a:pt x="0" y="992"/>
                    <a:pt x="0" y="1072"/>
                    <a:pt x="74" y="1072"/>
                  </a:cubicBezTo>
                  <a:lnTo>
                    <a:pt x="227" y="1072"/>
                  </a:lnTo>
                  <a:cubicBezTo>
                    <a:pt x="533" y="686"/>
                    <a:pt x="992" y="380"/>
                    <a:pt x="1531" y="227"/>
                  </a:cubicBezTo>
                  <a:cubicBezTo>
                    <a:pt x="1531" y="153"/>
                    <a:pt x="1604" y="153"/>
                    <a:pt x="1604" y="74"/>
                  </a:cubicBezTo>
                  <a:cubicBezTo>
                    <a:pt x="1531" y="0"/>
                    <a:pt x="1451" y="0"/>
                    <a:pt x="1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7937987" y="3727933"/>
              <a:ext cx="59827" cy="76115"/>
            </a:xfrm>
            <a:custGeom>
              <a:avLst/>
              <a:gdLst/>
              <a:ahLst/>
              <a:cxnLst/>
              <a:rect l="l" t="t" r="r" b="b"/>
              <a:pathLst>
                <a:path w="1146" h="1458" extrusionOk="0">
                  <a:moveTo>
                    <a:pt x="919" y="1"/>
                  </a:moveTo>
                  <a:cubicBezTo>
                    <a:pt x="613" y="387"/>
                    <a:pt x="307" y="846"/>
                    <a:pt x="1" y="1305"/>
                  </a:cubicBezTo>
                  <a:cubicBezTo>
                    <a:pt x="1" y="1305"/>
                    <a:pt x="1" y="1378"/>
                    <a:pt x="74" y="1378"/>
                  </a:cubicBezTo>
                  <a:cubicBezTo>
                    <a:pt x="74" y="1458"/>
                    <a:pt x="74" y="1458"/>
                    <a:pt x="154" y="1458"/>
                  </a:cubicBezTo>
                  <a:lnTo>
                    <a:pt x="227" y="1378"/>
                  </a:lnTo>
                  <a:cubicBezTo>
                    <a:pt x="460" y="919"/>
                    <a:pt x="766" y="540"/>
                    <a:pt x="1072" y="154"/>
                  </a:cubicBezTo>
                  <a:cubicBezTo>
                    <a:pt x="1146" y="80"/>
                    <a:pt x="1146" y="80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7869912" y="3831821"/>
              <a:ext cx="28191" cy="55964"/>
            </a:xfrm>
            <a:custGeom>
              <a:avLst/>
              <a:gdLst/>
              <a:ahLst/>
              <a:cxnLst/>
              <a:rect l="l" t="t" r="r" b="b"/>
              <a:pathLst>
                <a:path w="540" h="1072" extrusionOk="0">
                  <a:moveTo>
                    <a:pt x="460" y="0"/>
                  </a:moveTo>
                  <a:cubicBezTo>
                    <a:pt x="386" y="0"/>
                    <a:pt x="307" y="0"/>
                    <a:pt x="307" y="80"/>
                  </a:cubicBezTo>
                  <a:lnTo>
                    <a:pt x="1" y="919"/>
                  </a:lnTo>
                  <a:cubicBezTo>
                    <a:pt x="1" y="998"/>
                    <a:pt x="1" y="1072"/>
                    <a:pt x="80" y="1072"/>
                  </a:cubicBezTo>
                  <a:lnTo>
                    <a:pt x="154" y="1072"/>
                  </a:lnTo>
                  <a:lnTo>
                    <a:pt x="233" y="998"/>
                  </a:lnTo>
                  <a:lnTo>
                    <a:pt x="460" y="154"/>
                  </a:lnTo>
                  <a:cubicBezTo>
                    <a:pt x="540" y="80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7798026" y="3740097"/>
              <a:ext cx="12164" cy="35865"/>
            </a:xfrm>
            <a:custGeom>
              <a:avLst/>
              <a:gdLst/>
              <a:ahLst/>
              <a:cxnLst/>
              <a:rect l="l" t="t" r="r" b="b"/>
              <a:pathLst>
                <a:path w="233" h="687" extrusionOk="0">
                  <a:moveTo>
                    <a:pt x="80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80" y="686"/>
                    <a:pt x="80" y="686"/>
                  </a:cubicBezTo>
                  <a:cubicBezTo>
                    <a:pt x="153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7742114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153" y="1"/>
                  </a:moveTo>
                  <a:cubicBezTo>
                    <a:pt x="80" y="1"/>
                    <a:pt x="0" y="74"/>
                    <a:pt x="0" y="154"/>
                  </a:cubicBezTo>
                  <a:lnTo>
                    <a:pt x="153" y="1225"/>
                  </a:lnTo>
                  <a:cubicBezTo>
                    <a:pt x="153" y="1299"/>
                    <a:pt x="153" y="1299"/>
                    <a:pt x="233" y="1299"/>
                  </a:cubicBezTo>
                  <a:cubicBezTo>
                    <a:pt x="306" y="1299"/>
                    <a:pt x="306" y="1225"/>
                    <a:pt x="306" y="1225"/>
                  </a:cubicBezTo>
                  <a:lnTo>
                    <a:pt x="233" y="7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7682340" y="3818143"/>
              <a:ext cx="24014" cy="81805"/>
            </a:xfrm>
            <a:custGeom>
              <a:avLst/>
              <a:gdLst/>
              <a:ahLst/>
              <a:cxnLst/>
              <a:rect l="l" t="t" r="r" b="b"/>
              <a:pathLst>
                <a:path w="460" h="1567" extrusionOk="0">
                  <a:moveTo>
                    <a:pt x="132" y="1"/>
                  </a:moveTo>
                  <a:cubicBezTo>
                    <a:pt x="118" y="1"/>
                    <a:pt x="100" y="9"/>
                    <a:pt x="74" y="36"/>
                  </a:cubicBezTo>
                  <a:cubicBezTo>
                    <a:pt x="0" y="36"/>
                    <a:pt x="0" y="109"/>
                    <a:pt x="0" y="109"/>
                  </a:cubicBezTo>
                  <a:cubicBezTo>
                    <a:pt x="227" y="569"/>
                    <a:pt x="306" y="1028"/>
                    <a:pt x="306" y="1487"/>
                  </a:cubicBezTo>
                  <a:cubicBezTo>
                    <a:pt x="306" y="1566"/>
                    <a:pt x="306" y="1566"/>
                    <a:pt x="380" y="1566"/>
                  </a:cubicBezTo>
                  <a:cubicBezTo>
                    <a:pt x="459" y="1566"/>
                    <a:pt x="459" y="1566"/>
                    <a:pt x="459" y="1487"/>
                  </a:cubicBezTo>
                  <a:cubicBezTo>
                    <a:pt x="459" y="1028"/>
                    <a:pt x="380" y="495"/>
                    <a:pt x="227" y="36"/>
                  </a:cubicBez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7630239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17" y="0"/>
                  </a:moveTo>
                  <a:cubicBezTo>
                    <a:pt x="98" y="0"/>
                    <a:pt x="80" y="19"/>
                    <a:pt x="80" y="55"/>
                  </a:cubicBezTo>
                  <a:cubicBezTo>
                    <a:pt x="0" y="55"/>
                    <a:pt x="0" y="135"/>
                    <a:pt x="0" y="135"/>
                  </a:cubicBezTo>
                  <a:cubicBezTo>
                    <a:pt x="306" y="667"/>
                    <a:pt x="460" y="1280"/>
                    <a:pt x="539" y="1892"/>
                  </a:cubicBezTo>
                  <a:cubicBezTo>
                    <a:pt x="539" y="1971"/>
                    <a:pt x="613" y="2045"/>
                    <a:pt x="613" y="2045"/>
                  </a:cubicBezTo>
                  <a:cubicBezTo>
                    <a:pt x="692" y="2045"/>
                    <a:pt x="766" y="1971"/>
                    <a:pt x="766" y="1892"/>
                  </a:cubicBezTo>
                  <a:cubicBezTo>
                    <a:pt x="692" y="1280"/>
                    <a:pt x="460" y="594"/>
                    <a:pt x="153" y="55"/>
                  </a:cubicBezTo>
                  <a:cubicBezTo>
                    <a:pt x="153" y="19"/>
                    <a:pt x="13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7914025" y="3828010"/>
              <a:ext cx="32002" cy="87913"/>
            </a:xfrm>
            <a:custGeom>
              <a:avLst/>
              <a:gdLst/>
              <a:ahLst/>
              <a:cxnLst/>
              <a:rect l="l" t="t" r="r" b="b"/>
              <a:pathLst>
                <a:path w="613" h="1684" extrusionOk="0">
                  <a:moveTo>
                    <a:pt x="533" y="0"/>
                  </a:moveTo>
                  <a:cubicBezTo>
                    <a:pt x="533" y="0"/>
                    <a:pt x="460" y="0"/>
                    <a:pt x="460" y="73"/>
                  </a:cubicBezTo>
                  <a:lnTo>
                    <a:pt x="1" y="1530"/>
                  </a:lnTo>
                  <a:cubicBezTo>
                    <a:pt x="1" y="1604"/>
                    <a:pt x="1" y="1684"/>
                    <a:pt x="74" y="1684"/>
                  </a:cubicBezTo>
                  <a:cubicBezTo>
                    <a:pt x="154" y="1684"/>
                    <a:pt x="154" y="1684"/>
                    <a:pt x="154" y="1604"/>
                  </a:cubicBezTo>
                  <a:lnTo>
                    <a:pt x="613" y="153"/>
                  </a:lnTo>
                  <a:cubicBezTo>
                    <a:pt x="613" y="73"/>
                    <a:pt x="613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7949838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378" y="0"/>
                  </a:moveTo>
                  <a:cubicBezTo>
                    <a:pt x="765" y="539"/>
                    <a:pt x="306" y="1225"/>
                    <a:pt x="0" y="1990"/>
                  </a:cubicBezTo>
                  <a:cubicBezTo>
                    <a:pt x="0" y="2069"/>
                    <a:pt x="0" y="2069"/>
                    <a:pt x="80" y="2143"/>
                  </a:cubicBezTo>
                  <a:cubicBezTo>
                    <a:pt x="153" y="2143"/>
                    <a:pt x="153" y="2069"/>
                    <a:pt x="153" y="2069"/>
                  </a:cubicBezTo>
                  <a:cubicBezTo>
                    <a:pt x="459" y="1304"/>
                    <a:pt x="919" y="692"/>
                    <a:pt x="1531" y="153"/>
                  </a:cubicBezTo>
                  <a:cubicBezTo>
                    <a:pt x="1531" y="153"/>
                    <a:pt x="1610" y="80"/>
                    <a:pt x="1531" y="80"/>
                  </a:cubicBezTo>
                  <a:cubicBezTo>
                    <a:pt x="1531" y="0"/>
                    <a:pt x="1457" y="0"/>
                    <a:pt x="1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8025901" y="3780034"/>
              <a:ext cx="75802" cy="56016"/>
            </a:xfrm>
            <a:custGeom>
              <a:avLst/>
              <a:gdLst/>
              <a:ahLst/>
              <a:cxnLst/>
              <a:rect l="l" t="t" r="r" b="b"/>
              <a:pathLst>
                <a:path w="1452" h="1073" extrusionOk="0">
                  <a:moveTo>
                    <a:pt x="1298" y="1"/>
                  </a:moveTo>
                  <a:cubicBezTo>
                    <a:pt x="839" y="227"/>
                    <a:pt x="380" y="533"/>
                    <a:pt x="0" y="919"/>
                  </a:cubicBezTo>
                  <a:lnTo>
                    <a:pt x="0" y="992"/>
                  </a:lnTo>
                  <a:lnTo>
                    <a:pt x="74" y="1072"/>
                  </a:lnTo>
                  <a:cubicBezTo>
                    <a:pt x="153" y="1072"/>
                    <a:pt x="153" y="1072"/>
                    <a:pt x="153" y="992"/>
                  </a:cubicBezTo>
                  <a:cubicBezTo>
                    <a:pt x="533" y="686"/>
                    <a:pt x="919" y="380"/>
                    <a:pt x="1378" y="227"/>
                  </a:cubicBezTo>
                  <a:cubicBezTo>
                    <a:pt x="1451" y="154"/>
                    <a:pt x="1451" y="154"/>
                    <a:pt x="1451" y="74"/>
                  </a:cubicBezTo>
                  <a:cubicBezTo>
                    <a:pt x="1451" y="1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7977924" y="3895720"/>
              <a:ext cx="19890" cy="32054"/>
            </a:xfrm>
            <a:custGeom>
              <a:avLst/>
              <a:gdLst/>
              <a:ahLst/>
              <a:cxnLst/>
              <a:rect l="l" t="t" r="r" b="b"/>
              <a:pathLst>
                <a:path w="381" h="614" extrusionOk="0">
                  <a:moveTo>
                    <a:pt x="227" y="1"/>
                  </a:moveTo>
                  <a:cubicBezTo>
                    <a:pt x="74" y="154"/>
                    <a:pt x="1" y="307"/>
                    <a:pt x="1" y="540"/>
                  </a:cubicBezTo>
                  <a:cubicBezTo>
                    <a:pt x="74" y="540"/>
                    <a:pt x="74" y="613"/>
                    <a:pt x="154" y="613"/>
                  </a:cubicBezTo>
                  <a:cubicBezTo>
                    <a:pt x="227" y="613"/>
                    <a:pt x="227" y="540"/>
                    <a:pt x="227" y="460"/>
                  </a:cubicBezTo>
                  <a:cubicBezTo>
                    <a:pt x="227" y="387"/>
                    <a:pt x="227" y="233"/>
                    <a:pt x="307" y="154"/>
                  </a:cubicBezTo>
                  <a:cubicBezTo>
                    <a:pt x="381" y="154"/>
                    <a:pt x="381" y="80"/>
                    <a:pt x="381" y="80"/>
                  </a:cubicBezTo>
                  <a:cubicBezTo>
                    <a:pt x="307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7802150" y="3867947"/>
              <a:ext cx="11903" cy="43800"/>
            </a:xfrm>
            <a:custGeom>
              <a:avLst/>
              <a:gdLst/>
              <a:ahLst/>
              <a:cxnLst/>
              <a:rect l="l" t="t" r="r" b="b"/>
              <a:pathLst>
                <a:path w="228" h="839" extrusionOk="0">
                  <a:moveTo>
                    <a:pt x="154" y="0"/>
                  </a:moveTo>
                  <a:cubicBezTo>
                    <a:pt x="74" y="0"/>
                    <a:pt x="74" y="74"/>
                    <a:pt x="1" y="153"/>
                  </a:cubicBezTo>
                  <a:lnTo>
                    <a:pt x="1" y="765"/>
                  </a:lnTo>
                  <a:lnTo>
                    <a:pt x="74" y="839"/>
                  </a:lnTo>
                  <a:cubicBezTo>
                    <a:pt x="154" y="839"/>
                    <a:pt x="227" y="839"/>
                    <a:pt x="227" y="765"/>
                  </a:cubicBezTo>
                  <a:lnTo>
                    <a:pt x="227" y="153"/>
                  </a:lnTo>
                  <a:cubicBezTo>
                    <a:pt x="227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7614264" y="3899896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80" y="460"/>
                  </a:lnTo>
                  <a:cubicBezTo>
                    <a:pt x="80" y="533"/>
                    <a:pt x="153" y="613"/>
                    <a:pt x="153" y="613"/>
                  </a:cubicBezTo>
                  <a:lnTo>
                    <a:pt x="233" y="613"/>
                  </a:lnTo>
                  <a:cubicBezTo>
                    <a:pt x="233" y="533"/>
                    <a:pt x="306" y="533"/>
                    <a:pt x="306" y="460"/>
                  </a:cubicBezTo>
                  <a:lnTo>
                    <a:pt x="233" y="74"/>
                  </a:lnTo>
                  <a:cubicBezTo>
                    <a:pt x="23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7470439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07" y="0"/>
                  </a:moveTo>
                  <a:cubicBezTo>
                    <a:pt x="79" y="0"/>
                    <a:pt x="40" y="20"/>
                    <a:pt x="0" y="60"/>
                  </a:cubicBezTo>
                  <a:lnTo>
                    <a:pt x="0" y="213"/>
                  </a:lnTo>
                  <a:lnTo>
                    <a:pt x="613" y="825"/>
                  </a:lnTo>
                  <a:lnTo>
                    <a:pt x="766" y="825"/>
                  </a:lnTo>
                  <a:cubicBezTo>
                    <a:pt x="845" y="746"/>
                    <a:pt x="845" y="672"/>
                    <a:pt x="766" y="672"/>
                  </a:cubicBezTo>
                  <a:lnTo>
                    <a:pt x="154" y="60"/>
                  </a:lnTo>
                  <a:cubicBezTo>
                    <a:pt x="154" y="2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7578452" y="3492436"/>
              <a:ext cx="39989" cy="39989"/>
            </a:xfrm>
            <a:custGeom>
              <a:avLst/>
              <a:gdLst/>
              <a:ahLst/>
              <a:cxnLst/>
              <a:rect l="l" t="t" r="r" b="b"/>
              <a:pathLst>
                <a:path w="766" h="766" extrusionOk="0">
                  <a:moveTo>
                    <a:pt x="1" y="0"/>
                  </a:moveTo>
                  <a:lnTo>
                    <a:pt x="1" y="153"/>
                  </a:lnTo>
                  <a:lnTo>
                    <a:pt x="613" y="765"/>
                  </a:lnTo>
                  <a:lnTo>
                    <a:pt x="686" y="765"/>
                  </a:lnTo>
                  <a:cubicBezTo>
                    <a:pt x="686" y="765"/>
                    <a:pt x="766" y="765"/>
                    <a:pt x="766" y="686"/>
                  </a:cubicBezTo>
                  <a:lnTo>
                    <a:pt x="766" y="61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2808533" y="4051709"/>
              <a:ext cx="834862" cy="47976"/>
            </a:xfrm>
            <a:custGeom>
              <a:avLst/>
              <a:gdLst/>
              <a:ahLst/>
              <a:cxnLst/>
              <a:rect l="l" t="t" r="r" b="b"/>
              <a:pathLst>
                <a:path w="15992" h="919" extrusionOk="0">
                  <a:moveTo>
                    <a:pt x="460" y="0"/>
                  </a:moveTo>
                  <a:cubicBezTo>
                    <a:pt x="227" y="0"/>
                    <a:pt x="1" y="153"/>
                    <a:pt x="1" y="459"/>
                  </a:cubicBezTo>
                  <a:cubicBezTo>
                    <a:pt x="1" y="686"/>
                    <a:pt x="227" y="919"/>
                    <a:pt x="460" y="919"/>
                  </a:cubicBezTo>
                  <a:lnTo>
                    <a:pt x="15532" y="919"/>
                  </a:lnTo>
                  <a:cubicBezTo>
                    <a:pt x="15838" y="919"/>
                    <a:pt x="15991" y="686"/>
                    <a:pt x="15991" y="459"/>
                  </a:cubicBezTo>
                  <a:cubicBezTo>
                    <a:pt x="15991" y="153"/>
                    <a:pt x="15838" y="0"/>
                    <a:pt x="15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2852333" y="3939833"/>
              <a:ext cx="583286" cy="123726"/>
            </a:xfrm>
            <a:custGeom>
              <a:avLst/>
              <a:gdLst/>
              <a:ahLst/>
              <a:cxnLst/>
              <a:rect l="l" t="t" r="r" b="b"/>
              <a:pathLst>
                <a:path w="11173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11173" y="2370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2852333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2772459" y="3365108"/>
              <a:ext cx="767048" cy="582764"/>
            </a:xfrm>
            <a:custGeom>
              <a:avLst/>
              <a:gdLst/>
              <a:ahLst/>
              <a:cxnLst/>
              <a:rect l="l" t="t" r="r" b="b"/>
              <a:pathLst>
                <a:path w="14693" h="11163" extrusionOk="0">
                  <a:moveTo>
                    <a:pt x="6670" y="0"/>
                  </a:moveTo>
                  <a:cubicBezTo>
                    <a:pt x="6353" y="0"/>
                    <a:pt x="6036" y="174"/>
                    <a:pt x="5816" y="523"/>
                  </a:cubicBezTo>
                  <a:cubicBezTo>
                    <a:pt x="5729" y="436"/>
                    <a:pt x="5629" y="397"/>
                    <a:pt x="5527" y="397"/>
                  </a:cubicBezTo>
                  <a:cubicBezTo>
                    <a:pt x="5183" y="397"/>
                    <a:pt x="4806" y="835"/>
                    <a:pt x="4745" y="1368"/>
                  </a:cubicBezTo>
                  <a:cubicBezTo>
                    <a:pt x="4631" y="1253"/>
                    <a:pt x="4497" y="1199"/>
                    <a:pt x="4359" y="1199"/>
                  </a:cubicBezTo>
                  <a:cubicBezTo>
                    <a:pt x="4033" y="1199"/>
                    <a:pt x="3683" y="1495"/>
                    <a:pt x="3520" y="1980"/>
                  </a:cubicBezTo>
                  <a:cubicBezTo>
                    <a:pt x="3470" y="1965"/>
                    <a:pt x="3419" y="1958"/>
                    <a:pt x="3369" y="1958"/>
                  </a:cubicBezTo>
                  <a:cubicBezTo>
                    <a:pt x="2890" y="1958"/>
                    <a:pt x="2449" y="2593"/>
                    <a:pt x="2449" y="3357"/>
                  </a:cubicBezTo>
                  <a:cubicBezTo>
                    <a:pt x="2398" y="3337"/>
                    <a:pt x="2349" y="3328"/>
                    <a:pt x="2302" y="3328"/>
                  </a:cubicBezTo>
                  <a:cubicBezTo>
                    <a:pt x="1995" y="3328"/>
                    <a:pt x="1773" y="3734"/>
                    <a:pt x="1837" y="4196"/>
                  </a:cubicBezTo>
                  <a:cubicBezTo>
                    <a:pt x="1813" y="4191"/>
                    <a:pt x="1789" y="4189"/>
                    <a:pt x="1766" y="4189"/>
                  </a:cubicBezTo>
                  <a:cubicBezTo>
                    <a:pt x="1420" y="4189"/>
                    <a:pt x="1156" y="4684"/>
                    <a:pt x="1224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799" y="5108"/>
                    <a:pt x="464" y="5607"/>
                    <a:pt x="539" y="6112"/>
                  </a:cubicBezTo>
                  <a:cubicBezTo>
                    <a:pt x="306" y="6186"/>
                    <a:pt x="233" y="6571"/>
                    <a:pt x="233" y="6877"/>
                  </a:cubicBezTo>
                  <a:cubicBezTo>
                    <a:pt x="0" y="7410"/>
                    <a:pt x="0" y="8255"/>
                    <a:pt x="306" y="8787"/>
                  </a:cubicBezTo>
                  <a:cubicBezTo>
                    <a:pt x="153" y="9247"/>
                    <a:pt x="386" y="9859"/>
                    <a:pt x="692" y="9938"/>
                  </a:cubicBezTo>
                  <a:lnTo>
                    <a:pt x="459" y="10165"/>
                  </a:lnTo>
                  <a:cubicBezTo>
                    <a:pt x="616" y="10095"/>
                    <a:pt x="781" y="10061"/>
                    <a:pt x="947" y="10061"/>
                  </a:cubicBezTo>
                  <a:cubicBezTo>
                    <a:pt x="1513" y="10061"/>
                    <a:pt x="2094" y="10453"/>
                    <a:pt x="2449" y="11163"/>
                  </a:cubicBezTo>
                  <a:lnTo>
                    <a:pt x="12017" y="11163"/>
                  </a:lnTo>
                  <a:cubicBezTo>
                    <a:pt x="12229" y="9799"/>
                    <a:pt x="13048" y="8773"/>
                    <a:pt x="13970" y="8773"/>
                  </a:cubicBezTo>
                  <a:cubicBezTo>
                    <a:pt x="14033" y="8773"/>
                    <a:pt x="14096" y="8778"/>
                    <a:pt x="14160" y="8787"/>
                  </a:cubicBezTo>
                  <a:cubicBezTo>
                    <a:pt x="14466" y="8408"/>
                    <a:pt x="14466" y="7410"/>
                    <a:pt x="14160" y="7030"/>
                  </a:cubicBezTo>
                  <a:cubicBezTo>
                    <a:pt x="14693" y="5727"/>
                    <a:pt x="13854" y="6112"/>
                    <a:pt x="13927" y="5114"/>
                  </a:cubicBezTo>
                  <a:cubicBezTo>
                    <a:pt x="14007" y="4655"/>
                    <a:pt x="13548" y="4735"/>
                    <a:pt x="13395" y="4349"/>
                  </a:cubicBezTo>
                  <a:cubicBezTo>
                    <a:pt x="13315" y="3737"/>
                    <a:pt x="12936" y="3278"/>
                    <a:pt x="12550" y="3278"/>
                  </a:cubicBezTo>
                  <a:cubicBezTo>
                    <a:pt x="12550" y="2816"/>
                    <a:pt x="12264" y="2409"/>
                    <a:pt x="11937" y="2409"/>
                  </a:cubicBezTo>
                  <a:cubicBezTo>
                    <a:pt x="11887" y="2409"/>
                    <a:pt x="11836" y="2419"/>
                    <a:pt x="11785" y="2439"/>
                  </a:cubicBezTo>
                  <a:cubicBezTo>
                    <a:pt x="11667" y="2055"/>
                    <a:pt x="11549" y="1944"/>
                    <a:pt x="11440" y="1944"/>
                  </a:cubicBezTo>
                  <a:cubicBezTo>
                    <a:pt x="11290" y="1944"/>
                    <a:pt x="11157" y="2152"/>
                    <a:pt x="11063" y="2152"/>
                  </a:cubicBezTo>
                  <a:cubicBezTo>
                    <a:pt x="11047" y="2152"/>
                    <a:pt x="11033" y="2146"/>
                    <a:pt x="11019" y="2133"/>
                  </a:cubicBezTo>
                  <a:cubicBezTo>
                    <a:pt x="10793" y="1900"/>
                    <a:pt x="10866" y="1441"/>
                    <a:pt x="10560" y="1368"/>
                  </a:cubicBezTo>
                  <a:cubicBezTo>
                    <a:pt x="10506" y="1349"/>
                    <a:pt x="10452" y="1339"/>
                    <a:pt x="10399" y="1339"/>
                  </a:cubicBezTo>
                  <a:cubicBezTo>
                    <a:pt x="10228" y="1339"/>
                    <a:pt x="10065" y="1441"/>
                    <a:pt x="9948" y="1674"/>
                  </a:cubicBezTo>
                  <a:cubicBezTo>
                    <a:pt x="9894" y="1114"/>
                    <a:pt x="9552" y="757"/>
                    <a:pt x="9193" y="757"/>
                  </a:cubicBezTo>
                  <a:cubicBezTo>
                    <a:pt x="9061" y="757"/>
                    <a:pt x="8927" y="805"/>
                    <a:pt x="8803" y="909"/>
                  </a:cubicBezTo>
                  <a:cubicBezTo>
                    <a:pt x="8645" y="389"/>
                    <a:pt x="8241" y="81"/>
                    <a:pt x="7855" y="81"/>
                  </a:cubicBezTo>
                  <a:cubicBezTo>
                    <a:pt x="7672" y="81"/>
                    <a:pt x="7494" y="149"/>
                    <a:pt x="7346" y="296"/>
                  </a:cubicBezTo>
                  <a:cubicBezTo>
                    <a:pt x="7149" y="99"/>
                    <a:pt x="6910" y="0"/>
                    <a:pt x="6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2836358" y="3855783"/>
              <a:ext cx="76115" cy="52153"/>
            </a:xfrm>
            <a:custGeom>
              <a:avLst/>
              <a:gdLst/>
              <a:ahLst/>
              <a:cxnLst/>
              <a:rect l="l" t="t" r="r" b="b"/>
              <a:pathLst>
                <a:path w="1458" h="999" extrusionOk="0">
                  <a:moveTo>
                    <a:pt x="154" y="1"/>
                  </a:moveTo>
                  <a:cubicBezTo>
                    <a:pt x="80" y="1"/>
                    <a:pt x="80" y="1"/>
                    <a:pt x="0" y="80"/>
                  </a:cubicBezTo>
                  <a:cubicBezTo>
                    <a:pt x="0" y="154"/>
                    <a:pt x="80" y="154"/>
                    <a:pt x="80" y="233"/>
                  </a:cubicBezTo>
                  <a:cubicBezTo>
                    <a:pt x="539" y="307"/>
                    <a:pt x="998" y="539"/>
                    <a:pt x="1304" y="919"/>
                  </a:cubicBezTo>
                  <a:cubicBezTo>
                    <a:pt x="1304" y="919"/>
                    <a:pt x="1304" y="998"/>
                    <a:pt x="1378" y="998"/>
                  </a:cubicBezTo>
                  <a:lnTo>
                    <a:pt x="1458" y="919"/>
                  </a:lnTo>
                  <a:lnTo>
                    <a:pt x="1458" y="766"/>
                  </a:lnTo>
                  <a:cubicBezTo>
                    <a:pt x="1151" y="386"/>
                    <a:pt x="692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2808533" y="3748084"/>
              <a:ext cx="147740" cy="175826"/>
            </a:xfrm>
            <a:custGeom>
              <a:avLst/>
              <a:gdLst/>
              <a:ahLst/>
              <a:cxnLst/>
              <a:rect l="l" t="t" r="r" b="b"/>
              <a:pathLst>
                <a:path w="2830" h="3368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cubicBezTo>
                    <a:pt x="1" y="154"/>
                    <a:pt x="1" y="154"/>
                    <a:pt x="74" y="227"/>
                  </a:cubicBezTo>
                  <a:cubicBezTo>
                    <a:pt x="1378" y="686"/>
                    <a:pt x="2370" y="1911"/>
                    <a:pt x="2603" y="3288"/>
                  </a:cubicBezTo>
                  <a:cubicBezTo>
                    <a:pt x="2603" y="3368"/>
                    <a:pt x="2603" y="3368"/>
                    <a:pt x="2676" y="3368"/>
                  </a:cubicBezTo>
                  <a:cubicBezTo>
                    <a:pt x="2756" y="3368"/>
                    <a:pt x="2829" y="3288"/>
                    <a:pt x="2756" y="3288"/>
                  </a:cubicBezTo>
                  <a:cubicBezTo>
                    <a:pt x="2523" y="1837"/>
                    <a:pt x="1531" y="533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2940246" y="3782174"/>
              <a:ext cx="47976" cy="85825"/>
            </a:xfrm>
            <a:custGeom>
              <a:avLst/>
              <a:gdLst/>
              <a:ahLst/>
              <a:cxnLst/>
              <a:rect l="l" t="t" r="r" b="b"/>
              <a:pathLst>
                <a:path w="919" h="1644" extrusionOk="0">
                  <a:moveTo>
                    <a:pt x="134" y="1"/>
                  </a:moveTo>
                  <a:cubicBezTo>
                    <a:pt x="121" y="1"/>
                    <a:pt x="104" y="9"/>
                    <a:pt x="80" y="33"/>
                  </a:cubicBezTo>
                  <a:cubicBezTo>
                    <a:pt x="0" y="33"/>
                    <a:pt x="0" y="113"/>
                    <a:pt x="80" y="186"/>
                  </a:cubicBezTo>
                  <a:cubicBezTo>
                    <a:pt x="386" y="572"/>
                    <a:pt x="612" y="1031"/>
                    <a:pt x="765" y="1490"/>
                  </a:cubicBezTo>
                  <a:cubicBezTo>
                    <a:pt x="765" y="1564"/>
                    <a:pt x="765" y="1643"/>
                    <a:pt x="845" y="1643"/>
                  </a:cubicBezTo>
                  <a:lnTo>
                    <a:pt x="845" y="1564"/>
                  </a:lnTo>
                  <a:cubicBezTo>
                    <a:pt x="918" y="1564"/>
                    <a:pt x="918" y="1564"/>
                    <a:pt x="918" y="1490"/>
                  </a:cubicBezTo>
                  <a:cubicBezTo>
                    <a:pt x="845" y="951"/>
                    <a:pt x="612" y="419"/>
                    <a:pt x="233" y="33"/>
                  </a:cubicBezTo>
                  <a:cubicBezTo>
                    <a:pt x="180" y="33"/>
                    <a:pt x="162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2900257" y="3620234"/>
              <a:ext cx="84102" cy="91776"/>
            </a:xfrm>
            <a:custGeom>
              <a:avLst/>
              <a:gdLst/>
              <a:ahLst/>
              <a:cxnLst/>
              <a:rect l="l" t="t" r="r" b="b"/>
              <a:pathLst>
                <a:path w="1611" h="1758" extrusionOk="0">
                  <a:moveTo>
                    <a:pt x="154" y="1"/>
                  </a:moveTo>
                  <a:cubicBezTo>
                    <a:pt x="80" y="1"/>
                    <a:pt x="80" y="1"/>
                    <a:pt x="1" y="74"/>
                  </a:cubicBezTo>
                  <a:lnTo>
                    <a:pt x="1" y="227"/>
                  </a:lnTo>
                  <a:cubicBezTo>
                    <a:pt x="540" y="613"/>
                    <a:pt x="999" y="1146"/>
                    <a:pt x="1378" y="1684"/>
                  </a:cubicBezTo>
                  <a:cubicBezTo>
                    <a:pt x="1378" y="1758"/>
                    <a:pt x="1458" y="1758"/>
                    <a:pt x="1458" y="1758"/>
                  </a:cubicBezTo>
                  <a:lnTo>
                    <a:pt x="1531" y="1758"/>
                  </a:lnTo>
                  <a:cubicBezTo>
                    <a:pt x="1531" y="1684"/>
                    <a:pt x="1611" y="1605"/>
                    <a:pt x="1531" y="1605"/>
                  </a:cubicBezTo>
                  <a:cubicBezTo>
                    <a:pt x="1152" y="993"/>
                    <a:pt x="693" y="46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2948234" y="3564323"/>
              <a:ext cx="60140" cy="55964"/>
            </a:xfrm>
            <a:custGeom>
              <a:avLst/>
              <a:gdLst/>
              <a:ahLst/>
              <a:cxnLst/>
              <a:rect l="l" t="t" r="r" b="b"/>
              <a:pathLst>
                <a:path w="1152" h="1072" extrusionOk="0">
                  <a:moveTo>
                    <a:pt x="15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80" y="154"/>
                    <a:pt x="80" y="227"/>
                  </a:cubicBezTo>
                  <a:cubicBezTo>
                    <a:pt x="459" y="380"/>
                    <a:pt x="765" y="686"/>
                    <a:pt x="918" y="1072"/>
                  </a:cubicBezTo>
                  <a:lnTo>
                    <a:pt x="1071" y="1072"/>
                  </a:lnTo>
                  <a:cubicBezTo>
                    <a:pt x="1151" y="1072"/>
                    <a:pt x="1151" y="992"/>
                    <a:pt x="1151" y="919"/>
                  </a:cubicBezTo>
                  <a:cubicBezTo>
                    <a:pt x="918" y="533"/>
                    <a:pt x="612" y="227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3044082" y="3456311"/>
              <a:ext cx="36178" cy="79926"/>
            </a:xfrm>
            <a:custGeom>
              <a:avLst/>
              <a:gdLst/>
              <a:ahLst/>
              <a:cxnLst/>
              <a:rect l="l" t="t" r="r" b="b"/>
              <a:pathLst>
                <a:path w="693" h="1531" extrusionOk="0">
                  <a:moveTo>
                    <a:pt x="154" y="0"/>
                  </a:moveTo>
                  <a:cubicBezTo>
                    <a:pt x="80" y="0"/>
                    <a:pt x="1" y="80"/>
                    <a:pt x="80" y="80"/>
                  </a:cubicBezTo>
                  <a:cubicBezTo>
                    <a:pt x="154" y="539"/>
                    <a:pt x="233" y="998"/>
                    <a:pt x="460" y="1457"/>
                  </a:cubicBezTo>
                  <a:cubicBezTo>
                    <a:pt x="460" y="1531"/>
                    <a:pt x="539" y="1531"/>
                    <a:pt x="539" y="1531"/>
                  </a:cubicBezTo>
                  <a:lnTo>
                    <a:pt x="613" y="1531"/>
                  </a:lnTo>
                  <a:cubicBezTo>
                    <a:pt x="692" y="1457"/>
                    <a:pt x="692" y="1457"/>
                    <a:pt x="692" y="1378"/>
                  </a:cubicBezTo>
                  <a:cubicBezTo>
                    <a:pt x="460" y="998"/>
                    <a:pt x="307" y="539"/>
                    <a:pt x="233" y="80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3112157" y="3420498"/>
              <a:ext cx="16027" cy="99764"/>
            </a:xfrm>
            <a:custGeom>
              <a:avLst/>
              <a:gdLst/>
              <a:ahLst/>
              <a:cxnLst/>
              <a:rect l="l" t="t" r="r" b="b"/>
              <a:pathLst>
                <a:path w="307" h="1911" extrusionOk="0">
                  <a:moveTo>
                    <a:pt x="154" y="1"/>
                  </a:moveTo>
                  <a:cubicBezTo>
                    <a:pt x="74" y="1"/>
                    <a:pt x="1" y="74"/>
                    <a:pt x="1" y="154"/>
                  </a:cubicBezTo>
                  <a:cubicBezTo>
                    <a:pt x="1" y="686"/>
                    <a:pt x="1" y="1225"/>
                    <a:pt x="74" y="1837"/>
                  </a:cubicBezTo>
                  <a:lnTo>
                    <a:pt x="154" y="1911"/>
                  </a:lnTo>
                  <a:lnTo>
                    <a:pt x="227" y="1911"/>
                  </a:lnTo>
                  <a:cubicBezTo>
                    <a:pt x="227" y="1911"/>
                    <a:pt x="307" y="1837"/>
                    <a:pt x="307" y="1758"/>
                  </a:cubicBezTo>
                  <a:cubicBezTo>
                    <a:pt x="227" y="1225"/>
                    <a:pt x="227" y="686"/>
                    <a:pt x="227" y="154"/>
                  </a:cubicBezTo>
                  <a:cubicBezTo>
                    <a:pt x="227" y="74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3200070" y="3440336"/>
              <a:ext cx="32002" cy="39989"/>
            </a:xfrm>
            <a:custGeom>
              <a:avLst/>
              <a:gdLst/>
              <a:ahLst/>
              <a:cxnLst/>
              <a:rect l="l" t="t" r="r" b="b"/>
              <a:pathLst>
                <a:path w="613" h="766" extrusionOk="0">
                  <a:moveTo>
                    <a:pt x="533" y="0"/>
                  </a:moveTo>
                  <a:cubicBezTo>
                    <a:pt x="459" y="0"/>
                    <a:pt x="459" y="0"/>
                    <a:pt x="380" y="80"/>
                  </a:cubicBezTo>
                  <a:lnTo>
                    <a:pt x="74" y="612"/>
                  </a:lnTo>
                  <a:cubicBezTo>
                    <a:pt x="0" y="612"/>
                    <a:pt x="0" y="692"/>
                    <a:pt x="74" y="692"/>
                  </a:cubicBezTo>
                  <a:cubicBezTo>
                    <a:pt x="74" y="765"/>
                    <a:pt x="153" y="765"/>
                    <a:pt x="153" y="765"/>
                  </a:cubicBezTo>
                  <a:lnTo>
                    <a:pt x="227" y="692"/>
                  </a:lnTo>
                  <a:lnTo>
                    <a:pt x="533" y="153"/>
                  </a:lnTo>
                  <a:cubicBezTo>
                    <a:pt x="612" y="153"/>
                    <a:pt x="612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3267833" y="3480273"/>
              <a:ext cx="44113" cy="44165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692" y="0"/>
                  </a:moveTo>
                  <a:cubicBezTo>
                    <a:pt x="386" y="154"/>
                    <a:pt x="153" y="386"/>
                    <a:pt x="0" y="692"/>
                  </a:cubicBezTo>
                  <a:cubicBezTo>
                    <a:pt x="0" y="692"/>
                    <a:pt x="0" y="766"/>
                    <a:pt x="80" y="845"/>
                  </a:cubicBezTo>
                  <a:cubicBezTo>
                    <a:pt x="153" y="845"/>
                    <a:pt x="153" y="766"/>
                    <a:pt x="153" y="766"/>
                  </a:cubicBezTo>
                  <a:cubicBezTo>
                    <a:pt x="306" y="539"/>
                    <a:pt x="539" y="307"/>
                    <a:pt x="765" y="233"/>
                  </a:cubicBezTo>
                  <a:cubicBezTo>
                    <a:pt x="845" y="154"/>
                    <a:pt x="845" y="80"/>
                    <a:pt x="765" y="80"/>
                  </a:cubicBezTo>
                  <a:cubicBezTo>
                    <a:pt x="765" y="0"/>
                    <a:pt x="692" y="0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3295919" y="3509351"/>
              <a:ext cx="59827" cy="86974"/>
            </a:xfrm>
            <a:custGeom>
              <a:avLst/>
              <a:gdLst/>
              <a:ahLst/>
              <a:cxnLst/>
              <a:rect l="l" t="t" r="r" b="b"/>
              <a:pathLst>
                <a:path w="1146" h="1666" extrusionOk="0">
                  <a:moveTo>
                    <a:pt x="1041" y="1"/>
                  </a:moveTo>
                  <a:cubicBezTo>
                    <a:pt x="1012" y="1"/>
                    <a:pt x="992" y="19"/>
                    <a:pt x="992" y="56"/>
                  </a:cubicBezTo>
                  <a:cubicBezTo>
                    <a:pt x="533" y="441"/>
                    <a:pt x="154" y="974"/>
                    <a:pt x="1" y="1586"/>
                  </a:cubicBezTo>
                  <a:cubicBezTo>
                    <a:pt x="1" y="1586"/>
                    <a:pt x="1" y="1666"/>
                    <a:pt x="74" y="1666"/>
                  </a:cubicBezTo>
                  <a:cubicBezTo>
                    <a:pt x="154" y="1666"/>
                    <a:pt x="154" y="1666"/>
                    <a:pt x="154" y="1586"/>
                  </a:cubicBezTo>
                  <a:cubicBezTo>
                    <a:pt x="307" y="1054"/>
                    <a:pt x="686" y="594"/>
                    <a:pt x="1072" y="209"/>
                  </a:cubicBezTo>
                  <a:cubicBezTo>
                    <a:pt x="1146" y="135"/>
                    <a:pt x="1146" y="56"/>
                    <a:pt x="1146" y="56"/>
                  </a:cubicBezTo>
                  <a:cubicBezTo>
                    <a:pt x="1109" y="19"/>
                    <a:pt x="1071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3176108" y="3594445"/>
              <a:ext cx="32002" cy="53667"/>
            </a:xfrm>
            <a:custGeom>
              <a:avLst/>
              <a:gdLst/>
              <a:ahLst/>
              <a:cxnLst/>
              <a:rect l="l" t="t" r="r" b="b"/>
              <a:pathLst>
                <a:path w="613" h="1028" extrusionOk="0">
                  <a:moveTo>
                    <a:pt x="514" y="0"/>
                  </a:moveTo>
                  <a:cubicBezTo>
                    <a:pt x="492" y="0"/>
                    <a:pt x="459" y="36"/>
                    <a:pt x="459" y="36"/>
                  </a:cubicBezTo>
                  <a:lnTo>
                    <a:pt x="0" y="874"/>
                  </a:lnTo>
                  <a:cubicBezTo>
                    <a:pt x="0" y="954"/>
                    <a:pt x="0" y="954"/>
                    <a:pt x="73" y="1027"/>
                  </a:cubicBezTo>
                  <a:lnTo>
                    <a:pt x="153" y="1027"/>
                  </a:lnTo>
                  <a:cubicBezTo>
                    <a:pt x="153" y="1027"/>
                    <a:pt x="227" y="1027"/>
                    <a:pt x="227" y="954"/>
                  </a:cubicBezTo>
                  <a:lnTo>
                    <a:pt x="612" y="109"/>
                  </a:lnTo>
                  <a:cubicBezTo>
                    <a:pt x="612" y="109"/>
                    <a:pt x="612" y="36"/>
                    <a:pt x="533" y="36"/>
                  </a:cubicBezTo>
                  <a:cubicBezTo>
                    <a:pt x="533" y="9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3092006" y="3604260"/>
              <a:ext cx="16079" cy="43852"/>
            </a:xfrm>
            <a:custGeom>
              <a:avLst/>
              <a:gdLst/>
              <a:ahLst/>
              <a:cxnLst/>
              <a:rect l="l" t="t" r="r" b="b"/>
              <a:pathLst>
                <a:path w="308" h="840" extrusionOk="0">
                  <a:moveTo>
                    <a:pt x="81" y="1"/>
                  </a:moveTo>
                  <a:cubicBezTo>
                    <a:pt x="1" y="1"/>
                    <a:pt x="1" y="1"/>
                    <a:pt x="1" y="74"/>
                  </a:cubicBezTo>
                  <a:lnTo>
                    <a:pt x="81" y="766"/>
                  </a:lnTo>
                  <a:cubicBezTo>
                    <a:pt x="81" y="839"/>
                    <a:pt x="81" y="839"/>
                    <a:pt x="154" y="839"/>
                  </a:cubicBezTo>
                  <a:cubicBezTo>
                    <a:pt x="234" y="839"/>
                    <a:pt x="307" y="839"/>
                    <a:pt x="234" y="766"/>
                  </a:cubicBezTo>
                  <a:lnTo>
                    <a:pt x="154" y="74"/>
                  </a:lnTo>
                  <a:cubicBezTo>
                    <a:pt x="154" y="1"/>
                    <a:pt x="15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3036095" y="3718275"/>
              <a:ext cx="28191" cy="61811"/>
            </a:xfrm>
            <a:custGeom>
              <a:avLst/>
              <a:gdLst/>
              <a:ahLst/>
              <a:cxnLst/>
              <a:rect l="l" t="t" r="r" b="b"/>
              <a:pathLst>
                <a:path w="540" h="1184" extrusionOk="0">
                  <a:moveTo>
                    <a:pt x="153" y="0"/>
                  </a:moveTo>
                  <a:cubicBezTo>
                    <a:pt x="130" y="0"/>
                    <a:pt x="105" y="8"/>
                    <a:pt x="80" y="33"/>
                  </a:cubicBezTo>
                  <a:cubicBezTo>
                    <a:pt x="80" y="33"/>
                    <a:pt x="1" y="112"/>
                    <a:pt x="80" y="186"/>
                  </a:cubicBezTo>
                  <a:cubicBezTo>
                    <a:pt x="233" y="419"/>
                    <a:pt x="307" y="798"/>
                    <a:pt x="307" y="1104"/>
                  </a:cubicBezTo>
                  <a:cubicBezTo>
                    <a:pt x="307" y="1184"/>
                    <a:pt x="386" y="1184"/>
                    <a:pt x="386" y="1184"/>
                  </a:cubicBezTo>
                  <a:lnTo>
                    <a:pt x="460" y="1184"/>
                  </a:lnTo>
                  <a:lnTo>
                    <a:pt x="539" y="1104"/>
                  </a:lnTo>
                  <a:cubicBezTo>
                    <a:pt x="460" y="725"/>
                    <a:pt x="386" y="419"/>
                    <a:pt x="233" y="33"/>
                  </a:cubicBezTo>
                  <a:cubicBezTo>
                    <a:pt x="233" y="33"/>
                    <a:pt x="198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3232020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2" y="0"/>
                  </a:moveTo>
                  <a:cubicBezTo>
                    <a:pt x="919" y="0"/>
                    <a:pt x="839" y="0"/>
                    <a:pt x="839" y="73"/>
                  </a:cubicBezTo>
                  <a:cubicBezTo>
                    <a:pt x="460" y="612"/>
                    <a:pt x="153" y="1224"/>
                    <a:pt x="0" y="1910"/>
                  </a:cubicBezTo>
                  <a:cubicBezTo>
                    <a:pt x="0" y="1910"/>
                    <a:pt x="0" y="1990"/>
                    <a:pt x="74" y="1990"/>
                  </a:cubicBezTo>
                  <a:cubicBezTo>
                    <a:pt x="153" y="1990"/>
                    <a:pt x="227" y="1990"/>
                    <a:pt x="227" y="1910"/>
                  </a:cubicBezTo>
                  <a:cubicBezTo>
                    <a:pt x="380" y="1298"/>
                    <a:pt x="613" y="686"/>
                    <a:pt x="992" y="153"/>
                  </a:cubicBezTo>
                  <a:cubicBezTo>
                    <a:pt x="1072" y="153"/>
                    <a:pt x="992" y="73"/>
                    <a:pt x="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3339719" y="3612247"/>
              <a:ext cx="39989" cy="40041"/>
            </a:xfrm>
            <a:custGeom>
              <a:avLst/>
              <a:gdLst/>
              <a:ahLst/>
              <a:cxnLst/>
              <a:rect l="l" t="t" r="r" b="b"/>
              <a:pathLst>
                <a:path w="766" h="767" extrusionOk="0">
                  <a:moveTo>
                    <a:pt x="613" y="1"/>
                  </a:moveTo>
                  <a:cubicBezTo>
                    <a:pt x="386" y="154"/>
                    <a:pt x="233" y="380"/>
                    <a:pt x="80" y="613"/>
                  </a:cubicBezTo>
                  <a:cubicBezTo>
                    <a:pt x="0" y="613"/>
                    <a:pt x="80" y="686"/>
                    <a:pt x="80" y="766"/>
                  </a:cubicBezTo>
                  <a:lnTo>
                    <a:pt x="153" y="766"/>
                  </a:lnTo>
                  <a:cubicBezTo>
                    <a:pt x="153" y="766"/>
                    <a:pt x="233" y="766"/>
                    <a:pt x="233" y="686"/>
                  </a:cubicBezTo>
                  <a:cubicBezTo>
                    <a:pt x="386" y="533"/>
                    <a:pt x="539" y="307"/>
                    <a:pt x="692" y="154"/>
                  </a:cubicBezTo>
                  <a:cubicBezTo>
                    <a:pt x="766" y="154"/>
                    <a:pt x="766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3391819" y="3636209"/>
              <a:ext cx="55964" cy="40041"/>
            </a:xfrm>
            <a:custGeom>
              <a:avLst/>
              <a:gdLst/>
              <a:ahLst/>
              <a:cxnLst/>
              <a:rect l="l" t="t" r="r" b="b"/>
              <a:pathLst>
                <a:path w="1072" h="767" extrusionOk="0">
                  <a:moveTo>
                    <a:pt x="919" y="1"/>
                  </a:moveTo>
                  <a:cubicBezTo>
                    <a:pt x="612" y="154"/>
                    <a:pt x="306" y="380"/>
                    <a:pt x="74" y="613"/>
                  </a:cubicBezTo>
                  <a:cubicBezTo>
                    <a:pt x="0" y="687"/>
                    <a:pt x="0" y="687"/>
                    <a:pt x="74" y="766"/>
                  </a:cubicBezTo>
                  <a:lnTo>
                    <a:pt x="227" y="766"/>
                  </a:lnTo>
                  <a:cubicBezTo>
                    <a:pt x="459" y="534"/>
                    <a:pt x="766" y="380"/>
                    <a:pt x="1072" y="227"/>
                  </a:cubicBezTo>
                  <a:lnTo>
                    <a:pt x="1072" y="74"/>
                  </a:lnTo>
                  <a:cubicBezTo>
                    <a:pt x="1072" y="1"/>
                    <a:pt x="992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3395630" y="3716135"/>
              <a:ext cx="84102" cy="55964"/>
            </a:xfrm>
            <a:custGeom>
              <a:avLst/>
              <a:gdLst/>
              <a:ahLst/>
              <a:cxnLst/>
              <a:rect l="l" t="t" r="r" b="b"/>
              <a:pathLst>
                <a:path w="1611" h="1072" extrusionOk="0">
                  <a:moveTo>
                    <a:pt x="1458" y="0"/>
                  </a:moveTo>
                  <a:cubicBezTo>
                    <a:pt x="919" y="227"/>
                    <a:pt x="386" y="533"/>
                    <a:pt x="1" y="919"/>
                  </a:cubicBezTo>
                  <a:lnTo>
                    <a:pt x="1" y="1072"/>
                  </a:lnTo>
                  <a:lnTo>
                    <a:pt x="154" y="1072"/>
                  </a:lnTo>
                  <a:cubicBezTo>
                    <a:pt x="539" y="686"/>
                    <a:pt x="999" y="380"/>
                    <a:pt x="1458" y="227"/>
                  </a:cubicBezTo>
                  <a:cubicBezTo>
                    <a:pt x="1531" y="153"/>
                    <a:pt x="1611" y="153"/>
                    <a:pt x="1531" y="74"/>
                  </a:cubicBezTo>
                  <a:cubicBezTo>
                    <a:pt x="1531" y="0"/>
                    <a:pt x="1458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3315757" y="3727933"/>
              <a:ext cx="60140" cy="76115"/>
            </a:xfrm>
            <a:custGeom>
              <a:avLst/>
              <a:gdLst/>
              <a:ahLst/>
              <a:cxnLst/>
              <a:rect l="l" t="t" r="r" b="b"/>
              <a:pathLst>
                <a:path w="1152" h="1458" extrusionOk="0">
                  <a:moveTo>
                    <a:pt x="919" y="1"/>
                  </a:moveTo>
                  <a:cubicBezTo>
                    <a:pt x="539" y="387"/>
                    <a:pt x="233" y="846"/>
                    <a:pt x="0" y="1305"/>
                  </a:cubicBezTo>
                  <a:cubicBezTo>
                    <a:pt x="0" y="1305"/>
                    <a:pt x="0" y="1378"/>
                    <a:pt x="80" y="1378"/>
                  </a:cubicBezTo>
                  <a:lnTo>
                    <a:pt x="80" y="1458"/>
                  </a:lnTo>
                  <a:cubicBezTo>
                    <a:pt x="153" y="1458"/>
                    <a:pt x="153" y="1378"/>
                    <a:pt x="233" y="1378"/>
                  </a:cubicBezTo>
                  <a:cubicBezTo>
                    <a:pt x="459" y="919"/>
                    <a:pt x="692" y="540"/>
                    <a:pt x="1072" y="154"/>
                  </a:cubicBezTo>
                  <a:cubicBezTo>
                    <a:pt x="1151" y="80"/>
                    <a:pt x="1151" y="80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3247995" y="3831821"/>
              <a:ext cx="24014" cy="55964"/>
            </a:xfrm>
            <a:custGeom>
              <a:avLst/>
              <a:gdLst/>
              <a:ahLst/>
              <a:cxnLst/>
              <a:rect l="l" t="t" r="r" b="b"/>
              <a:pathLst>
                <a:path w="460" h="1072" extrusionOk="0">
                  <a:moveTo>
                    <a:pt x="380" y="0"/>
                  </a:moveTo>
                  <a:cubicBezTo>
                    <a:pt x="380" y="0"/>
                    <a:pt x="307" y="0"/>
                    <a:pt x="307" y="80"/>
                  </a:cubicBezTo>
                  <a:lnTo>
                    <a:pt x="0" y="919"/>
                  </a:lnTo>
                  <a:cubicBezTo>
                    <a:pt x="0" y="998"/>
                    <a:pt x="0" y="1072"/>
                    <a:pt x="74" y="1072"/>
                  </a:cubicBezTo>
                  <a:cubicBezTo>
                    <a:pt x="154" y="1072"/>
                    <a:pt x="154" y="998"/>
                    <a:pt x="227" y="998"/>
                  </a:cubicBezTo>
                  <a:lnTo>
                    <a:pt x="460" y="154"/>
                  </a:lnTo>
                  <a:cubicBezTo>
                    <a:pt x="460" y="80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3176108" y="3740097"/>
              <a:ext cx="8040" cy="35865"/>
            </a:xfrm>
            <a:custGeom>
              <a:avLst/>
              <a:gdLst/>
              <a:ahLst/>
              <a:cxnLst/>
              <a:rect l="l" t="t" r="r" b="b"/>
              <a:pathLst>
                <a:path w="154" h="687" extrusionOk="0">
                  <a:moveTo>
                    <a:pt x="73" y="1"/>
                  </a:moveTo>
                  <a:cubicBezTo>
                    <a:pt x="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0" y="686"/>
                    <a:pt x="73" y="686"/>
                  </a:cubicBezTo>
                  <a:cubicBezTo>
                    <a:pt x="153" y="686"/>
                    <a:pt x="153" y="686"/>
                    <a:pt x="153" y="613"/>
                  </a:cubicBezTo>
                  <a:lnTo>
                    <a:pt x="153" y="74"/>
                  </a:lnTo>
                  <a:cubicBezTo>
                    <a:pt x="153" y="1"/>
                    <a:pt x="153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3120145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74" y="1"/>
                  </a:moveTo>
                  <a:cubicBezTo>
                    <a:pt x="74" y="1"/>
                    <a:pt x="1" y="74"/>
                    <a:pt x="1" y="154"/>
                  </a:cubicBezTo>
                  <a:lnTo>
                    <a:pt x="74" y="1225"/>
                  </a:lnTo>
                  <a:cubicBezTo>
                    <a:pt x="154" y="1299"/>
                    <a:pt x="154" y="1299"/>
                    <a:pt x="227" y="1299"/>
                  </a:cubicBezTo>
                  <a:cubicBezTo>
                    <a:pt x="307" y="1299"/>
                    <a:pt x="307" y="1225"/>
                    <a:pt x="307" y="1225"/>
                  </a:cubicBezTo>
                  <a:lnTo>
                    <a:pt x="227" y="74"/>
                  </a:lnTo>
                  <a:cubicBezTo>
                    <a:pt x="227" y="74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3060057" y="3818143"/>
              <a:ext cx="24014" cy="81805"/>
            </a:xfrm>
            <a:custGeom>
              <a:avLst/>
              <a:gdLst/>
              <a:ahLst/>
              <a:cxnLst/>
              <a:rect l="l" t="t" r="r" b="b"/>
              <a:pathLst>
                <a:path w="460" h="1567" extrusionOk="0">
                  <a:moveTo>
                    <a:pt x="99" y="1"/>
                  </a:moveTo>
                  <a:cubicBezTo>
                    <a:pt x="89" y="1"/>
                    <a:pt x="80" y="9"/>
                    <a:pt x="80" y="36"/>
                  </a:cubicBezTo>
                  <a:cubicBezTo>
                    <a:pt x="1" y="36"/>
                    <a:pt x="1" y="109"/>
                    <a:pt x="1" y="109"/>
                  </a:cubicBezTo>
                  <a:cubicBezTo>
                    <a:pt x="154" y="569"/>
                    <a:pt x="233" y="1028"/>
                    <a:pt x="307" y="1487"/>
                  </a:cubicBezTo>
                  <a:cubicBezTo>
                    <a:pt x="307" y="1566"/>
                    <a:pt x="307" y="1566"/>
                    <a:pt x="386" y="1566"/>
                  </a:cubicBezTo>
                  <a:cubicBezTo>
                    <a:pt x="460" y="1566"/>
                    <a:pt x="460" y="1566"/>
                    <a:pt x="460" y="1487"/>
                  </a:cubicBezTo>
                  <a:cubicBezTo>
                    <a:pt x="460" y="1028"/>
                    <a:pt x="386" y="495"/>
                    <a:pt x="154" y="36"/>
                  </a:cubicBezTo>
                  <a:cubicBezTo>
                    <a:pt x="154" y="36"/>
                    <a:pt x="121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3004145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84" y="0"/>
                  </a:moveTo>
                  <a:cubicBezTo>
                    <a:pt x="155" y="0"/>
                    <a:pt x="117" y="19"/>
                    <a:pt x="80" y="55"/>
                  </a:cubicBezTo>
                  <a:cubicBezTo>
                    <a:pt x="80" y="55"/>
                    <a:pt x="0" y="135"/>
                    <a:pt x="80" y="135"/>
                  </a:cubicBezTo>
                  <a:cubicBezTo>
                    <a:pt x="386" y="667"/>
                    <a:pt x="539" y="1280"/>
                    <a:pt x="613" y="1892"/>
                  </a:cubicBezTo>
                  <a:cubicBezTo>
                    <a:pt x="613" y="1971"/>
                    <a:pt x="613" y="2045"/>
                    <a:pt x="692" y="2045"/>
                  </a:cubicBezTo>
                  <a:cubicBezTo>
                    <a:pt x="766" y="2045"/>
                    <a:pt x="766" y="1971"/>
                    <a:pt x="766" y="1892"/>
                  </a:cubicBezTo>
                  <a:cubicBezTo>
                    <a:pt x="766" y="1280"/>
                    <a:pt x="539" y="594"/>
                    <a:pt x="233" y="55"/>
                  </a:cubicBezTo>
                  <a:cubicBezTo>
                    <a:pt x="233" y="19"/>
                    <a:pt x="213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3287931" y="3828010"/>
              <a:ext cx="35865" cy="87913"/>
            </a:xfrm>
            <a:custGeom>
              <a:avLst/>
              <a:gdLst/>
              <a:ahLst/>
              <a:cxnLst/>
              <a:rect l="l" t="t" r="r" b="b"/>
              <a:pathLst>
                <a:path w="687" h="1684" extrusionOk="0">
                  <a:moveTo>
                    <a:pt x="613" y="0"/>
                  </a:moveTo>
                  <a:cubicBezTo>
                    <a:pt x="533" y="0"/>
                    <a:pt x="533" y="0"/>
                    <a:pt x="460" y="73"/>
                  </a:cubicBezTo>
                  <a:lnTo>
                    <a:pt x="74" y="1530"/>
                  </a:lnTo>
                  <a:cubicBezTo>
                    <a:pt x="1" y="1604"/>
                    <a:pt x="74" y="1684"/>
                    <a:pt x="74" y="1684"/>
                  </a:cubicBezTo>
                  <a:lnTo>
                    <a:pt x="154" y="1684"/>
                  </a:lnTo>
                  <a:cubicBezTo>
                    <a:pt x="154" y="1684"/>
                    <a:pt x="227" y="1684"/>
                    <a:pt x="227" y="1604"/>
                  </a:cubicBezTo>
                  <a:lnTo>
                    <a:pt x="686" y="153"/>
                  </a:lnTo>
                  <a:cubicBezTo>
                    <a:pt x="686" y="73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3323744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457" y="0"/>
                  </a:moveTo>
                  <a:cubicBezTo>
                    <a:pt x="845" y="539"/>
                    <a:pt x="306" y="1225"/>
                    <a:pt x="80" y="1990"/>
                  </a:cubicBezTo>
                  <a:cubicBezTo>
                    <a:pt x="0" y="2069"/>
                    <a:pt x="80" y="2069"/>
                    <a:pt x="80" y="2143"/>
                  </a:cubicBezTo>
                  <a:lnTo>
                    <a:pt x="153" y="2143"/>
                  </a:lnTo>
                  <a:lnTo>
                    <a:pt x="233" y="2069"/>
                  </a:lnTo>
                  <a:cubicBezTo>
                    <a:pt x="539" y="1304"/>
                    <a:pt x="998" y="692"/>
                    <a:pt x="1610" y="153"/>
                  </a:cubicBezTo>
                  <a:lnTo>
                    <a:pt x="1610" y="80"/>
                  </a:lnTo>
                  <a:cubicBezTo>
                    <a:pt x="1531" y="0"/>
                    <a:pt x="1457" y="0"/>
                    <a:pt x="1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3399807" y="3780034"/>
              <a:ext cx="79926" cy="56016"/>
            </a:xfrm>
            <a:custGeom>
              <a:avLst/>
              <a:gdLst/>
              <a:ahLst/>
              <a:cxnLst/>
              <a:rect l="l" t="t" r="r" b="b"/>
              <a:pathLst>
                <a:path w="1531" h="1073" extrusionOk="0">
                  <a:moveTo>
                    <a:pt x="1378" y="1"/>
                  </a:moveTo>
                  <a:cubicBezTo>
                    <a:pt x="919" y="227"/>
                    <a:pt x="459" y="533"/>
                    <a:pt x="74" y="919"/>
                  </a:cubicBezTo>
                  <a:cubicBezTo>
                    <a:pt x="0" y="919"/>
                    <a:pt x="0" y="992"/>
                    <a:pt x="74" y="992"/>
                  </a:cubicBezTo>
                  <a:cubicBezTo>
                    <a:pt x="74" y="1072"/>
                    <a:pt x="153" y="1072"/>
                    <a:pt x="153" y="1072"/>
                  </a:cubicBezTo>
                  <a:cubicBezTo>
                    <a:pt x="153" y="1072"/>
                    <a:pt x="227" y="1072"/>
                    <a:pt x="227" y="992"/>
                  </a:cubicBezTo>
                  <a:cubicBezTo>
                    <a:pt x="533" y="686"/>
                    <a:pt x="992" y="380"/>
                    <a:pt x="1451" y="227"/>
                  </a:cubicBezTo>
                  <a:cubicBezTo>
                    <a:pt x="1531" y="154"/>
                    <a:pt x="1531" y="154"/>
                    <a:pt x="1531" y="74"/>
                  </a:cubicBezTo>
                  <a:cubicBezTo>
                    <a:pt x="1451" y="1"/>
                    <a:pt x="1451" y="1"/>
                    <a:pt x="1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3355694" y="3895720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154" y="1"/>
                  </a:moveTo>
                  <a:cubicBezTo>
                    <a:pt x="80" y="154"/>
                    <a:pt x="1" y="307"/>
                    <a:pt x="1" y="540"/>
                  </a:cubicBezTo>
                  <a:lnTo>
                    <a:pt x="80" y="613"/>
                  </a:lnTo>
                  <a:lnTo>
                    <a:pt x="154" y="613"/>
                  </a:lnTo>
                  <a:cubicBezTo>
                    <a:pt x="154" y="613"/>
                    <a:pt x="233" y="540"/>
                    <a:pt x="233" y="460"/>
                  </a:cubicBezTo>
                  <a:cubicBezTo>
                    <a:pt x="233" y="387"/>
                    <a:pt x="233" y="233"/>
                    <a:pt x="307" y="154"/>
                  </a:cubicBezTo>
                  <a:cubicBezTo>
                    <a:pt x="386" y="154"/>
                    <a:pt x="386" y="80"/>
                    <a:pt x="307" y="80"/>
                  </a:cubicBezTo>
                  <a:cubicBezTo>
                    <a:pt x="307" y="1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3179919" y="3867947"/>
              <a:ext cx="12216" cy="43800"/>
            </a:xfrm>
            <a:custGeom>
              <a:avLst/>
              <a:gdLst/>
              <a:ahLst/>
              <a:cxnLst/>
              <a:rect l="l" t="t" r="r" b="b"/>
              <a:pathLst>
                <a:path w="234" h="839" extrusionOk="0">
                  <a:moveTo>
                    <a:pt x="154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0" y="765"/>
                  </a:lnTo>
                  <a:cubicBezTo>
                    <a:pt x="0" y="765"/>
                    <a:pt x="0" y="839"/>
                    <a:pt x="80" y="839"/>
                  </a:cubicBezTo>
                  <a:cubicBezTo>
                    <a:pt x="154" y="839"/>
                    <a:pt x="154" y="839"/>
                    <a:pt x="154" y="765"/>
                  </a:cubicBezTo>
                  <a:lnTo>
                    <a:pt x="233" y="153"/>
                  </a:lnTo>
                  <a:cubicBezTo>
                    <a:pt x="233" y="74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2992295" y="3899896"/>
              <a:ext cx="16079" cy="32002"/>
            </a:xfrm>
            <a:custGeom>
              <a:avLst/>
              <a:gdLst/>
              <a:ahLst/>
              <a:cxnLst/>
              <a:rect l="l" t="t" r="r" b="b"/>
              <a:pathLst>
                <a:path w="308" h="613" extrusionOk="0">
                  <a:moveTo>
                    <a:pt x="74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74" y="460"/>
                  </a:lnTo>
                  <a:cubicBezTo>
                    <a:pt x="74" y="533"/>
                    <a:pt x="74" y="613"/>
                    <a:pt x="154" y="613"/>
                  </a:cubicBezTo>
                  <a:cubicBezTo>
                    <a:pt x="227" y="533"/>
                    <a:pt x="307" y="533"/>
                    <a:pt x="227" y="460"/>
                  </a:cubicBezTo>
                  <a:lnTo>
                    <a:pt x="227" y="74"/>
                  </a:lnTo>
                  <a:cubicBezTo>
                    <a:pt x="154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2844346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27" y="0"/>
                  </a:moveTo>
                  <a:cubicBezTo>
                    <a:pt x="98" y="0"/>
                    <a:pt x="80" y="20"/>
                    <a:pt x="80" y="60"/>
                  </a:cubicBezTo>
                  <a:cubicBezTo>
                    <a:pt x="1" y="60"/>
                    <a:pt x="1" y="134"/>
                    <a:pt x="80" y="213"/>
                  </a:cubicBezTo>
                  <a:lnTo>
                    <a:pt x="692" y="825"/>
                  </a:lnTo>
                  <a:lnTo>
                    <a:pt x="845" y="825"/>
                  </a:lnTo>
                  <a:lnTo>
                    <a:pt x="845" y="672"/>
                  </a:lnTo>
                  <a:lnTo>
                    <a:pt x="233" y="60"/>
                  </a:lnTo>
                  <a:cubicBezTo>
                    <a:pt x="193" y="20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2952358" y="3492436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74" y="0"/>
                  </a:moveTo>
                  <a:cubicBezTo>
                    <a:pt x="1" y="74"/>
                    <a:pt x="1" y="153"/>
                    <a:pt x="74" y="153"/>
                  </a:cubicBezTo>
                  <a:lnTo>
                    <a:pt x="686" y="765"/>
                  </a:lnTo>
                  <a:lnTo>
                    <a:pt x="766" y="765"/>
                  </a:lnTo>
                  <a:lnTo>
                    <a:pt x="839" y="686"/>
                  </a:lnTo>
                  <a:lnTo>
                    <a:pt x="839" y="6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7007016" y="3879745"/>
              <a:ext cx="60140" cy="16027"/>
            </a:xfrm>
            <a:custGeom>
              <a:avLst/>
              <a:gdLst/>
              <a:ahLst/>
              <a:cxnLst/>
              <a:rect l="l" t="t" r="r" b="b"/>
              <a:pathLst>
                <a:path w="1152" h="307" extrusionOk="0">
                  <a:moveTo>
                    <a:pt x="1072" y="1"/>
                  </a:moveTo>
                  <a:cubicBezTo>
                    <a:pt x="766" y="80"/>
                    <a:pt x="386" y="154"/>
                    <a:pt x="80" y="154"/>
                  </a:cubicBezTo>
                  <a:cubicBezTo>
                    <a:pt x="1" y="154"/>
                    <a:pt x="1" y="233"/>
                    <a:pt x="1" y="233"/>
                  </a:cubicBezTo>
                  <a:cubicBezTo>
                    <a:pt x="1" y="233"/>
                    <a:pt x="1" y="307"/>
                    <a:pt x="80" y="307"/>
                  </a:cubicBezTo>
                  <a:cubicBezTo>
                    <a:pt x="386" y="233"/>
                    <a:pt x="766" y="154"/>
                    <a:pt x="1072" y="80"/>
                  </a:cubicBezTo>
                  <a:cubicBezTo>
                    <a:pt x="1152" y="80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302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2" name="Google Shape;3182;p17"/>
          <p:cNvPicPr preferRelativeResize="0"/>
          <p:nvPr/>
        </p:nvPicPr>
        <p:blipFill rotWithShape="1">
          <a:blip r:embed="rId2">
            <a:alphaModFix/>
          </a:blip>
          <a:srcRect l="7245" r="50383"/>
          <a:stretch/>
        </p:blipFill>
        <p:spPr>
          <a:xfrm rot="5400000">
            <a:off x="391300" y="-498425"/>
            <a:ext cx="3031075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7"/>
          <p:cNvSpPr/>
          <p:nvPr/>
        </p:nvSpPr>
        <p:spPr>
          <a:xfrm>
            <a:off x="385140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17"/>
          <p:cNvSpPr txBox="1">
            <a:spLocks noGrp="1"/>
          </p:cNvSpPr>
          <p:nvPr>
            <p:ph type="subTitle" idx="1"/>
          </p:nvPr>
        </p:nvSpPr>
        <p:spPr>
          <a:xfrm>
            <a:off x="4930520" y="2763705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5" name="Google Shape;3185;p17"/>
          <p:cNvSpPr txBox="1">
            <a:spLocks noGrp="1"/>
          </p:cNvSpPr>
          <p:nvPr>
            <p:ph type="title"/>
          </p:nvPr>
        </p:nvSpPr>
        <p:spPr>
          <a:xfrm>
            <a:off x="4609820" y="1343255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186" name="Google Shape;3186;p17"/>
          <p:cNvGrpSpPr/>
          <p:nvPr/>
        </p:nvGrpSpPr>
        <p:grpSpPr>
          <a:xfrm flipH="1">
            <a:off x="5731026" y="3947250"/>
            <a:ext cx="5712342" cy="1533020"/>
            <a:chOff x="4330176" y="-258275"/>
            <a:chExt cx="5712342" cy="1533020"/>
          </a:xfrm>
        </p:grpSpPr>
        <p:sp>
          <p:nvSpPr>
            <p:cNvPr id="3187" name="Google Shape;3187;p1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8" name="Google Shape;3188;p1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189" name="Google Shape;3189;p1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1" name="Google Shape;3191;p1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92" name="Google Shape;3192;p17"/>
          <p:cNvPicPr preferRelativeResize="0"/>
          <p:nvPr/>
        </p:nvPicPr>
        <p:blipFill rotWithShape="1">
          <a:blip r:embed="rId2">
            <a:alphaModFix/>
          </a:blip>
          <a:srcRect l="7245" r="50383"/>
          <a:stretch/>
        </p:blipFill>
        <p:spPr>
          <a:xfrm rot="5400000">
            <a:off x="391300" y="2532650"/>
            <a:ext cx="3031075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747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174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p25"/>
          <p:cNvGrpSpPr/>
          <p:nvPr/>
        </p:nvGrpSpPr>
        <p:grpSpPr>
          <a:xfrm>
            <a:off x="5085900" y="-258275"/>
            <a:ext cx="5712342" cy="1533020"/>
            <a:chOff x="4330176" y="-258275"/>
            <a:chExt cx="5712342" cy="1533020"/>
          </a:xfrm>
        </p:grpSpPr>
        <p:grpSp>
          <p:nvGrpSpPr>
            <p:cNvPr id="3327" name="Google Shape;3327;p25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28" name="Google Shape;3328;p25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5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0" name="Google Shape;3330;p25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31" name="Google Shape;3331;p25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32" name="Google Shape;3332;p25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5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4" name="Google Shape;3334;p25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5" name="Google Shape;3335;p25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Google Shape;333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37" name="Google Shape;3337;p25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338" name="Google Shape;3338;p25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9" name="Google Shape;3339;p25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40" name="Google Shape;3340;p25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5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2" name="Google Shape;3342;p25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2526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16"/>
          <p:cNvGrpSpPr/>
          <p:nvPr/>
        </p:nvGrpSpPr>
        <p:grpSpPr>
          <a:xfrm flipH="1">
            <a:off x="-3446224" y="-258275"/>
            <a:ext cx="15457992" cy="5658770"/>
            <a:chOff x="-3137874" y="-258275"/>
            <a:chExt cx="15457992" cy="5658770"/>
          </a:xfrm>
        </p:grpSpPr>
        <p:grpSp>
          <p:nvGrpSpPr>
            <p:cNvPr id="1816" name="Google Shape;1816;p16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1817" name="Google Shape;1817;p16"/>
              <p:cNvSpPr/>
              <p:nvPr/>
            </p:nvSpPr>
            <p:spPr>
              <a:xfrm>
                <a:off x="55290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6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6"/>
              <p:cNvSpPr/>
              <p:nvPr/>
            </p:nvSpPr>
            <p:spPr>
              <a:xfrm>
                <a:off x="55290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0" name="Google Shape;1820;p16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1821" name="Google Shape;1821;p16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2" name="Google Shape;1822;p16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1823" name="Google Shape;1823;p16"/>
                <p:cNvSpPr/>
                <p:nvPr/>
              </p:nvSpPr>
              <p:spPr>
                <a:xfrm>
                  <a:off x="6144235" y="-115526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16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5" name="Google Shape;1825;p16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6" name="Google Shape;1826;p16"/>
          <p:cNvSpPr txBox="1">
            <a:spLocks noGrp="1"/>
          </p:cNvSpPr>
          <p:nvPr>
            <p:ph type="subTitle" idx="1"/>
          </p:nvPr>
        </p:nvSpPr>
        <p:spPr>
          <a:xfrm>
            <a:off x="720000" y="2684045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6"/>
          <p:cNvSpPr txBox="1">
            <a:spLocks noGrp="1"/>
          </p:cNvSpPr>
          <p:nvPr>
            <p:ph type="title"/>
          </p:nvPr>
        </p:nvSpPr>
        <p:spPr>
          <a:xfrm>
            <a:off x="720000" y="1263595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6"/>
          <p:cNvSpPr/>
          <p:nvPr/>
        </p:nvSpPr>
        <p:spPr>
          <a:xfrm rot="10800000">
            <a:off x="7138346" y="-416999"/>
            <a:ext cx="4004943" cy="1645534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34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23"/>
          <p:cNvSpPr txBox="1">
            <a:spLocks noGrp="1"/>
          </p:cNvSpPr>
          <p:nvPr>
            <p:ph type="title"/>
          </p:nvPr>
        </p:nvSpPr>
        <p:spPr>
          <a:xfrm rot="-5400000">
            <a:off x="1208170" y="1797875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6" name="Google Shape;3276;p23"/>
          <p:cNvSpPr txBox="1">
            <a:spLocks noGrp="1"/>
          </p:cNvSpPr>
          <p:nvPr>
            <p:ph type="subTitle" idx="1"/>
          </p:nvPr>
        </p:nvSpPr>
        <p:spPr>
          <a:xfrm>
            <a:off x="2153495" y="1786175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7" name="Google Shape;3277;p23"/>
          <p:cNvSpPr txBox="1">
            <a:spLocks noGrp="1"/>
          </p:cNvSpPr>
          <p:nvPr>
            <p:ph type="title" idx="2"/>
          </p:nvPr>
        </p:nvSpPr>
        <p:spPr>
          <a:xfrm rot="-5400000">
            <a:off x="5302005" y="1797875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8" name="Google Shape;3278;p23"/>
          <p:cNvSpPr txBox="1">
            <a:spLocks noGrp="1"/>
          </p:cNvSpPr>
          <p:nvPr>
            <p:ph type="subTitle" idx="3"/>
          </p:nvPr>
        </p:nvSpPr>
        <p:spPr>
          <a:xfrm>
            <a:off x="6213855" y="1786175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9" name="Google Shape;3279;p23"/>
          <p:cNvSpPr txBox="1">
            <a:spLocks noGrp="1"/>
          </p:cNvSpPr>
          <p:nvPr>
            <p:ph type="title" idx="4"/>
          </p:nvPr>
        </p:nvSpPr>
        <p:spPr>
          <a:xfrm rot="-5400000">
            <a:off x="1208170" y="3560813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0" name="Google Shape;3280;p23"/>
          <p:cNvSpPr txBox="1">
            <a:spLocks noGrp="1"/>
          </p:cNvSpPr>
          <p:nvPr>
            <p:ph type="subTitle" idx="5"/>
          </p:nvPr>
        </p:nvSpPr>
        <p:spPr>
          <a:xfrm>
            <a:off x="2162595" y="3549113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1" name="Google Shape;3281;p23"/>
          <p:cNvSpPr txBox="1">
            <a:spLocks noGrp="1"/>
          </p:cNvSpPr>
          <p:nvPr>
            <p:ph type="title" idx="6"/>
          </p:nvPr>
        </p:nvSpPr>
        <p:spPr>
          <a:xfrm rot="-5400000">
            <a:off x="5302005" y="3560813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2" name="Google Shape;3282;p23"/>
          <p:cNvSpPr txBox="1">
            <a:spLocks noGrp="1"/>
          </p:cNvSpPr>
          <p:nvPr>
            <p:ph type="subTitle" idx="7"/>
          </p:nvPr>
        </p:nvSpPr>
        <p:spPr>
          <a:xfrm>
            <a:off x="6222956" y="3549113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3" name="Google Shape;3283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rot="10800000" flipH="1">
            <a:off x="-3137874" y="-1161734"/>
            <a:ext cx="13547466" cy="6815579"/>
            <a:chOff x="-3137874" y="-511625"/>
            <a:chExt cx="13547466" cy="6815579"/>
          </a:xfrm>
        </p:grpSpPr>
        <p:grpSp>
          <p:nvGrpSpPr>
            <p:cNvPr id="3285" name="Google Shape;3285;p23"/>
            <p:cNvGrpSpPr/>
            <p:nvPr/>
          </p:nvGrpSpPr>
          <p:grpSpPr>
            <a:xfrm>
              <a:off x="4100517" y="-511625"/>
              <a:ext cx="6309074" cy="6815579"/>
              <a:chOff x="1822917" y="-511625"/>
              <a:chExt cx="6309074" cy="6815579"/>
            </a:xfrm>
          </p:grpSpPr>
          <p:sp>
            <p:nvSpPr>
              <p:cNvPr id="3286" name="Google Shape;3286;p23"/>
              <p:cNvSpPr/>
              <p:nvPr/>
            </p:nvSpPr>
            <p:spPr>
              <a:xfrm rot="-2700093">
                <a:off x="5082476" y="4241056"/>
                <a:ext cx="3104286" cy="1130976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3"/>
              <p:cNvSpPr/>
              <p:nvPr/>
            </p:nvSpPr>
            <p:spPr>
              <a:xfrm rot="10800000">
                <a:off x="1822917" y="-51162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3"/>
              <p:cNvSpPr/>
              <p:nvPr/>
            </p:nvSpPr>
            <p:spPr>
              <a:xfrm rot="-2700093">
                <a:off x="5045626" y="4204206"/>
                <a:ext cx="3104286" cy="1130976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23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290" name="Google Shape;3290;p23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1" name="Google Shape;3291;p23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292" name="Google Shape;3292;p23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23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94" name="Google Shape;3294;p23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39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8" r:id="rId6"/>
    <p:sldLayoutId id="2147483659" r:id="rId7"/>
    <p:sldLayoutId id="2147483660" r:id="rId8"/>
    <p:sldLayoutId id="2147483665" r:id="rId9"/>
    <p:sldLayoutId id="2147483674" r:id="rId10"/>
    <p:sldLayoutId id="2147483675" r:id="rId11"/>
    <p:sldLayoutId id="2147483683" r:id="rId12"/>
    <p:sldLayoutId id="2147483684" r:id="rId13"/>
    <p:sldLayoutId id="2147483685" r:id="rId14"/>
    <p:sldLayoutId id="2147483687" r:id="rId15"/>
    <p:sldLayoutId id="2147483688" r:id="rId16"/>
    <p:sldLayoutId id="214748368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hyperlink" Target="https://docs.aws.amazon.com/whitepapers/latest/aws-overview/six-advantages-of-cloud-computing.html" TargetMode="External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tvs.com/blog/negocios/iaas-paas-e-saa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chart" Target="../charts/chart1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hyperlink" Target="https://www.statista.com/chart/18819/worldwide-market-share-of-leading-cloud-infrastructure-service-provider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chart" Target="../charts/chart2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hyperlink" Target="https://www.statista.com/chart/18819/worldwide-market-share-of-leading-cloud-infrastructure-service-provide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www.redhat.com/pt-br/topics/cloud-computing/iaas-vs-paas-vs-saa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www.bmc.com/blogs/saas-vs-paas-vs-iaas-whats-the-difference-and-how-to-choose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7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hyperlink" Target="https://www.bmc.com/blogs/saas-vs-paas-vs-iaas-whats-the-difference-and-how-to-choose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hart" Target="../charts/chart3.xm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iagoPanini/panini-tech-stories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9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ws.amazon.com/compliance/shared-responsibility-model/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16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4.png"/><Relationship Id="rId7" Type="http://schemas.openxmlformats.org/officeDocument/2006/relationships/image" Target="../media/image123.png"/><Relationship Id="rId12" Type="http://schemas.openxmlformats.org/officeDocument/2006/relationships/image" Target="../media/image1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16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31.png"/><Relationship Id="rId7" Type="http://schemas.openxmlformats.org/officeDocument/2006/relationships/image" Target="../media/image126.png"/><Relationship Id="rId12" Type="http://schemas.openxmlformats.org/officeDocument/2006/relationships/image" Target="../media/image1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png"/><Relationship Id="rId11" Type="http://schemas.openxmlformats.org/officeDocument/2006/relationships/image" Target="../media/image130.png"/><Relationship Id="rId5" Type="http://schemas.openxmlformats.org/officeDocument/2006/relationships/image" Target="../media/image133.png"/><Relationship Id="rId10" Type="http://schemas.openxmlformats.org/officeDocument/2006/relationships/image" Target="../media/image129.png"/><Relationship Id="rId4" Type="http://schemas.openxmlformats.org/officeDocument/2006/relationships/image" Target="../media/image132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4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aws.amazon.com/wellarchitected/latest/framework/sec_permissions_least_privileges.html" TargetMode="Externa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9.png"/><Relationship Id="rId7" Type="http://schemas.openxmlformats.org/officeDocument/2006/relationships/hyperlink" Target="https://spacelift.io/blog/aws-iam-rol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4.png"/><Relationship Id="rId5" Type="http://schemas.openxmlformats.org/officeDocument/2006/relationships/image" Target="../media/image130.png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5" Type="http://schemas.openxmlformats.org/officeDocument/2006/relationships/image" Target="../media/image139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flare.com/learning/dns/what-is-dns/" TargetMode="External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4.png"/><Relationship Id="rId5" Type="http://schemas.openxmlformats.org/officeDocument/2006/relationships/image" Target="../media/image39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36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7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hyperlink" Target="https://www.amazon.com/Feature-Store-Machine-Learning-discover/dp/1803230061" TargetMode="External"/><Relationship Id="rId7" Type="http://schemas.openxmlformats.org/officeDocument/2006/relationships/hyperlink" Target="https://www.youtube.com/watch?v=mweKH03m5w4&amp;t=3s&amp;ab_channel=BuildingNubank" TargetMode="External"/><Relationship Id="rId12" Type="http://schemas.openxmlformats.org/officeDocument/2006/relationships/hyperlink" Target="https://www.amazon.com.br/Feature-Engineering-Bookcamp-Sinan-Ozdemir/dp/161729979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0.png"/><Relationship Id="rId11" Type="http://schemas.openxmlformats.org/officeDocument/2006/relationships/hyperlink" Target="https://www.hopsworks.ai/dictionary/feature-store" TargetMode="External"/><Relationship Id="rId5" Type="http://schemas.openxmlformats.org/officeDocument/2006/relationships/hyperlink" Target="https://www.oreilly.com/library/view/building-machine-learning/9781098165222/" TargetMode="External"/><Relationship Id="rId10" Type="http://schemas.openxmlformats.org/officeDocument/2006/relationships/hyperlink" Target="https://www.tecton.ai/blog/devops-ml-data/#footnote-1" TargetMode="External"/><Relationship Id="rId4" Type="http://schemas.openxmlformats.org/officeDocument/2006/relationships/image" Target="../media/image189.png"/><Relationship Id="rId9" Type="http://schemas.openxmlformats.org/officeDocument/2006/relationships/hyperlink" Target="https://www.tecton.ai/blog/what-is-a-feature-store/?utm_source=LinkedIn&amp;utm_medium=Email&amp;utm_campaign=Data_Hackers&amp;utm_content=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rver_(computing)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hyperlink" Target="https://en.wikipedia.org/wiki/Firewall_(computing)#:~:text=In%20computing%2C%20a%20firewall%20is,network%2C%20such%20as%20the%20Internet.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Router_(computing)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Network_switch" TargetMode="External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3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 101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47249" y="2515955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56574" y="3292049"/>
            <a:ext cx="3389647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básico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necessário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sobre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nuvem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com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AWS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87AE47-95BD-6D8C-17CF-8344AC30731A}"/>
              </a:ext>
            </a:extLst>
          </p:cNvPr>
          <p:cNvGrpSpPr/>
          <p:nvPr/>
        </p:nvGrpSpPr>
        <p:grpSpPr>
          <a:xfrm>
            <a:off x="828776" y="569742"/>
            <a:ext cx="2618473" cy="515133"/>
            <a:chOff x="828776" y="906243"/>
            <a:chExt cx="2618473" cy="515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E6CDD2-E008-E2DA-BA9D-86695AD8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776" y="933451"/>
              <a:ext cx="468412" cy="470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97688-449A-1EBA-AE3C-CA3D0760087A}"/>
                </a:ext>
              </a:extLst>
            </p:cNvPr>
            <p:cNvSpPr txBox="1"/>
            <p:nvPr/>
          </p:nvSpPr>
          <p:spPr>
            <a:xfrm>
              <a:off x="1292836" y="906243"/>
              <a:ext cx="2154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  <a:defRPr/>
              </a:pPr>
              <a:r>
                <a:rPr lang="pt-BR" sz="1800" kern="1200" dirty="0">
                  <a:solidFill>
                    <a:srgbClr val="B252D0"/>
                  </a:solidFill>
                  <a:latin typeface="Matura MT Script Capitals" panose="03020802060602070202" pitchFamily="66" charset="0"/>
                  <a:ea typeface="Segoe UI Black" panose="020B0A02040204020203" pitchFamily="34" charset="0"/>
                  <a:cs typeface="+mn-cs"/>
                </a:rPr>
                <a:t>panini-tech-stories</a:t>
              </a:r>
              <a:endParaRPr lang="en-US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endParaRPr>
            </a:p>
          </p:txBody>
        </p:sp>
        <p:sp>
          <p:nvSpPr>
            <p:cNvPr id="9" name="Google Shape;3409;p34">
              <a:extLst>
                <a:ext uri="{FF2B5EF4-FFF2-40B4-BE49-F238E27FC236}">
                  <a16:creationId xmlns:a16="http://schemas.microsoft.com/office/drawing/2014/main" id="{985294B9-EF80-FEC1-8FD5-FE3F54DEA046}"/>
                </a:ext>
              </a:extLst>
            </p:cNvPr>
            <p:cNvSpPr txBox="1">
              <a:spLocks/>
            </p:cNvSpPr>
            <p:nvPr/>
          </p:nvSpPr>
          <p:spPr>
            <a:xfrm>
              <a:off x="1311886" y="1139678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/>
              <a:r>
                <a:rPr lang="en-US" sz="1000" i="1" dirty="0" err="1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Apresenta</a:t>
              </a:r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4C452-EFE5-1D5D-0F63-61CCEC0E74B2}"/>
              </a:ext>
            </a:extLst>
          </p:cNvPr>
          <p:cNvGrpSpPr/>
          <p:nvPr/>
        </p:nvGrpSpPr>
        <p:grpSpPr>
          <a:xfrm>
            <a:off x="649758" y="4013545"/>
            <a:ext cx="1008126" cy="900722"/>
            <a:chOff x="671704" y="3658457"/>
            <a:chExt cx="1008126" cy="900722"/>
          </a:xfrm>
        </p:grpSpPr>
        <p:pic>
          <p:nvPicPr>
            <p:cNvPr id="4" name="Picture 3" descr="A person with a beard and mustache&#10;&#10;Description automatically generated">
              <a:extLst>
                <a:ext uri="{FF2B5EF4-FFF2-40B4-BE49-F238E27FC236}">
                  <a16:creationId xmlns:a16="http://schemas.microsoft.com/office/drawing/2014/main" id="{34F63140-22CA-F7D4-E2BC-836A5094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55" y="3658457"/>
              <a:ext cx="619024" cy="619024"/>
            </a:xfrm>
            <a:prstGeom prst="ellipse">
              <a:avLst/>
            </a:prstGeom>
          </p:spPr>
        </p:pic>
        <p:sp>
          <p:nvSpPr>
            <p:cNvPr id="10" name="Google Shape;3409;p34">
              <a:extLst>
                <a:ext uri="{FF2B5EF4-FFF2-40B4-BE49-F238E27FC236}">
                  <a16:creationId xmlns:a16="http://schemas.microsoft.com/office/drawing/2014/main" id="{116C18F0-3EAB-4639-40B6-6E9056F8B7AB}"/>
                </a:ext>
              </a:extLst>
            </p:cNvPr>
            <p:cNvSpPr txBox="1">
              <a:spLocks/>
            </p:cNvSpPr>
            <p:nvPr/>
          </p:nvSpPr>
          <p:spPr>
            <a:xfrm>
              <a:off x="671704" y="4277481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/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Thiago Panini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AS 6 VANTAGENS DA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tão interessante utilizar recursos de computação em nuvem?</a:t>
            </a:r>
          </a:p>
        </p:txBody>
      </p:sp>
      <p:grpSp>
        <p:nvGrpSpPr>
          <p:cNvPr id="40" name="Google Shape;1218;p53">
            <a:extLst>
              <a:ext uri="{FF2B5EF4-FFF2-40B4-BE49-F238E27FC236}">
                <a16:creationId xmlns:a16="http://schemas.microsoft.com/office/drawing/2014/main" id="{0849A365-1F4A-38FD-32F0-8E39C06FF10C}"/>
              </a:ext>
            </a:extLst>
          </p:cNvPr>
          <p:cNvGrpSpPr/>
          <p:nvPr/>
        </p:nvGrpSpPr>
        <p:grpSpPr>
          <a:xfrm>
            <a:off x="5413155" y="1522299"/>
            <a:ext cx="2790097" cy="3475221"/>
            <a:chOff x="5122133" y="1170146"/>
            <a:chExt cx="3405049" cy="4241177"/>
          </a:xfrm>
        </p:grpSpPr>
        <p:sp>
          <p:nvSpPr>
            <p:cNvPr id="41" name="Google Shape;1219;p53">
              <a:extLst>
                <a:ext uri="{FF2B5EF4-FFF2-40B4-BE49-F238E27FC236}">
                  <a16:creationId xmlns:a16="http://schemas.microsoft.com/office/drawing/2014/main" id="{267D38BD-ED44-71D8-E2D3-F4A91ED34EEF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1220;p53">
              <a:extLst>
                <a:ext uri="{FF2B5EF4-FFF2-40B4-BE49-F238E27FC236}">
                  <a16:creationId xmlns:a16="http://schemas.microsoft.com/office/drawing/2014/main" id="{2174B7B6-3D9D-588F-F070-592C9F6DAAA5}"/>
                </a:ext>
              </a:extLst>
            </p:cNvPr>
            <p:cNvCxnSpPr>
              <a:cxnSpLocks/>
            </p:cNvCxnSpPr>
            <p:nvPr/>
          </p:nvCxnSpPr>
          <p:spPr>
            <a:xfrm>
              <a:off x="5132093" y="1170146"/>
              <a:ext cx="1634621" cy="12686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222;p53">
              <a:extLst>
                <a:ext uri="{FF2B5EF4-FFF2-40B4-BE49-F238E27FC236}">
                  <a16:creationId xmlns:a16="http://schemas.microsoft.com/office/drawing/2014/main" id="{6CA92804-29DC-F3D9-7B35-27151250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1223;p53">
              <a:extLst>
                <a:ext uri="{FF2B5EF4-FFF2-40B4-BE49-F238E27FC236}">
                  <a16:creationId xmlns:a16="http://schemas.microsoft.com/office/drawing/2014/main" id="{6D19189E-FE11-6F23-6386-B6FAE276BB7E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4;p53">
              <a:extLst>
                <a:ext uri="{FF2B5EF4-FFF2-40B4-BE49-F238E27FC236}">
                  <a16:creationId xmlns:a16="http://schemas.microsoft.com/office/drawing/2014/main" id="{26B0E3CD-7A4C-2A0B-1D42-EE574A2E5105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5;p53">
              <a:extLst>
                <a:ext uri="{FF2B5EF4-FFF2-40B4-BE49-F238E27FC236}">
                  <a16:creationId xmlns:a16="http://schemas.microsoft.com/office/drawing/2014/main" id="{415CED3E-9B29-4F18-FB86-9C19F5C83D02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6;p53">
              <a:extLst>
                <a:ext uri="{FF2B5EF4-FFF2-40B4-BE49-F238E27FC236}">
                  <a16:creationId xmlns:a16="http://schemas.microsoft.com/office/drawing/2014/main" id="{38637BA0-E22F-D9BB-0086-2C504A20E007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7;p53">
              <a:extLst>
                <a:ext uri="{FF2B5EF4-FFF2-40B4-BE49-F238E27FC236}">
                  <a16:creationId xmlns:a16="http://schemas.microsoft.com/office/drawing/2014/main" id="{A319D67C-09C5-9BA1-55E3-07FBF60E14C4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8;p53">
              <a:extLst>
                <a:ext uri="{FF2B5EF4-FFF2-40B4-BE49-F238E27FC236}">
                  <a16:creationId xmlns:a16="http://schemas.microsoft.com/office/drawing/2014/main" id="{42E81796-3DD6-798F-77B8-C3F9B55E0F31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9;p53">
              <a:extLst>
                <a:ext uri="{FF2B5EF4-FFF2-40B4-BE49-F238E27FC236}">
                  <a16:creationId xmlns:a16="http://schemas.microsoft.com/office/drawing/2014/main" id="{648E7C2F-9F99-7CBD-7436-206534F23941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0;p53">
              <a:extLst>
                <a:ext uri="{FF2B5EF4-FFF2-40B4-BE49-F238E27FC236}">
                  <a16:creationId xmlns:a16="http://schemas.microsoft.com/office/drawing/2014/main" id="{7C90DB69-7EDA-FEC7-9165-0D39A671A5DC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1;p53">
              <a:extLst>
                <a:ext uri="{FF2B5EF4-FFF2-40B4-BE49-F238E27FC236}">
                  <a16:creationId xmlns:a16="http://schemas.microsoft.com/office/drawing/2014/main" id="{259D97EA-D1D0-DA15-904A-8870BF0A8E5D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2;p53">
              <a:extLst>
                <a:ext uri="{FF2B5EF4-FFF2-40B4-BE49-F238E27FC236}">
                  <a16:creationId xmlns:a16="http://schemas.microsoft.com/office/drawing/2014/main" id="{A56A818B-75A0-A655-60FD-A23DC44C2CD1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3;p53">
              <a:extLst>
                <a:ext uri="{FF2B5EF4-FFF2-40B4-BE49-F238E27FC236}">
                  <a16:creationId xmlns:a16="http://schemas.microsoft.com/office/drawing/2014/main" id="{A1BA977C-50E7-F30D-1BE3-D9A14071C5A4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4;p53">
              <a:extLst>
                <a:ext uri="{FF2B5EF4-FFF2-40B4-BE49-F238E27FC236}">
                  <a16:creationId xmlns:a16="http://schemas.microsoft.com/office/drawing/2014/main" id="{75E19A2C-7854-CB44-9813-6CDC40F1D6AC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5;p53">
              <a:extLst>
                <a:ext uri="{FF2B5EF4-FFF2-40B4-BE49-F238E27FC236}">
                  <a16:creationId xmlns:a16="http://schemas.microsoft.com/office/drawing/2014/main" id="{85C9B86D-E945-23E4-8A94-991EDBE71A29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53">
              <a:extLst>
                <a:ext uri="{FF2B5EF4-FFF2-40B4-BE49-F238E27FC236}">
                  <a16:creationId xmlns:a16="http://schemas.microsoft.com/office/drawing/2014/main" id="{E5A4F24B-4B95-9D6F-C16D-2E5BDCDB73D0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53">
              <a:extLst>
                <a:ext uri="{FF2B5EF4-FFF2-40B4-BE49-F238E27FC236}">
                  <a16:creationId xmlns:a16="http://schemas.microsoft.com/office/drawing/2014/main" id="{A0F6FC08-8364-FCEA-E76A-92886B75CE30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53">
              <a:extLst>
                <a:ext uri="{FF2B5EF4-FFF2-40B4-BE49-F238E27FC236}">
                  <a16:creationId xmlns:a16="http://schemas.microsoft.com/office/drawing/2014/main" id="{BA1D6639-A77E-5765-14A4-5B2D94FA9919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239;p53">
              <a:extLst>
                <a:ext uri="{FF2B5EF4-FFF2-40B4-BE49-F238E27FC236}">
                  <a16:creationId xmlns:a16="http://schemas.microsoft.com/office/drawing/2014/main" id="{027B5AE1-21B2-8B68-8D05-53000AB9EF95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240;p53">
              <a:extLst>
                <a:ext uri="{FF2B5EF4-FFF2-40B4-BE49-F238E27FC236}">
                  <a16:creationId xmlns:a16="http://schemas.microsoft.com/office/drawing/2014/main" id="{E8A35F11-289A-D060-4451-319DE0C98057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241;p53">
              <a:extLst>
                <a:ext uri="{FF2B5EF4-FFF2-40B4-BE49-F238E27FC236}">
                  <a16:creationId xmlns:a16="http://schemas.microsoft.com/office/drawing/2014/main" id="{01557018-087E-8B61-91EA-E0D6ADCA48F6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242;p53">
              <a:extLst>
                <a:ext uri="{FF2B5EF4-FFF2-40B4-BE49-F238E27FC236}">
                  <a16:creationId xmlns:a16="http://schemas.microsoft.com/office/drawing/2014/main" id="{95917D12-F78F-4BE7-18C4-0E1A83596EDD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243;p53">
              <a:extLst>
                <a:ext uri="{FF2B5EF4-FFF2-40B4-BE49-F238E27FC236}">
                  <a16:creationId xmlns:a16="http://schemas.microsoft.com/office/drawing/2014/main" id="{FAF29D99-99CF-4074-6C3B-F3FAEA09C865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244;p53">
              <a:extLst>
                <a:ext uri="{FF2B5EF4-FFF2-40B4-BE49-F238E27FC236}">
                  <a16:creationId xmlns:a16="http://schemas.microsoft.com/office/drawing/2014/main" id="{DCBD0046-D000-C19A-661F-DDD359885BE2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245;p53">
              <a:extLst>
                <a:ext uri="{FF2B5EF4-FFF2-40B4-BE49-F238E27FC236}">
                  <a16:creationId xmlns:a16="http://schemas.microsoft.com/office/drawing/2014/main" id="{F179735A-FD6B-9B17-7F57-C5631438252E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246;p53">
              <a:extLst>
                <a:ext uri="{FF2B5EF4-FFF2-40B4-BE49-F238E27FC236}">
                  <a16:creationId xmlns:a16="http://schemas.microsoft.com/office/drawing/2014/main" id="{397BAD8E-2210-C4D9-886A-8DDE6EAC5A7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247;p53">
              <a:extLst>
                <a:ext uri="{FF2B5EF4-FFF2-40B4-BE49-F238E27FC236}">
                  <a16:creationId xmlns:a16="http://schemas.microsoft.com/office/drawing/2014/main" id="{39FB8100-7A7D-E13B-A585-9D26F00EA05D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248;p53">
              <a:extLst>
                <a:ext uri="{FF2B5EF4-FFF2-40B4-BE49-F238E27FC236}">
                  <a16:creationId xmlns:a16="http://schemas.microsoft.com/office/drawing/2014/main" id="{D1550ECB-E601-45EF-2787-CB9EE6B9A9DD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249;p53">
              <a:extLst>
                <a:ext uri="{FF2B5EF4-FFF2-40B4-BE49-F238E27FC236}">
                  <a16:creationId xmlns:a16="http://schemas.microsoft.com/office/drawing/2014/main" id="{08458A9E-1453-D754-C149-93C6E596039A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250;p53">
              <a:extLst>
                <a:ext uri="{FF2B5EF4-FFF2-40B4-BE49-F238E27FC236}">
                  <a16:creationId xmlns:a16="http://schemas.microsoft.com/office/drawing/2014/main" id="{F0E3B1D3-8F58-7B69-F786-212C316EF27B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251;p53">
              <a:extLst>
                <a:ext uri="{FF2B5EF4-FFF2-40B4-BE49-F238E27FC236}">
                  <a16:creationId xmlns:a16="http://schemas.microsoft.com/office/drawing/2014/main" id="{45110461-9943-9E59-951A-0189DD8368A5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252;p53">
              <a:extLst>
                <a:ext uri="{FF2B5EF4-FFF2-40B4-BE49-F238E27FC236}">
                  <a16:creationId xmlns:a16="http://schemas.microsoft.com/office/drawing/2014/main" id="{F7B47FB6-6AE2-BBB3-6504-29C5289E3675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253;p53">
              <a:extLst>
                <a:ext uri="{FF2B5EF4-FFF2-40B4-BE49-F238E27FC236}">
                  <a16:creationId xmlns:a16="http://schemas.microsoft.com/office/drawing/2014/main" id="{7CE328F9-8A73-A7E3-7B0A-F9E18FE42EE7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254;p53">
              <a:extLst>
                <a:ext uri="{FF2B5EF4-FFF2-40B4-BE49-F238E27FC236}">
                  <a16:creationId xmlns:a16="http://schemas.microsoft.com/office/drawing/2014/main" id="{530A2B56-EDCC-5CC4-0708-1AB6C44A82BB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255;p53">
              <a:extLst>
                <a:ext uri="{FF2B5EF4-FFF2-40B4-BE49-F238E27FC236}">
                  <a16:creationId xmlns:a16="http://schemas.microsoft.com/office/drawing/2014/main" id="{57CE3084-E568-59C7-1152-2A6C78F63DEC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256;p53">
              <a:extLst>
                <a:ext uri="{FF2B5EF4-FFF2-40B4-BE49-F238E27FC236}">
                  <a16:creationId xmlns:a16="http://schemas.microsoft.com/office/drawing/2014/main" id="{136E2635-D91E-E919-CAAD-4293AAF57080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257;p53">
              <a:extLst>
                <a:ext uri="{FF2B5EF4-FFF2-40B4-BE49-F238E27FC236}">
                  <a16:creationId xmlns:a16="http://schemas.microsoft.com/office/drawing/2014/main" id="{73D7FC6B-B2D2-6E95-C1AD-62AF9A57FC5D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258;p53">
              <a:extLst>
                <a:ext uri="{FF2B5EF4-FFF2-40B4-BE49-F238E27FC236}">
                  <a16:creationId xmlns:a16="http://schemas.microsoft.com/office/drawing/2014/main" id="{E34CE69B-7657-6E23-1C7A-29ED9DD60AAC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259;p53">
              <a:extLst>
                <a:ext uri="{FF2B5EF4-FFF2-40B4-BE49-F238E27FC236}">
                  <a16:creationId xmlns:a16="http://schemas.microsoft.com/office/drawing/2014/main" id="{101E1725-CD16-A27A-9F6E-16296029C8AD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260;p53">
              <a:extLst>
                <a:ext uri="{FF2B5EF4-FFF2-40B4-BE49-F238E27FC236}">
                  <a16:creationId xmlns:a16="http://schemas.microsoft.com/office/drawing/2014/main" id="{726CA7C6-1FB3-E7D0-421D-19A25EAD3DFF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261;p53">
              <a:extLst>
                <a:ext uri="{FF2B5EF4-FFF2-40B4-BE49-F238E27FC236}">
                  <a16:creationId xmlns:a16="http://schemas.microsoft.com/office/drawing/2014/main" id="{181B0E46-8F22-356B-0673-D8B1CF4040B9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262;p53">
              <a:extLst>
                <a:ext uri="{FF2B5EF4-FFF2-40B4-BE49-F238E27FC236}">
                  <a16:creationId xmlns:a16="http://schemas.microsoft.com/office/drawing/2014/main" id="{A20D8C85-7658-DD91-E28D-244AF5F393F2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263;p53">
              <a:extLst>
                <a:ext uri="{FF2B5EF4-FFF2-40B4-BE49-F238E27FC236}">
                  <a16:creationId xmlns:a16="http://schemas.microsoft.com/office/drawing/2014/main" id="{E6DD919F-8E58-B4E3-2223-E4459DCADBB9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264;p53">
              <a:extLst>
                <a:ext uri="{FF2B5EF4-FFF2-40B4-BE49-F238E27FC236}">
                  <a16:creationId xmlns:a16="http://schemas.microsoft.com/office/drawing/2014/main" id="{92275AAD-9675-7BD2-6D22-D11DCD7443B6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265;p53">
              <a:extLst>
                <a:ext uri="{FF2B5EF4-FFF2-40B4-BE49-F238E27FC236}">
                  <a16:creationId xmlns:a16="http://schemas.microsoft.com/office/drawing/2014/main" id="{C99E760F-FD29-EB66-F022-8ECEB9A6D3C3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266;p53">
              <a:extLst>
                <a:ext uri="{FF2B5EF4-FFF2-40B4-BE49-F238E27FC236}">
                  <a16:creationId xmlns:a16="http://schemas.microsoft.com/office/drawing/2014/main" id="{FDE731DB-FCD4-5BA2-1456-8412E67558E1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267;p53">
              <a:extLst>
                <a:ext uri="{FF2B5EF4-FFF2-40B4-BE49-F238E27FC236}">
                  <a16:creationId xmlns:a16="http://schemas.microsoft.com/office/drawing/2014/main" id="{3006A7D0-25A3-27CF-E314-3D6360275FF0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268;p53">
              <a:extLst>
                <a:ext uri="{FF2B5EF4-FFF2-40B4-BE49-F238E27FC236}">
                  <a16:creationId xmlns:a16="http://schemas.microsoft.com/office/drawing/2014/main" id="{59E7E373-F2C5-BEC4-E636-6A422504038E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269;p53">
              <a:extLst>
                <a:ext uri="{FF2B5EF4-FFF2-40B4-BE49-F238E27FC236}">
                  <a16:creationId xmlns:a16="http://schemas.microsoft.com/office/drawing/2014/main" id="{D3D42BB2-20F0-5485-A330-CD75301D4F24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270;p53">
              <a:extLst>
                <a:ext uri="{FF2B5EF4-FFF2-40B4-BE49-F238E27FC236}">
                  <a16:creationId xmlns:a16="http://schemas.microsoft.com/office/drawing/2014/main" id="{9911172E-57E2-1705-B260-D02B28908C1D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271;p53">
              <a:extLst>
                <a:ext uri="{FF2B5EF4-FFF2-40B4-BE49-F238E27FC236}">
                  <a16:creationId xmlns:a16="http://schemas.microsoft.com/office/drawing/2014/main" id="{EBDF5B43-4CAD-FEE9-F822-C081A157D081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272;p53">
              <a:extLst>
                <a:ext uri="{FF2B5EF4-FFF2-40B4-BE49-F238E27FC236}">
                  <a16:creationId xmlns:a16="http://schemas.microsoft.com/office/drawing/2014/main" id="{7BB1F7AC-D7E6-5C13-F484-9571A4F7900C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273;p53">
              <a:extLst>
                <a:ext uri="{FF2B5EF4-FFF2-40B4-BE49-F238E27FC236}">
                  <a16:creationId xmlns:a16="http://schemas.microsoft.com/office/drawing/2014/main" id="{C045C4FA-D984-E1E8-0033-433DFE0BA9C9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274;p53">
              <a:extLst>
                <a:ext uri="{FF2B5EF4-FFF2-40B4-BE49-F238E27FC236}">
                  <a16:creationId xmlns:a16="http://schemas.microsoft.com/office/drawing/2014/main" id="{EB0A9009-81BD-6150-557A-FDC662D24787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275;p53">
              <a:extLst>
                <a:ext uri="{FF2B5EF4-FFF2-40B4-BE49-F238E27FC236}">
                  <a16:creationId xmlns:a16="http://schemas.microsoft.com/office/drawing/2014/main" id="{46125115-929B-BDCA-29AF-37C73F95C4FC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276;p53">
              <a:extLst>
                <a:ext uri="{FF2B5EF4-FFF2-40B4-BE49-F238E27FC236}">
                  <a16:creationId xmlns:a16="http://schemas.microsoft.com/office/drawing/2014/main" id="{D01C2485-55EA-AB2A-B771-9226303BD1E0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277;p53">
              <a:extLst>
                <a:ext uri="{FF2B5EF4-FFF2-40B4-BE49-F238E27FC236}">
                  <a16:creationId xmlns:a16="http://schemas.microsoft.com/office/drawing/2014/main" id="{02187064-211D-E403-B51F-3E1BDB2927CD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278;p53">
              <a:extLst>
                <a:ext uri="{FF2B5EF4-FFF2-40B4-BE49-F238E27FC236}">
                  <a16:creationId xmlns:a16="http://schemas.microsoft.com/office/drawing/2014/main" id="{43AA64AF-2B5C-9531-12E7-7D5B00DCA8D6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279;p53">
              <a:extLst>
                <a:ext uri="{FF2B5EF4-FFF2-40B4-BE49-F238E27FC236}">
                  <a16:creationId xmlns:a16="http://schemas.microsoft.com/office/drawing/2014/main" id="{E8CAD382-7FC4-8FDB-D06E-B489E8A0CA7C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280;p53">
              <a:extLst>
                <a:ext uri="{FF2B5EF4-FFF2-40B4-BE49-F238E27FC236}">
                  <a16:creationId xmlns:a16="http://schemas.microsoft.com/office/drawing/2014/main" id="{FB666D15-1505-5842-D034-157ABA4E528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281;p53">
              <a:extLst>
                <a:ext uri="{FF2B5EF4-FFF2-40B4-BE49-F238E27FC236}">
                  <a16:creationId xmlns:a16="http://schemas.microsoft.com/office/drawing/2014/main" id="{D18878F1-92C7-BB63-A8BD-7124671553D9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282;p53">
              <a:extLst>
                <a:ext uri="{FF2B5EF4-FFF2-40B4-BE49-F238E27FC236}">
                  <a16:creationId xmlns:a16="http://schemas.microsoft.com/office/drawing/2014/main" id="{ADCC33C8-8A31-EB60-AB04-201E6CF621D4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283;p53">
              <a:extLst>
                <a:ext uri="{FF2B5EF4-FFF2-40B4-BE49-F238E27FC236}">
                  <a16:creationId xmlns:a16="http://schemas.microsoft.com/office/drawing/2014/main" id="{FA61B088-D8A0-549E-9B7C-151B42AA1212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284;p53">
              <a:extLst>
                <a:ext uri="{FF2B5EF4-FFF2-40B4-BE49-F238E27FC236}">
                  <a16:creationId xmlns:a16="http://schemas.microsoft.com/office/drawing/2014/main" id="{E15AAA54-748D-A667-3D4A-D517B6C29765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285;p53">
              <a:extLst>
                <a:ext uri="{FF2B5EF4-FFF2-40B4-BE49-F238E27FC236}">
                  <a16:creationId xmlns:a16="http://schemas.microsoft.com/office/drawing/2014/main" id="{8BC00AF3-8A40-28B4-85C4-25E2CBB5FD30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286;p53">
              <a:extLst>
                <a:ext uri="{FF2B5EF4-FFF2-40B4-BE49-F238E27FC236}">
                  <a16:creationId xmlns:a16="http://schemas.microsoft.com/office/drawing/2014/main" id="{CA003A59-4038-68AF-6443-5FF804586CFB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287;p53">
              <a:extLst>
                <a:ext uri="{FF2B5EF4-FFF2-40B4-BE49-F238E27FC236}">
                  <a16:creationId xmlns:a16="http://schemas.microsoft.com/office/drawing/2014/main" id="{83161AFF-8A04-0256-C86A-E3B8E12DABF9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288;p53">
              <a:extLst>
                <a:ext uri="{FF2B5EF4-FFF2-40B4-BE49-F238E27FC236}">
                  <a16:creationId xmlns:a16="http://schemas.microsoft.com/office/drawing/2014/main" id="{8BB0719D-0530-5319-5C1E-E65F7FEA9184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289;p53">
              <a:extLst>
                <a:ext uri="{FF2B5EF4-FFF2-40B4-BE49-F238E27FC236}">
                  <a16:creationId xmlns:a16="http://schemas.microsoft.com/office/drawing/2014/main" id="{1C82BA90-61C0-5D56-A8C1-D5716E7AE144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290;p53">
              <a:extLst>
                <a:ext uri="{FF2B5EF4-FFF2-40B4-BE49-F238E27FC236}">
                  <a16:creationId xmlns:a16="http://schemas.microsoft.com/office/drawing/2014/main" id="{7D486DD7-A66F-8F15-40B1-37DE0E8E951D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291;p53">
              <a:extLst>
                <a:ext uri="{FF2B5EF4-FFF2-40B4-BE49-F238E27FC236}">
                  <a16:creationId xmlns:a16="http://schemas.microsoft.com/office/drawing/2014/main" id="{C84E3FA2-CA43-1639-E879-5383BE59A66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292;p53">
              <a:extLst>
                <a:ext uri="{FF2B5EF4-FFF2-40B4-BE49-F238E27FC236}">
                  <a16:creationId xmlns:a16="http://schemas.microsoft.com/office/drawing/2014/main" id="{B1C811D6-8052-F135-3823-FCD6859F4C17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293;p53">
              <a:extLst>
                <a:ext uri="{FF2B5EF4-FFF2-40B4-BE49-F238E27FC236}">
                  <a16:creationId xmlns:a16="http://schemas.microsoft.com/office/drawing/2014/main" id="{42FC6951-8BCC-1EC9-940F-03FE8161B3DE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294;p53">
              <a:extLst>
                <a:ext uri="{FF2B5EF4-FFF2-40B4-BE49-F238E27FC236}">
                  <a16:creationId xmlns:a16="http://schemas.microsoft.com/office/drawing/2014/main" id="{E651F6DB-5C73-46E6-90CE-9E5746619FE8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295;p53">
              <a:extLst>
                <a:ext uri="{FF2B5EF4-FFF2-40B4-BE49-F238E27FC236}">
                  <a16:creationId xmlns:a16="http://schemas.microsoft.com/office/drawing/2014/main" id="{022B26DE-B489-47D8-43AB-31F23548936D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296;p53">
              <a:extLst>
                <a:ext uri="{FF2B5EF4-FFF2-40B4-BE49-F238E27FC236}">
                  <a16:creationId xmlns:a16="http://schemas.microsoft.com/office/drawing/2014/main" id="{F754C7EA-A31F-6396-B06B-DD9ACBB2366E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297;p53">
              <a:extLst>
                <a:ext uri="{FF2B5EF4-FFF2-40B4-BE49-F238E27FC236}">
                  <a16:creationId xmlns:a16="http://schemas.microsoft.com/office/drawing/2014/main" id="{FE82D1E1-F761-1167-8144-9E94118C9B0B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298;p53">
              <a:extLst>
                <a:ext uri="{FF2B5EF4-FFF2-40B4-BE49-F238E27FC236}">
                  <a16:creationId xmlns:a16="http://schemas.microsoft.com/office/drawing/2014/main" id="{0370BF82-F0E2-03D4-122B-79D23F2EAEBC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299;p53">
              <a:extLst>
                <a:ext uri="{FF2B5EF4-FFF2-40B4-BE49-F238E27FC236}">
                  <a16:creationId xmlns:a16="http://schemas.microsoft.com/office/drawing/2014/main" id="{81A20A2E-648B-3EF4-D553-BD0CA4C1F70B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300;p53">
              <a:extLst>
                <a:ext uri="{FF2B5EF4-FFF2-40B4-BE49-F238E27FC236}">
                  <a16:creationId xmlns:a16="http://schemas.microsoft.com/office/drawing/2014/main" id="{9B094F0B-6842-3AB8-05D4-2A30F36677FB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301;p53">
              <a:extLst>
                <a:ext uri="{FF2B5EF4-FFF2-40B4-BE49-F238E27FC236}">
                  <a16:creationId xmlns:a16="http://schemas.microsoft.com/office/drawing/2014/main" id="{2A98E2E0-476B-7E2A-73C7-7B8471B8668E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302;p53">
              <a:extLst>
                <a:ext uri="{FF2B5EF4-FFF2-40B4-BE49-F238E27FC236}">
                  <a16:creationId xmlns:a16="http://schemas.microsoft.com/office/drawing/2014/main" id="{4A13E2BC-EFE3-63A6-419C-4490B4287975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303;p53">
              <a:extLst>
                <a:ext uri="{FF2B5EF4-FFF2-40B4-BE49-F238E27FC236}">
                  <a16:creationId xmlns:a16="http://schemas.microsoft.com/office/drawing/2014/main" id="{41D4A6E5-9BC8-A7CD-3123-C04360445C9C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304;p53">
              <a:extLst>
                <a:ext uri="{FF2B5EF4-FFF2-40B4-BE49-F238E27FC236}">
                  <a16:creationId xmlns:a16="http://schemas.microsoft.com/office/drawing/2014/main" id="{C983B560-AEE2-EBAC-DDF3-D42E77C33BBD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305;p53">
              <a:extLst>
                <a:ext uri="{FF2B5EF4-FFF2-40B4-BE49-F238E27FC236}">
                  <a16:creationId xmlns:a16="http://schemas.microsoft.com/office/drawing/2014/main" id="{98D5C36A-CF06-ADD1-B3A5-12EF2726974C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306;p53">
              <a:extLst>
                <a:ext uri="{FF2B5EF4-FFF2-40B4-BE49-F238E27FC236}">
                  <a16:creationId xmlns:a16="http://schemas.microsoft.com/office/drawing/2014/main" id="{F8CEA5DB-773B-C187-891F-E4376438FCB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307;p53">
              <a:extLst>
                <a:ext uri="{FF2B5EF4-FFF2-40B4-BE49-F238E27FC236}">
                  <a16:creationId xmlns:a16="http://schemas.microsoft.com/office/drawing/2014/main" id="{8C0AA3E5-6D36-D29D-C1CE-29B08A25347A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308;p53">
              <a:extLst>
                <a:ext uri="{FF2B5EF4-FFF2-40B4-BE49-F238E27FC236}">
                  <a16:creationId xmlns:a16="http://schemas.microsoft.com/office/drawing/2014/main" id="{8A064930-641E-36C7-33EC-19F14F30EFF9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309;p53">
              <a:extLst>
                <a:ext uri="{FF2B5EF4-FFF2-40B4-BE49-F238E27FC236}">
                  <a16:creationId xmlns:a16="http://schemas.microsoft.com/office/drawing/2014/main" id="{A8D30678-37E0-74A4-5C41-01F820334AD5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310;p53">
              <a:extLst>
                <a:ext uri="{FF2B5EF4-FFF2-40B4-BE49-F238E27FC236}">
                  <a16:creationId xmlns:a16="http://schemas.microsoft.com/office/drawing/2014/main" id="{6B97F91F-67B7-F50E-9EC1-80D47CD3AFF9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311;p53">
              <a:extLst>
                <a:ext uri="{FF2B5EF4-FFF2-40B4-BE49-F238E27FC236}">
                  <a16:creationId xmlns:a16="http://schemas.microsoft.com/office/drawing/2014/main" id="{F031170E-99D6-9290-4CF5-F405ECE637A8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312;p53">
              <a:extLst>
                <a:ext uri="{FF2B5EF4-FFF2-40B4-BE49-F238E27FC236}">
                  <a16:creationId xmlns:a16="http://schemas.microsoft.com/office/drawing/2014/main" id="{92D7A47B-88DA-55D7-D259-2BA0475CD992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313;p53">
              <a:extLst>
                <a:ext uri="{FF2B5EF4-FFF2-40B4-BE49-F238E27FC236}">
                  <a16:creationId xmlns:a16="http://schemas.microsoft.com/office/drawing/2014/main" id="{E7DD993A-535F-102B-D764-E78F3B0F7529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314;p53">
              <a:extLst>
                <a:ext uri="{FF2B5EF4-FFF2-40B4-BE49-F238E27FC236}">
                  <a16:creationId xmlns:a16="http://schemas.microsoft.com/office/drawing/2014/main" id="{65EDAB27-4436-F7C8-2139-4061A924E8D5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315;p53">
              <a:extLst>
                <a:ext uri="{FF2B5EF4-FFF2-40B4-BE49-F238E27FC236}">
                  <a16:creationId xmlns:a16="http://schemas.microsoft.com/office/drawing/2014/main" id="{036544A4-74C0-A473-2F55-10B12EDFB7AF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316;p53">
              <a:extLst>
                <a:ext uri="{FF2B5EF4-FFF2-40B4-BE49-F238E27FC236}">
                  <a16:creationId xmlns:a16="http://schemas.microsoft.com/office/drawing/2014/main" id="{5F3F4BB2-59C4-C8DD-EBC2-13C4B784406E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317;p53">
              <a:extLst>
                <a:ext uri="{FF2B5EF4-FFF2-40B4-BE49-F238E27FC236}">
                  <a16:creationId xmlns:a16="http://schemas.microsoft.com/office/drawing/2014/main" id="{AEC37678-E516-1329-EF89-FB653B9731C7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318;p53">
              <a:extLst>
                <a:ext uri="{FF2B5EF4-FFF2-40B4-BE49-F238E27FC236}">
                  <a16:creationId xmlns:a16="http://schemas.microsoft.com/office/drawing/2014/main" id="{27A694AC-D0D0-E9EE-DA81-6FBF957CC9A9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319;p53">
              <a:extLst>
                <a:ext uri="{FF2B5EF4-FFF2-40B4-BE49-F238E27FC236}">
                  <a16:creationId xmlns:a16="http://schemas.microsoft.com/office/drawing/2014/main" id="{CBB82100-88E5-DE2F-AC6D-16B9810650DA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320;p53">
              <a:extLst>
                <a:ext uri="{FF2B5EF4-FFF2-40B4-BE49-F238E27FC236}">
                  <a16:creationId xmlns:a16="http://schemas.microsoft.com/office/drawing/2014/main" id="{AA755670-FB54-4DEB-4693-B50AA8227D15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321;p53">
              <a:extLst>
                <a:ext uri="{FF2B5EF4-FFF2-40B4-BE49-F238E27FC236}">
                  <a16:creationId xmlns:a16="http://schemas.microsoft.com/office/drawing/2014/main" id="{98CCBA73-D90D-7CC0-B83E-EE8A78E2AADE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322;p53">
              <a:extLst>
                <a:ext uri="{FF2B5EF4-FFF2-40B4-BE49-F238E27FC236}">
                  <a16:creationId xmlns:a16="http://schemas.microsoft.com/office/drawing/2014/main" id="{6B7EFAB9-0866-A717-AAF6-61F60072D4DC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323;p53">
              <a:extLst>
                <a:ext uri="{FF2B5EF4-FFF2-40B4-BE49-F238E27FC236}">
                  <a16:creationId xmlns:a16="http://schemas.microsoft.com/office/drawing/2014/main" id="{DB44FA1F-C8BE-B783-C88E-A3C3C0A1B294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324;p53">
              <a:extLst>
                <a:ext uri="{FF2B5EF4-FFF2-40B4-BE49-F238E27FC236}">
                  <a16:creationId xmlns:a16="http://schemas.microsoft.com/office/drawing/2014/main" id="{6B564B42-5830-9939-958A-27B82F3CC4B8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325;p53">
              <a:extLst>
                <a:ext uri="{FF2B5EF4-FFF2-40B4-BE49-F238E27FC236}">
                  <a16:creationId xmlns:a16="http://schemas.microsoft.com/office/drawing/2014/main" id="{F5D11E10-0A13-018E-D2E7-FA59E7AD891F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326;p53">
              <a:extLst>
                <a:ext uri="{FF2B5EF4-FFF2-40B4-BE49-F238E27FC236}">
                  <a16:creationId xmlns:a16="http://schemas.microsoft.com/office/drawing/2014/main" id="{E8462DE4-58A2-9F30-719A-597F7587E544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327;p53">
              <a:extLst>
                <a:ext uri="{FF2B5EF4-FFF2-40B4-BE49-F238E27FC236}">
                  <a16:creationId xmlns:a16="http://schemas.microsoft.com/office/drawing/2014/main" id="{5A08894B-1AC7-D1AE-8961-D949B2920352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Rectangle: Rounded Corners 2150">
            <a:extLst>
              <a:ext uri="{FF2B5EF4-FFF2-40B4-BE49-F238E27FC236}">
                <a16:creationId xmlns:a16="http://schemas.microsoft.com/office/drawing/2014/main" id="{DFA85E58-27FB-4BDB-E04D-6E12AC38BABB}"/>
              </a:ext>
            </a:extLst>
          </p:cNvPr>
          <p:cNvSpPr/>
          <p:nvPr/>
        </p:nvSpPr>
        <p:spPr>
          <a:xfrm>
            <a:off x="86576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3" name="Google Shape;3441;p36">
            <a:extLst>
              <a:ext uri="{FF2B5EF4-FFF2-40B4-BE49-F238E27FC236}">
                <a16:creationId xmlns:a16="http://schemas.microsoft.com/office/drawing/2014/main" id="{EDD47BDF-665F-3684-FDF5-299B217499FD}"/>
              </a:ext>
            </a:extLst>
          </p:cNvPr>
          <p:cNvSpPr txBox="1">
            <a:spLocks/>
          </p:cNvSpPr>
          <p:nvPr/>
        </p:nvSpPr>
        <p:spPr>
          <a:xfrm>
            <a:off x="1026812" y="1322500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1</a:t>
            </a:r>
          </a:p>
        </p:txBody>
      </p:sp>
      <p:sp>
        <p:nvSpPr>
          <p:cNvPr id="2154" name="Oval 2153">
            <a:extLst>
              <a:ext uri="{FF2B5EF4-FFF2-40B4-BE49-F238E27FC236}">
                <a16:creationId xmlns:a16="http://schemas.microsoft.com/office/drawing/2014/main" id="{EF56AC1A-DAD0-A999-6C4B-DCCD86E89226}"/>
              </a:ext>
            </a:extLst>
          </p:cNvPr>
          <p:cNvSpPr>
            <a:spLocks noChangeAspect="1"/>
          </p:cNvSpPr>
          <p:nvPr/>
        </p:nvSpPr>
        <p:spPr>
          <a:xfrm>
            <a:off x="1263778" y="1319893"/>
            <a:ext cx="613064" cy="613064"/>
          </a:xfrm>
          <a:prstGeom prst="ellipse">
            <a:avLst/>
          </a:prstGeom>
          <a:solidFill>
            <a:srgbClr val="FF5B03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5" name="Google Shape;3562;p43">
            <a:extLst>
              <a:ext uri="{FF2B5EF4-FFF2-40B4-BE49-F238E27FC236}">
                <a16:creationId xmlns:a16="http://schemas.microsoft.com/office/drawing/2014/main" id="{E4C90305-091D-A434-A6F8-1424B3DD48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472" y="1997050"/>
            <a:ext cx="1086062" cy="810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Torne-se global em minutos</a:t>
            </a: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CD93900F-A67D-0134-06E3-3CB904909850}"/>
              </a:ext>
            </a:extLst>
          </p:cNvPr>
          <p:cNvSpPr/>
          <p:nvPr/>
        </p:nvSpPr>
        <p:spPr>
          <a:xfrm>
            <a:off x="2329786" y="164700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E583435E-D94B-2191-DB40-8FA220751CE2}"/>
              </a:ext>
            </a:extLst>
          </p:cNvPr>
          <p:cNvSpPr/>
          <p:nvPr/>
        </p:nvSpPr>
        <p:spPr>
          <a:xfrm>
            <a:off x="383053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8" name="Google Shape;3441;p36">
            <a:extLst>
              <a:ext uri="{FF2B5EF4-FFF2-40B4-BE49-F238E27FC236}">
                <a16:creationId xmlns:a16="http://schemas.microsoft.com/office/drawing/2014/main" id="{1F9BA0F0-C22A-AE3C-B0D5-E5198ACA5796}"/>
              </a:ext>
            </a:extLst>
          </p:cNvPr>
          <p:cNvSpPr txBox="1">
            <a:spLocks/>
          </p:cNvSpPr>
          <p:nvPr/>
        </p:nvSpPr>
        <p:spPr>
          <a:xfrm>
            <a:off x="2469958" y="132051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2</a:t>
            </a:r>
          </a:p>
        </p:txBody>
      </p:sp>
      <p:sp>
        <p:nvSpPr>
          <p:cNvPr id="2159" name="Oval 2158">
            <a:extLst>
              <a:ext uri="{FF2B5EF4-FFF2-40B4-BE49-F238E27FC236}">
                <a16:creationId xmlns:a16="http://schemas.microsoft.com/office/drawing/2014/main" id="{7AF593D3-5E50-C365-3A51-CFAB11CAB6AC}"/>
              </a:ext>
            </a:extLst>
          </p:cNvPr>
          <p:cNvSpPr>
            <a:spLocks noChangeAspect="1"/>
          </p:cNvSpPr>
          <p:nvPr/>
        </p:nvSpPr>
        <p:spPr>
          <a:xfrm>
            <a:off x="2706924" y="131790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0" name="Google Shape;3441;p36">
            <a:extLst>
              <a:ext uri="{FF2B5EF4-FFF2-40B4-BE49-F238E27FC236}">
                <a16:creationId xmlns:a16="http://schemas.microsoft.com/office/drawing/2014/main" id="{452022CD-5C52-FB60-19D6-2B24984811CE}"/>
              </a:ext>
            </a:extLst>
          </p:cNvPr>
          <p:cNvSpPr txBox="1">
            <a:spLocks/>
          </p:cNvSpPr>
          <p:nvPr/>
        </p:nvSpPr>
        <p:spPr>
          <a:xfrm>
            <a:off x="4027985" y="130993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3</a:t>
            </a:r>
          </a:p>
        </p:txBody>
      </p:sp>
      <p:sp>
        <p:nvSpPr>
          <p:cNvPr id="2161" name="Oval 2160">
            <a:extLst>
              <a:ext uri="{FF2B5EF4-FFF2-40B4-BE49-F238E27FC236}">
                <a16:creationId xmlns:a16="http://schemas.microsoft.com/office/drawing/2014/main" id="{70A9EB8C-8971-CD7A-9894-10B6FA6EEE09}"/>
              </a:ext>
            </a:extLst>
          </p:cNvPr>
          <p:cNvSpPr>
            <a:spLocks noChangeAspect="1"/>
          </p:cNvSpPr>
          <p:nvPr/>
        </p:nvSpPr>
        <p:spPr>
          <a:xfrm>
            <a:off x="4264951" y="130732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DED90FA8-306B-8E5A-FEAC-53AC5A606028}"/>
              </a:ext>
            </a:extLst>
          </p:cNvPr>
          <p:cNvSpPr/>
          <p:nvPr/>
        </p:nvSpPr>
        <p:spPr>
          <a:xfrm>
            <a:off x="85401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3" name="Google Shape;3441;p36">
            <a:extLst>
              <a:ext uri="{FF2B5EF4-FFF2-40B4-BE49-F238E27FC236}">
                <a16:creationId xmlns:a16="http://schemas.microsoft.com/office/drawing/2014/main" id="{B91959F0-AFBD-5435-C84F-EC928D4708AE}"/>
              </a:ext>
            </a:extLst>
          </p:cNvPr>
          <p:cNvSpPr txBox="1">
            <a:spLocks/>
          </p:cNvSpPr>
          <p:nvPr/>
        </p:nvSpPr>
        <p:spPr>
          <a:xfrm>
            <a:off x="1015060" y="3071982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4</a:t>
            </a:r>
          </a:p>
        </p:txBody>
      </p:sp>
      <p:sp>
        <p:nvSpPr>
          <p:cNvPr id="2164" name="Oval 2163">
            <a:extLst>
              <a:ext uri="{FF2B5EF4-FFF2-40B4-BE49-F238E27FC236}">
                <a16:creationId xmlns:a16="http://schemas.microsoft.com/office/drawing/2014/main" id="{47B6AFF9-24C8-7E43-B070-E93276BCDF67}"/>
              </a:ext>
            </a:extLst>
          </p:cNvPr>
          <p:cNvSpPr>
            <a:spLocks noChangeAspect="1"/>
          </p:cNvSpPr>
          <p:nvPr/>
        </p:nvSpPr>
        <p:spPr>
          <a:xfrm>
            <a:off x="1252026" y="3069375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5" name="Google Shape;3562;p43">
            <a:extLst>
              <a:ext uri="{FF2B5EF4-FFF2-40B4-BE49-F238E27FC236}">
                <a16:creationId xmlns:a16="http://schemas.microsoft.com/office/drawing/2014/main" id="{D3B3D7FD-2E00-787A-7F06-7BAC92181AAD}"/>
              </a:ext>
            </a:extLst>
          </p:cNvPr>
          <p:cNvSpPr txBox="1">
            <a:spLocks/>
          </p:cNvSpPr>
          <p:nvPr/>
        </p:nvSpPr>
        <p:spPr>
          <a:xfrm>
            <a:off x="874004" y="3733576"/>
            <a:ext cx="1231597" cy="81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Aumento de velocidade e de agilidade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D5311149-19F3-B549-9C8E-D25C2EC69158}"/>
              </a:ext>
            </a:extLst>
          </p:cNvPr>
          <p:cNvSpPr/>
          <p:nvPr/>
        </p:nvSpPr>
        <p:spPr>
          <a:xfrm>
            <a:off x="2318034" y="339648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A16B23B5-9A79-7011-70EF-FD1DD6B288B8}"/>
              </a:ext>
            </a:extLst>
          </p:cNvPr>
          <p:cNvSpPr/>
          <p:nvPr/>
        </p:nvSpPr>
        <p:spPr>
          <a:xfrm>
            <a:off x="381878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8" name="Google Shape;3441;p36">
            <a:extLst>
              <a:ext uri="{FF2B5EF4-FFF2-40B4-BE49-F238E27FC236}">
                <a16:creationId xmlns:a16="http://schemas.microsoft.com/office/drawing/2014/main" id="{9D32E565-CC54-826F-7E66-B829857FC878}"/>
              </a:ext>
            </a:extLst>
          </p:cNvPr>
          <p:cNvSpPr txBox="1">
            <a:spLocks/>
          </p:cNvSpPr>
          <p:nvPr/>
        </p:nvSpPr>
        <p:spPr>
          <a:xfrm>
            <a:off x="2458206" y="306999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5</a:t>
            </a:r>
          </a:p>
        </p:txBody>
      </p:sp>
      <p:sp>
        <p:nvSpPr>
          <p:cNvPr id="2169" name="Oval 2168">
            <a:extLst>
              <a:ext uri="{FF2B5EF4-FFF2-40B4-BE49-F238E27FC236}">
                <a16:creationId xmlns:a16="http://schemas.microsoft.com/office/drawing/2014/main" id="{7FDCC0DB-5884-0117-B14F-41DED20B6E3E}"/>
              </a:ext>
            </a:extLst>
          </p:cNvPr>
          <p:cNvSpPr>
            <a:spLocks noChangeAspect="1"/>
          </p:cNvSpPr>
          <p:nvPr/>
        </p:nvSpPr>
        <p:spPr>
          <a:xfrm>
            <a:off x="2695172" y="306738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0" name="Google Shape;3441;p36">
            <a:extLst>
              <a:ext uri="{FF2B5EF4-FFF2-40B4-BE49-F238E27FC236}">
                <a16:creationId xmlns:a16="http://schemas.microsoft.com/office/drawing/2014/main" id="{864845CA-794C-9FB5-C3AA-32D8F4EE04A8}"/>
              </a:ext>
            </a:extLst>
          </p:cNvPr>
          <p:cNvSpPr txBox="1">
            <a:spLocks/>
          </p:cNvSpPr>
          <p:nvPr/>
        </p:nvSpPr>
        <p:spPr>
          <a:xfrm>
            <a:off x="3993748" y="305941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6</a:t>
            </a:r>
          </a:p>
        </p:txBody>
      </p:sp>
      <p:sp>
        <p:nvSpPr>
          <p:cNvPr id="2171" name="Oval 2170">
            <a:extLst>
              <a:ext uri="{FF2B5EF4-FFF2-40B4-BE49-F238E27FC236}">
                <a16:creationId xmlns:a16="http://schemas.microsoft.com/office/drawing/2014/main" id="{B41EB59F-DB9C-9DE6-8515-363E89C15954}"/>
              </a:ext>
            </a:extLst>
          </p:cNvPr>
          <p:cNvSpPr>
            <a:spLocks noChangeAspect="1"/>
          </p:cNvSpPr>
          <p:nvPr/>
        </p:nvSpPr>
        <p:spPr>
          <a:xfrm>
            <a:off x="4268189" y="305680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2" name="Google Shape;3562;p43">
            <a:extLst>
              <a:ext uri="{FF2B5EF4-FFF2-40B4-BE49-F238E27FC236}">
                <a16:creationId xmlns:a16="http://schemas.microsoft.com/office/drawing/2014/main" id="{48028CF3-01A7-7839-AAEE-6BBFA05C967D}"/>
              </a:ext>
            </a:extLst>
          </p:cNvPr>
          <p:cNvSpPr txBox="1">
            <a:spLocks/>
          </p:cNvSpPr>
          <p:nvPr/>
        </p:nvSpPr>
        <p:spPr>
          <a:xfrm>
            <a:off x="2292618" y="1965291"/>
            <a:ext cx="1295870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gastar com manutenção de Data Centers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3" name="Google Shape;3562;p43">
            <a:extLst>
              <a:ext uri="{FF2B5EF4-FFF2-40B4-BE49-F238E27FC236}">
                <a16:creationId xmlns:a16="http://schemas.microsoft.com/office/drawing/2014/main" id="{C0AA0AF7-B502-B378-9688-3759E3732077}"/>
              </a:ext>
            </a:extLst>
          </p:cNvPr>
          <p:cNvSpPr txBox="1">
            <a:spLocks/>
          </p:cNvSpPr>
          <p:nvPr/>
        </p:nvSpPr>
        <p:spPr>
          <a:xfrm>
            <a:off x="3843538" y="1958311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Benefícios de uma economia de escala massiva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5" name="Google Shape;3562;p43">
            <a:extLst>
              <a:ext uri="{FF2B5EF4-FFF2-40B4-BE49-F238E27FC236}">
                <a16:creationId xmlns:a16="http://schemas.microsoft.com/office/drawing/2014/main" id="{6240F845-681A-8FA8-B713-A841AEA34BD0}"/>
              </a:ext>
            </a:extLst>
          </p:cNvPr>
          <p:cNvSpPr txBox="1">
            <a:spLocks/>
          </p:cNvSpPr>
          <p:nvPr/>
        </p:nvSpPr>
        <p:spPr>
          <a:xfrm>
            <a:off x="2324856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prever capacidade de forma antecipada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6" name="Google Shape;3562;p43">
            <a:extLst>
              <a:ext uri="{FF2B5EF4-FFF2-40B4-BE49-F238E27FC236}">
                <a16:creationId xmlns:a16="http://schemas.microsoft.com/office/drawing/2014/main" id="{607C5346-0CD4-47A5-AC5A-DA6AD8049AD6}"/>
              </a:ext>
            </a:extLst>
          </p:cNvPr>
          <p:cNvSpPr txBox="1">
            <a:spLocks/>
          </p:cNvSpPr>
          <p:nvPr/>
        </p:nvSpPr>
        <p:spPr>
          <a:xfrm>
            <a:off x="3831195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Troque custos prévios por custos variáveis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77" name="Picture 2176" descr="A grey arrow in a square&#10;&#10;Description automatically generated">
            <a:extLst>
              <a:ext uri="{FF2B5EF4-FFF2-40B4-BE49-F238E27FC236}">
                <a16:creationId xmlns:a16="http://schemas.microsoft.com/office/drawing/2014/main" id="{5C25C5FB-81EB-D1DB-6A1F-E948BB52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15" y="4405635"/>
            <a:ext cx="118994" cy="118994"/>
          </a:xfrm>
          <a:prstGeom prst="rect">
            <a:avLst/>
          </a:prstGeom>
        </p:spPr>
      </p:pic>
      <p:sp>
        <p:nvSpPr>
          <p:cNvPr id="2178" name="TextBox 2177">
            <a:extLst>
              <a:ext uri="{FF2B5EF4-FFF2-40B4-BE49-F238E27FC236}">
                <a16:creationId xmlns:a16="http://schemas.microsoft.com/office/drawing/2014/main" id="{BA219BA3-A0FD-A42E-C909-2B118A1B13AC}"/>
              </a:ext>
            </a:extLst>
          </p:cNvPr>
          <p:cNvSpPr txBox="1"/>
          <p:nvPr/>
        </p:nvSpPr>
        <p:spPr>
          <a:xfrm>
            <a:off x="6255099" y="4365009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AWS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Whitepaper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: Six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Advantages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of Cloud Computing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80" name="Imagem 3">
            <a:extLst>
              <a:ext uri="{FF2B5EF4-FFF2-40B4-BE49-F238E27FC236}">
                <a16:creationId xmlns:a16="http://schemas.microsoft.com/office/drawing/2014/main" id="{C1122507-015D-A774-E185-5FA81C3AC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27" y="1390964"/>
            <a:ext cx="410079" cy="410079"/>
          </a:xfrm>
          <a:prstGeom prst="rect">
            <a:avLst/>
          </a:prstGeom>
        </p:spPr>
      </p:pic>
      <p:pic>
        <p:nvPicPr>
          <p:cNvPr id="2181" name="Imagem 5">
            <a:extLst>
              <a:ext uri="{FF2B5EF4-FFF2-40B4-BE49-F238E27FC236}">
                <a16:creationId xmlns:a16="http://schemas.microsoft.com/office/drawing/2014/main" id="{AF2F3BBA-8E2A-D5CB-F2B4-57CA37537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919" y="1415548"/>
            <a:ext cx="396619" cy="396619"/>
          </a:xfrm>
          <a:prstGeom prst="rect">
            <a:avLst/>
          </a:prstGeom>
        </p:spPr>
      </p:pic>
      <p:pic>
        <p:nvPicPr>
          <p:cNvPr id="2182" name="Imagem 8">
            <a:extLst>
              <a:ext uri="{FF2B5EF4-FFF2-40B4-BE49-F238E27FC236}">
                <a16:creationId xmlns:a16="http://schemas.microsoft.com/office/drawing/2014/main" id="{C2131171-4ACB-63BF-7512-C5E89537A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465" y="1402131"/>
            <a:ext cx="362242" cy="362242"/>
          </a:xfrm>
          <a:prstGeom prst="rect">
            <a:avLst/>
          </a:prstGeom>
        </p:spPr>
      </p:pic>
      <p:pic>
        <p:nvPicPr>
          <p:cNvPr id="2183" name="Imagem 23">
            <a:extLst>
              <a:ext uri="{FF2B5EF4-FFF2-40B4-BE49-F238E27FC236}">
                <a16:creationId xmlns:a16="http://schemas.microsoft.com/office/drawing/2014/main" id="{CA0EE98D-F343-B202-6EE6-3A643595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427" y="3175005"/>
            <a:ext cx="376669" cy="376669"/>
          </a:xfrm>
          <a:prstGeom prst="rect">
            <a:avLst/>
          </a:prstGeom>
        </p:spPr>
      </p:pic>
      <p:pic>
        <p:nvPicPr>
          <p:cNvPr id="2184" name="Imagem 149">
            <a:extLst>
              <a:ext uri="{FF2B5EF4-FFF2-40B4-BE49-F238E27FC236}">
                <a16:creationId xmlns:a16="http://schemas.microsoft.com/office/drawing/2014/main" id="{87606F4E-C4BB-1EB4-F847-276FE4A38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968" y="3128049"/>
            <a:ext cx="426380" cy="426380"/>
          </a:xfrm>
          <a:prstGeom prst="rect">
            <a:avLst/>
          </a:prstGeom>
        </p:spPr>
      </p:pic>
      <p:pic>
        <p:nvPicPr>
          <p:cNvPr id="2185" name="Imagem 152">
            <a:extLst>
              <a:ext uri="{FF2B5EF4-FFF2-40B4-BE49-F238E27FC236}">
                <a16:creationId xmlns:a16="http://schemas.microsoft.com/office/drawing/2014/main" id="{12A43A6A-670A-7AAA-5FD8-F71BEC313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976" y="3149217"/>
            <a:ext cx="390444" cy="3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0" y="0"/>
            <a:ext cx="9286875" cy="4830500"/>
          </a:xfrm>
          <a:prstGeom prst="rect">
            <a:avLst/>
          </a:prstGeom>
          <a:solidFill>
            <a:srgbClr val="040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 descr="A cat looking at something&#10;&#10;Description automatically generated">
            <a:extLst>
              <a:ext uri="{FF2B5EF4-FFF2-40B4-BE49-F238E27FC236}">
                <a16:creationId xmlns:a16="http://schemas.microsoft.com/office/drawing/2014/main" id="{03156B44-BE9F-218B-83E7-52EA7E68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768"/>
            <a:ext cx="5474415" cy="2825150"/>
          </a:xfrm>
          <a:prstGeom prst="rect">
            <a:avLst/>
          </a:prstGeom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3900" y="2221414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AFINAL, O QUE É ESSA TAL DE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NUVEM</a:t>
            </a: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?</a:t>
            </a:r>
            <a:endParaRPr sz="4000" dirty="0">
              <a:solidFill>
                <a:schemeClr val="bg1">
                  <a:lumMod val="20000"/>
                  <a:lumOff val="80000"/>
                </a:schemeClr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690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13937" y="3488214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BLOG POST TOTVS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997513"/>
            <a:ext cx="5736218" cy="2330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“A nuvem, como conhecemos, nada mais é do que um </a:t>
            </a:r>
            <a:r>
              <a:rPr lang="en" sz="2000" dirty="0">
                <a:solidFill>
                  <a:schemeClr val="accent1"/>
                </a:solidFill>
              </a:rPr>
              <a:t>servidor</a:t>
            </a:r>
            <a:r>
              <a:rPr lang="en" sz="2000" dirty="0"/>
              <a:t> que pode ser acessado pela internet e que oferece uma grande variedade de </a:t>
            </a:r>
            <a:r>
              <a:rPr lang="en" sz="2000" dirty="0">
                <a:solidFill>
                  <a:schemeClr val="accent1"/>
                </a:solidFill>
              </a:rPr>
              <a:t>serviços</a:t>
            </a:r>
            <a:r>
              <a:rPr lang="en" sz="2000" dirty="0"/>
              <a:t>. Esses seviços não se baseiam simplesmente no armazenamento de dados, mas em vários outros tipos de </a:t>
            </a:r>
            <a:r>
              <a:rPr lang="en" sz="2000" dirty="0">
                <a:solidFill>
                  <a:schemeClr val="accent1"/>
                </a:solidFill>
              </a:rPr>
              <a:t>softwares</a:t>
            </a:r>
            <a:r>
              <a:rPr lang="en" sz="2000" dirty="0"/>
              <a:t>, </a:t>
            </a:r>
            <a:r>
              <a:rPr lang="en" sz="2000" dirty="0">
                <a:solidFill>
                  <a:schemeClr val="accent1"/>
                </a:solidFill>
              </a:rPr>
              <a:t>plataformas</a:t>
            </a:r>
            <a:r>
              <a:rPr lang="en" sz="2000" dirty="0"/>
              <a:t> e mesmo </a:t>
            </a:r>
            <a:r>
              <a:rPr lang="en" sz="2000" dirty="0">
                <a:solidFill>
                  <a:schemeClr val="accent1"/>
                </a:solidFill>
              </a:rPr>
              <a:t>infraestruturas</a:t>
            </a:r>
            <a:r>
              <a:rPr lang="en" sz="2000" dirty="0"/>
              <a:t>.”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54732" y="3895908"/>
            <a:ext cx="31586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IaaS, PaaS e SaaS: qual a diferença entre os modelos?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" name="Picture 2" descr="TOTVS | LinkedIn">
            <a:extLst>
              <a:ext uri="{FF2B5EF4-FFF2-40B4-BE49-F238E27FC236}">
                <a16:creationId xmlns:a16="http://schemas.microsoft.com/office/drawing/2014/main" id="{47BB83D9-0E7D-4799-1C39-FD009B89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E7E5D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000" l="8500" r="92000">
                        <a14:foregroundMark x1="50000" y1="16000" x2="64000" y2="17500"/>
                        <a14:foregroundMark x1="32000" y1="23000" x2="23000" y2="32000"/>
                        <a14:foregroundMark x1="9500" y1="44500" x2="8500" y2="55000"/>
                        <a14:foregroundMark x1="45000" y1="93000" x2="48500" y2="92500"/>
                        <a14:foregroundMark x1="47000" y1="8000" x2="55000" y2="8000"/>
                        <a14:foregroundMark x1="92000" y1="44500" x2="91500" y2="51500"/>
                        <a14:foregroundMark x1="49000" y1="44500" x2="63475" y2="52500"/>
                        <a14:backgroundMark x1="65500" y1="53000" x2="67000" y2="58000"/>
                        <a14:backgroundMark x1="66000" y1="53000" x2="65500" y2="56000"/>
                        <a14:backgroundMark x1="65500" y1="52500" x2="6550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5" y="3488214"/>
            <a:ext cx="720152" cy="7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0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179380"/>
              </p:ext>
            </p:extLst>
          </p:nvPr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6A5AF3-E99D-0643-8E78-713FECF9E281}"/>
              </a:ext>
            </a:extLst>
          </p:cNvPr>
          <p:cNvSpPr/>
          <p:nvPr/>
        </p:nvSpPr>
        <p:spPr>
          <a:xfrm>
            <a:off x="6501607" y="1528871"/>
            <a:ext cx="2333969" cy="568486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B5B21FD0-823F-21D0-5978-AFB1EDE02DBA}"/>
              </a:ext>
            </a:extLst>
          </p:cNvPr>
          <p:cNvSpPr txBox="1">
            <a:spLocks/>
          </p:cNvSpPr>
          <p:nvPr/>
        </p:nvSpPr>
        <p:spPr>
          <a:xfrm>
            <a:off x="6784594" y="1334608"/>
            <a:ext cx="96888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LIDERANÇA</a:t>
            </a:r>
          </a:p>
        </p:txBody>
      </p:sp>
      <p:grpSp>
        <p:nvGrpSpPr>
          <p:cNvPr id="5" name="Google Shape;3471;p38">
            <a:extLst>
              <a:ext uri="{FF2B5EF4-FFF2-40B4-BE49-F238E27FC236}">
                <a16:creationId xmlns:a16="http://schemas.microsoft.com/office/drawing/2014/main" id="{B7908B38-D1D0-9596-851C-4ACA7B4CC842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70" y="1287758"/>
            <a:ext cx="358431" cy="346565"/>
            <a:chOff x="6705949" y="1465763"/>
            <a:chExt cx="1019501" cy="939300"/>
          </a:xfrm>
        </p:grpSpPr>
        <p:sp>
          <p:nvSpPr>
            <p:cNvPr id="8" name="Google Shape;3472;p38">
              <a:extLst>
                <a:ext uri="{FF2B5EF4-FFF2-40B4-BE49-F238E27FC236}">
                  <a16:creationId xmlns:a16="http://schemas.microsoft.com/office/drawing/2014/main" id="{2CB8FB3F-6FA2-C829-8F66-02F185B0F2F6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3;p38">
              <a:extLst>
                <a:ext uri="{FF2B5EF4-FFF2-40B4-BE49-F238E27FC236}">
                  <a16:creationId xmlns:a16="http://schemas.microsoft.com/office/drawing/2014/main" id="{572CA0A4-2ECC-9872-A0B7-2904DAD46B90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A433AF-FEAD-CDDE-7075-7B82547A7CC3}"/>
              </a:ext>
            </a:extLst>
          </p:cNvPr>
          <p:cNvSpPr txBox="1"/>
          <p:nvPr/>
        </p:nvSpPr>
        <p:spPr>
          <a:xfrm>
            <a:off x="6509947" y="1624447"/>
            <a:ext cx="2325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AWS, pioneira no mercado, continua líder em termos de representatividade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F7152E-9F52-1BD9-F24E-9E109E991852}"/>
              </a:ext>
            </a:extLst>
          </p:cNvPr>
          <p:cNvSpPr/>
          <p:nvPr/>
        </p:nvSpPr>
        <p:spPr>
          <a:xfrm>
            <a:off x="6520661" y="25257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EA79FB8F-66AB-3A1B-74FC-447D986DB79A}"/>
              </a:ext>
            </a:extLst>
          </p:cNvPr>
          <p:cNvSpPr txBox="1">
            <a:spLocks/>
          </p:cNvSpPr>
          <p:nvPr/>
        </p:nvSpPr>
        <p:spPr>
          <a:xfrm>
            <a:off x="6784592" y="2317032"/>
            <a:ext cx="1167689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CRESCIMENTO</a:t>
            </a:r>
          </a:p>
        </p:txBody>
      </p:sp>
      <p:grpSp>
        <p:nvGrpSpPr>
          <p:cNvPr id="12" name="Google Shape;3471;p38">
            <a:extLst>
              <a:ext uri="{FF2B5EF4-FFF2-40B4-BE49-F238E27FC236}">
                <a16:creationId xmlns:a16="http://schemas.microsoft.com/office/drawing/2014/main" id="{B9ECEB10-F879-0CC2-4BB7-DA538B772880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2270182"/>
            <a:ext cx="358431" cy="346565"/>
            <a:chOff x="6705949" y="1465763"/>
            <a:chExt cx="1019501" cy="939300"/>
          </a:xfrm>
        </p:grpSpPr>
        <p:sp>
          <p:nvSpPr>
            <p:cNvPr id="13" name="Google Shape;3472;p38">
              <a:extLst>
                <a:ext uri="{FF2B5EF4-FFF2-40B4-BE49-F238E27FC236}">
                  <a16:creationId xmlns:a16="http://schemas.microsoft.com/office/drawing/2014/main" id="{DA46B8E6-CF66-89D9-1A4F-BB167ACFC131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73;p38">
              <a:extLst>
                <a:ext uri="{FF2B5EF4-FFF2-40B4-BE49-F238E27FC236}">
                  <a16:creationId xmlns:a16="http://schemas.microsoft.com/office/drawing/2014/main" id="{4BAEF556-AA6B-523C-4716-08E52EB508E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25C6EB-C9B8-955C-A39E-3EF30F51E7B1}"/>
              </a:ext>
            </a:extLst>
          </p:cNvPr>
          <p:cNvSpPr txBox="1"/>
          <p:nvPr/>
        </p:nvSpPr>
        <p:spPr>
          <a:xfrm>
            <a:off x="6532806" y="25918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outro lado, nunca a Azure teve tanta representatividade quanto antes. A diferença vem diminuindo muito por conta da “corrida de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Gen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47A3E9-3919-3942-EF72-6E8B84A9EF97}"/>
              </a:ext>
            </a:extLst>
          </p:cNvPr>
          <p:cNvSpPr/>
          <p:nvPr/>
        </p:nvSpPr>
        <p:spPr>
          <a:xfrm>
            <a:off x="6520661" y="37842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3441;p36">
            <a:extLst>
              <a:ext uri="{FF2B5EF4-FFF2-40B4-BE49-F238E27FC236}">
                <a16:creationId xmlns:a16="http://schemas.microsoft.com/office/drawing/2014/main" id="{50F7AC66-DC60-9FC1-2719-9687E807AF71}"/>
              </a:ext>
            </a:extLst>
          </p:cNvPr>
          <p:cNvSpPr txBox="1">
            <a:spLocks/>
          </p:cNvSpPr>
          <p:nvPr/>
        </p:nvSpPr>
        <p:spPr>
          <a:xfrm>
            <a:off x="6784593" y="3575532"/>
            <a:ext cx="90955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BIG THREE</a:t>
            </a:r>
          </a:p>
        </p:txBody>
      </p:sp>
      <p:grpSp>
        <p:nvGrpSpPr>
          <p:cNvPr id="19" name="Google Shape;3471;p38">
            <a:extLst>
              <a:ext uri="{FF2B5EF4-FFF2-40B4-BE49-F238E27FC236}">
                <a16:creationId xmlns:a16="http://schemas.microsoft.com/office/drawing/2014/main" id="{766493EE-6F49-63BB-A7FA-B5CEAE2101BA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3528682"/>
            <a:ext cx="358431" cy="346565"/>
            <a:chOff x="6705949" y="1465763"/>
            <a:chExt cx="1019501" cy="939300"/>
          </a:xfrm>
        </p:grpSpPr>
        <p:sp>
          <p:nvSpPr>
            <p:cNvPr id="20" name="Google Shape;3472;p38">
              <a:extLst>
                <a:ext uri="{FF2B5EF4-FFF2-40B4-BE49-F238E27FC236}">
                  <a16:creationId xmlns:a16="http://schemas.microsoft.com/office/drawing/2014/main" id="{D9C644C4-1BE5-56DC-D6E0-6B9AF93AC0AF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73;p38">
              <a:extLst>
                <a:ext uri="{FF2B5EF4-FFF2-40B4-BE49-F238E27FC236}">
                  <a16:creationId xmlns:a16="http://schemas.microsoft.com/office/drawing/2014/main" id="{03EFECD7-D493-9E14-8DFE-6B7B40BE1F7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BA439B-DAAF-6272-663F-286CD1A797E4}"/>
              </a:ext>
            </a:extLst>
          </p:cNvPr>
          <p:cNvSpPr txBox="1"/>
          <p:nvPr/>
        </p:nvSpPr>
        <p:spPr>
          <a:xfrm>
            <a:off x="6532806" y="38503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AWS, Azure e GCP possuem, juntas, uma fatia que representa 67% ou 2/3 (dois terços) de todo o mercado! O “big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three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cresce cada vez mais.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1504ED-EFA5-1BB3-15C4-845F24B16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980" y="1356535"/>
            <a:ext cx="201087" cy="201087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C747FC-E11E-81F3-D5AA-3CA0D66D2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9548" y="2355324"/>
            <a:ext cx="182075" cy="182075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ECB7B5-79DE-C927-75DD-B52E86B2B4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1607" y="3586832"/>
            <a:ext cx="235617" cy="2356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955AF6-455E-169E-AE64-721F4CFA9A32}"/>
              </a:ext>
            </a:extLst>
          </p:cNvPr>
          <p:cNvSpPr txBox="1"/>
          <p:nvPr/>
        </p:nvSpPr>
        <p:spPr>
          <a:xfrm>
            <a:off x="3590144" y="4803464"/>
            <a:ext cx="55220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artigo “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Worldwide Market Share of Leading Cloud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Infrastrucure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 Service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Providers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do blog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Statista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(maio de 2024)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6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/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6A5AF3-E99D-0643-8E78-713FECF9E281}"/>
              </a:ext>
            </a:extLst>
          </p:cNvPr>
          <p:cNvSpPr/>
          <p:nvPr/>
        </p:nvSpPr>
        <p:spPr>
          <a:xfrm>
            <a:off x="6501607" y="1528871"/>
            <a:ext cx="2333969" cy="568486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B5B21FD0-823F-21D0-5978-AFB1EDE02DBA}"/>
              </a:ext>
            </a:extLst>
          </p:cNvPr>
          <p:cNvSpPr txBox="1">
            <a:spLocks/>
          </p:cNvSpPr>
          <p:nvPr/>
        </p:nvSpPr>
        <p:spPr>
          <a:xfrm>
            <a:off x="6784594" y="1334608"/>
            <a:ext cx="96888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LIDERANÇA</a:t>
            </a:r>
          </a:p>
        </p:txBody>
      </p:sp>
      <p:grpSp>
        <p:nvGrpSpPr>
          <p:cNvPr id="5" name="Google Shape;3471;p38">
            <a:extLst>
              <a:ext uri="{FF2B5EF4-FFF2-40B4-BE49-F238E27FC236}">
                <a16:creationId xmlns:a16="http://schemas.microsoft.com/office/drawing/2014/main" id="{B7908B38-D1D0-9596-851C-4ACA7B4CC842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70" y="1287758"/>
            <a:ext cx="358431" cy="346565"/>
            <a:chOff x="6705949" y="1465763"/>
            <a:chExt cx="1019501" cy="939300"/>
          </a:xfrm>
        </p:grpSpPr>
        <p:sp>
          <p:nvSpPr>
            <p:cNvPr id="8" name="Google Shape;3472;p38">
              <a:extLst>
                <a:ext uri="{FF2B5EF4-FFF2-40B4-BE49-F238E27FC236}">
                  <a16:creationId xmlns:a16="http://schemas.microsoft.com/office/drawing/2014/main" id="{2CB8FB3F-6FA2-C829-8F66-02F185B0F2F6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3;p38">
              <a:extLst>
                <a:ext uri="{FF2B5EF4-FFF2-40B4-BE49-F238E27FC236}">
                  <a16:creationId xmlns:a16="http://schemas.microsoft.com/office/drawing/2014/main" id="{572CA0A4-2ECC-9872-A0B7-2904DAD46B90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A433AF-FEAD-CDDE-7075-7B82547A7CC3}"/>
              </a:ext>
            </a:extLst>
          </p:cNvPr>
          <p:cNvSpPr txBox="1"/>
          <p:nvPr/>
        </p:nvSpPr>
        <p:spPr>
          <a:xfrm>
            <a:off x="6509947" y="1624447"/>
            <a:ext cx="2325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AWS, pioneira no mercado, continua líder em termos de representatividade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F7152E-9F52-1BD9-F24E-9E109E991852}"/>
              </a:ext>
            </a:extLst>
          </p:cNvPr>
          <p:cNvSpPr/>
          <p:nvPr/>
        </p:nvSpPr>
        <p:spPr>
          <a:xfrm>
            <a:off x="6520661" y="25257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EA79FB8F-66AB-3A1B-74FC-447D986DB79A}"/>
              </a:ext>
            </a:extLst>
          </p:cNvPr>
          <p:cNvSpPr txBox="1">
            <a:spLocks/>
          </p:cNvSpPr>
          <p:nvPr/>
        </p:nvSpPr>
        <p:spPr>
          <a:xfrm>
            <a:off x="6784592" y="2317032"/>
            <a:ext cx="1167689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CRESCIMENTO</a:t>
            </a:r>
          </a:p>
        </p:txBody>
      </p:sp>
      <p:grpSp>
        <p:nvGrpSpPr>
          <p:cNvPr id="12" name="Google Shape;3471;p38">
            <a:extLst>
              <a:ext uri="{FF2B5EF4-FFF2-40B4-BE49-F238E27FC236}">
                <a16:creationId xmlns:a16="http://schemas.microsoft.com/office/drawing/2014/main" id="{B9ECEB10-F879-0CC2-4BB7-DA538B772880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2270182"/>
            <a:ext cx="358431" cy="346565"/>
            <a:chOff x="6705949" y="1465763"/>
            <a:chExt cx="1019501" cy="939300"/>
          </a:xfrm>
        </p:grpSpPr>
        <p:sp>
          <p:nvSpPr>
            <p:cNvPr id="13" name="Google Shape;3472;p38">
              <a:extLst>
                <a:ext uri="{FF2B5EF4-FFF2-40B4-BE49-F238E27FC236}">
                  <a16:creationId xmlns:a16="http://schemas.microsoft.com/office/drawing/2014/main" id="{DA46B8E6-CF66-89D9-1A4F-BB167ACFC131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73;p38">
              <a:extLst>
                <a:ext uri="{FF2B5EF4-FFF2-40B4-BE49-F238E27FC236}">
                  <a16:creationId xmlns:a16="http://schemas.microsoft.com/office/drawing/2014/main" id="{4BAEF556-AA6B-523C-4716-08E52EB508E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25C6EB-C9B8-955C-A39E-3EF30F51E7B1}"/>
              </a:ext>
            </a:extLst>
          </p:cNvPr>
          <p:cNvSpPr txBox="1"/>
          <p:nvPr/>
        </p:nvSpPr>
        <p:spPr>
          <a:xfrm>
            <a:off x="6532806" y="25918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outro lado, nunca a Azure teve tanta representatividade quanto antes. A diferença vem diminuindo muito por conta da “corrida de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Gen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47A3E9-3919-3942-EF72-6E8B84A9EF97}"/>
              </a:ext>
            </a:extLst>
          </p:cNvPr>
          <p:cNvSpPr/>
          <p:nvPr/>
        </p:nvSpPr>
        <p:spPr>
          <a:xfrm>
            <a:off x="6520661" y="37842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3441;p36">
            <a:extLst>
              <a:ext uri="{FF2B5EF4-FFF2-40B4-BE49-F238E27FC236}">
                <a16:creationId xmlns:a16="http://schemas.microsoft.com/office/drawing/2014/main" id="{50F7AC66-DC60-9FC1-2719-9687E807AF71}"/>
              </a:ext>
            </a:extLst>
          </p:cNvPr>
          <p:cNvSpPr txBox="1">
            <a:spLocks/>
          </p:cNvSpPr>
          <p:nvPr/>
        </p:nvSpPr>
        <p:spPr>
          <a:xfrm>
            <a:off x="6784593" y="3575532"/>
            <a:ext cx="90955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BIG THREE</a:t>
            </a:r>
          </a:p>
        </p:txBody>
      </p:sp>
      <p:grpSp>
        <p:nvGrpSpPr>
          <p:cNvPr id="19" name="Google Shape;3471;p38">
            <a:extLst>
              <a:ext uri="{FF2B5EF4-FFF2-40B4-BE49-F238E27FC236}">
                <a16:creationId xmlns:a16="http://schemas.microsoft.com/office/drawing/2014/main" id="{766493EE-6F49-63BB-A7FA-B5CEAE2101BA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3528682"/>
            <a:ext cx="358431" cy="346565"/>
            <a:chOff x="6705949" y="1465763"/>
            <a:chExt cx="1019501" cy="939300"/>
          </a:xfrm>
        </p:grpSpPr>
        <p:sp>
          <p:nvSpPr>
            <p:cNvPr id="20" name="Google Shape;3472;p38">
              <a:extLst>
                <a:ext uri="{FF2B5EF4-FFF2-40B4-BE49-F238E27FC236}">
                  <a16:creationId xmlns:a16="http://schemas.microsoft.com/office/drawing/2014/main" id="{D9C644C4-1BE5-56DC-D6E0-6B9AF93AC0AF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73;p38">
              <a:extLst>
                <a:ext uri="{FF2B5EF4-FFF2-40B4-BE49-F238E27FC236}">
                  <a16:creationId xmlns:a16="http://schemas.microsoft.com/office/drawing/2014/main" id="{03EFECD7-D493-9E14-8DFE-6B7B40BE1F7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BA439B-DAAF-6272-663F-286CD1A797E4}"/>
              </a:ext>
            </a:extLst>
          </p:cNvPr>
          <p:cNvSpPr txBox="1"/>
          <p:nvPr/>
        </p:nvSpPr>
        <p:spPr>
          <a:xfrm>
            <a:off x="6532806" y="38503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AWS, Azure e GCP possuem, juntas, uma fatia que representa 67% ou 2/3 (dois terços) de todo o mercado! O “big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three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cresce cada vez mais.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1504ED-EFA5-1BB3-15C4-845F24B16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980" y="1356535"/>
            <a:ext cx="201087" cy="201087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C747FC-E11E-81F3-D5AA-3CA0D66D2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9548" y="2355324"/>
            <a:ext cx="182075" cy="182075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ECB7B5-79DE-C927-75DD-B52E86B2B4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1607" y="3586832"/>
            <a:ext cx="235617" cy="2356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955AF6-455E-169E-AE64-721F4CFA9A32}"/>
              </a:ext>
            </a:extLst>
          </p:cNvPr>
          <p:cNvSpPr txBox="1"/>
          <p:nvPr/>
        </p:nvSpPr>
        <p:spPr>
          <a:xfrm>
            <a:off x="3590144" y="4803464"/>
            <a:ext cx="55220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artigo “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Worldwide Market Share of Leading Cloud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Infrastrucure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 Service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Providers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do blog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Statista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(maio de 2024)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1649C4-716C-EBA8-87B1-1EB404DBB5D8}"/>
              </a:ext>
            </a:extLst>
          </p:cNvPr>
          <p:cNvSpPr/>
          <p:nvPr/>
        </p:nvSpPr>
        <p:spPr>
          <a:xfrm>
            <a:off x="713312" y="1767840"/>
            <a:ext cx="5650093" cy="289712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2D394-26CF-0BB2-2F67-13D878AB8846}"/>
              </a:ext>
            </a:extLst>
          </p:cNvPr>
          <p:cNvSpPr/>
          <p:nvPr/>
        </p:nvSpPr>
        <p:spPr>
          <a:xfrm>
            <a:off x="6363404" y="2219024"/>
            <a:ext cx="2570733" cy="259834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3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MODELOS “AS A SERVICE”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ofertas de serviços em nuvem</a:t>
            </a:r>
          </a:p>
        </p:txBody>
      </p:sp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F571A711-BA8B-0005-7BF1-5E79929E2F87}"/>
              </a:ext>
            </a:extLst>
          </p:cNvPr>
          <p:cNvSpPr txBox="1">
            <a:spLocks/>
          </p:cNvSpPr>
          <p:nvPr/>
        </p:nvSpPr>
        <p:spPr>
          <a:xfrm>
            <a:off x="10384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10FA1BDE-295F-72AC-AA81-8AD630BE27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418" y="3949394"/>
            <a:ext cx="1933380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Infrastructure as a service</a:t>
            </a: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5A373FBC-4D40-C57E-7264-85718DAC914B}"/>
              </a:ext>
            </a:extLst>
          </p:cNvPr>
          <p:cNvSpPr txBox="1">
            <a:spLocks/>
          </p:cNvSpPr>
          <p:nvPr/>
        </p:nvSpPr>
        <p:spPr>
          <a:xfrm>
            <a:off x="35022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A293E2CE-7D88-A74C-4B12-45C6139854B0}"/>
              </a:ext>
            </a:extLst>
          </p:cNvPr>
          <p:cNvSpPr txBox="1">
            <a:spLocks/>
          </p:cNvSpPr>
          <p:nvPr/>
        </p:nvSpPr>
        <p:spPr>
          <a:xfrm>
            <a:off x="35022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4B47B3C9-7BBD-D2C7-EE87-677294AD0978}"/>
              </a:ext>
            </a:extLst>
          </p:cNvPr>
          <p:cNvSpPr txBox="1">
            <a:spLocks/>
          </p:cNvSpPr>
          <p:nvPr/>
        </p:nvSpPr>
        <p:spPr>
          <a:xfrm>
            <a:off x="59660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sp>
        <p:nvSpPr>
          <p:cNvPr id="15" name="Google Shape;3562;p43">
            <a:extLst>
              <a:ext uri="{FF2B5EF4-FFF2-40B4-BE49-F238E27FC236}">
                <a16:creationId xmlns:a16="http://schemas.microsoft.com/office/drawing/2014/main" id="{F17DBB85-6283-3B28-1B9B-2F07A618C000}"/>
              </a:ext>
            </a:extLst>
          </p:cNvPr>
          <p:cNvSpPr txBox="1">
            <a:spLocks/>
          </p:cNvSpPr>
          <p:nvPr/>
        </p:nvSpPr>
        <p:spPr>
          <a:xfrm>
            <a:off x="59660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74CEC-BD73-EA6B-328C-4ADF504546A2}"/>
              </a:ext>
            </a:extLst>
          </p:cNvPr>
          <p:cNvSpPr/>
          <p:nvPr/>
        </p:nvSpPr>
        <p:spPr>
          <a:xfrm>
            <a:off x="1206708" y="1466914"/>
            <a:ext cx="1558977" cy="2040784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C887B6-CE3A-A974-E6E5-23271127389F}"/>
              </a:ext>
            </a:extLst>
          </p:cNvPr>
          <p:cNvSpPr/>
          <p:nvPr/>
        </p:nvSpPr>
        <p:spPr>
          <a:xfrm>
            <a:off x="1334811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7397D-3D1C-9B57-3CE8-47F886984351}"/>
              </a:ext>
            </a:extLst>
          </p:cNvPr>
          <p:cNvSpPr/>
          <p:nvPr/>
        </p:nvSpPr>
        <p:spPr>
          <a:xfrm>
            <a:off x="1334811" y="2057101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A04143-B666-7CD1-C14D-B40591216202}"/>
              </a:ext>
            </a:extLst>
          </p:cNvPr>
          <p:cNvSpPr/>
          <p:nvPr/>
        </p:nvSpPr>
        <p:spPr>
          <a:xfrm>
            <a:off x="1334811" y="2508788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E5F4C-00A4-6383-33DE-3602E3D2845A}"/>
              </a:ext>
            </a:extLst>
          </p:cNvPr>
          <p:cNvSpPr/>
          <p:nvPr/>
        </p:nvSpPr>
        <p:spPr>
          <a:xfrm>
            <a:off x="1334811" y="2960475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1CCAB-F63E-9FC7-1F8A-C04AFAD66FA6}"/>
              </a:ext>
            </a:extLst>
          </p:cNvPr>
          <p:cNvSpPr/>
          <p:nvPr/>
        </p:nvSpPr>
        <p:spPr>
          <a:xfrm>
            <a:off x="3637613" y="1466914"/>
            <a:ext cx="1558977" cy="1104836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009C6A-7992-CFBC-498E-3E7ED8AF6756}"/>
              </a:ext>
            </a:extLst>
          </p:cNvPr>
          <p:cNvSpPr/>
          <p:nvPr/>
        </p:nvSpPr>
        <p:spPr>
          <a:xfrm>
            <a:off x="3765716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A74371-C1BF-321C-6307-30806B9AFD79}"/>
              </a:ext>
            </a:extLst>
          </p:cNvPr>
          <p:cNvSpPr/>
          <p:nvPr/>
        </p:nvSpPr>
        <p:spPr>
          <a:xfrm>
            <a:off x="3765716" y="2057101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DCF8A1-F5E3-3A7C-67D7-59F13EA603B3}"/>
              </a:ext>
            </a:extLst>
          </p:cNvPr>
          <p:cNvSpPr/>
          <p:nvPr/>
        </p:nvSpPr>
        <p:spPr>
          <a:xfrm>
            <a:off x="6068518" y="1466914"/>
            <a:ext cx="1558977" cy="676679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1DFD-E0B4-6D19-AD5D-4B1B08C7C904}"/>
              </a:ext>
            </a:extLst>
          </p:cNvPr>
          <p:cNvSpPr/>
          <p:nvPr/>
        </p:nvSpPr>
        <p:spPr>
          <a:xfrm>
            <a:off x="6196621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Picture 49" descr="A logo of a cup of coffee&#10;&#10;Description automatically generated">
            <a:extLst>
              <a:ext uri="{FF2B5EF4-FFF2-40B4-BE49-F238E27FC236}">
                <a16:creationId xmlns:a16="http://schemas.microsoft.com/office/drawing/2014/main" id="{91B32E55-04BB-310E-0ECC-CC3DB647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1652950"/>
            <a:ext cx="282953" cy="282953"/>
          </a:xfrm>
          <a:prstGeom prst="rect">
            <a:avLst/>
          </a:prstGeom>
        </p:spPr>
      </p:pic>
      <p:pic>
        <p:nvPicPr>
          <p:cNvPr id="62" name="Picture 61" descr="An orange penguin with black background&#10;&#10;Description automatically generated">
            <a:extLst>
              <a:ext uri="{FF2B5EF4-FFF2-40B4-BE49-F238E27FC236}">
                <a16:creationId xmlns:a16="http://schemas.microsoft.com/office/drawing/2014/main" id="{AE68BE04-8936-CEC6-1B2D-0AAEFF60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23" y="3028069"/>
            <a:ext cx="255866" cy="255866"/>
          </a:xfrm>
          <a:prstGeom prst="rect">
            <a:avLst/>
          </a:prstGeom>
        </p:spPr>
      </p:pic>
      <p:pic>
        <p:nvPicPr>
          <p:cNvPr id="2048" name="Picture 2047" descr="A stack of orange objects&#10;&#10;Description automatically generated">
            <a:extLst>
              <a:ext uri="{FF2B5EF4-FFF2-40B4-BE49-F238E27FC236}">
                <a16:creationId xmlns:a16="http://schemas.microsoft.com/office/drawing/2014/main" id="{FE2FF72F-94F0-B9BC-C496-178685A3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81" y="2143593"/>
            <a:ext cx="218713" cy="218713"/>
          </a:xfrm>
          <a:prstGeom prst="rect">
            <a:avLst/>
          </a:prstGeom>
        </p:spPr>
      </p:pic>
      <p:pic>
        <p:nvPicPr>
          <p:cNvPr id="2049" name="Picture 2048" descr="A logo of a cup of coffee&#10;&#10;Description automatically generated">
            <a:extLst>
              <a:ext uri="{FF2B5EF4-FFF2-40B4-BE49-F238E27FC236}">
                <a16:creationId xmlns:a16="http://schemas.microsoft.com/office/drawing/2014/main" id="{37C03494-F0C6-0DAC-80BA-6288DA48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2549526"/>
            <a:ext cx="282953" cy="282953"/>
          </a:xfrm>
          <a:prstGeom prst="rect">
            <a:avLst/>
          </a:prstGeom>
        </p:spPr>
      </p:pic>
      <p:sp>
        <p:nvSpPr>
          <p:cNvPr id="2051" name="Google Shape;3562;p43">
            <a:extLst>
              <a:ext uri="{FF2B5EF4-FFF2-40B4-BE49-F238E27FC236}">
                <a16:creationId xmlns:a16="http://schemas.microsoft.com/office/drawing/2014/main" id="{D7FD7EEB-4D72-881A-7DA7-D2A47CB6788F}"/>
              </a:ext>
            </a:extLst>
          </p:cNvPr>
          <p:cNvSpPr txBox="1">
            <a:spLocks/>
          </p:cNvSpPr>
          <p:nvPr/>
        </p:nvSpPr>
        <p:spPr>
          <a:xfrm>
            <a:off x="1630894" y="1628048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2" name="Google Shape;3562;p43">
            <a:extLst>
              <a:ext uri="{FF2B5EF4-FFF2-40B4-BE49-F238E27FC236}">
                <a16:creationId xmlns:a16="http://schemas.microsoft.com/office/drawing/2014/main" id="{8258D6C9-5E0A-08B5-7504-133F5C1ADEFA}"/>
              </a:ext>
            </a:extLst>
          </p:cNvPr>
          <p:cNvSpPr txBox="1">
            <a:spLocks/>
          </p:cNvSpPr>
          <p:nvPr/>
        </p:nvSpPr>
        <p:spPr>
          <a:xfrm>
            <a:off x="1642815" y="208098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Dados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3" name="Google Shape;3562;p43">
            <a:extLst>
              <a:ext uri="{FF2B5EF4-FFF2-40B4-BE49-F238E27FC236}">
                <a16:creationId xmlns:a16="http://schemas.microsoft.com/office/drawing/2014/main" id="{9D567C79-F784-EEA1-2710-E8B769B37C67}"/>
              </a:ext>
            </a:extLst>
          </p:cNvPr>
          <p:cNvSpPr txBox="1">
            <a:spLocks/>
          </p:cNvSpPr>
          <p:nvPr/>
        </p:nvSpPr>
        <p:spPr>
          <a:xfrm>
            <a:off x="1642815" y="253552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Runtime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4" name="Google Shape;3562;p43">
            <a:extLst>
              <a:ext uri="{FF2B5EF4-FFF2-40B4-BE49-F238E27FC236}">
                <a16:creationId xmlns:a16="http://schemas.microsoft.com/office/drawing/2014/main" id="{9A06086E-CC16-6F61-B255-4DC246338AFD}"/>
              </a:ext>
            </a:extLst>
          </p:cNvPr>
          <p:cNvSpPr txBox="1">
            <a:spLocks/>
          </p:cNvSpPr>
          <p:nvPr/>
        </p:nvSpPr>
        <p:spPr>
          <a:xfrm>
            <a:off x="1641102" y="2985517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Linux SO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5" name="Picture 2054" descr="A logo of a cup of coffee&#10;&#10;Description automatically generated">
            <a:extLst>
              <a:ext uri="{FF2B5EF4-FFF2-40B4-BE49-F238E27FC236}">
                <a16:creationId xmlns:a16="http://schemas.microsoft.com/office/drawing/2014/main" id="{28C0DE19-C2D7-A2FC-6507-E4E45889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35" y="1646930"/>
            <a:ext cx="282953" cy="282953"/>
          </a:xfrm>
          <a:prstGeom prst="rect">
            <a:avLst/>
          </a:prstGeom>
        </p:spPr>
      </p:pic>
      <p:pic>
        <p:nvPicPr>
          <p:cNvPr id="2057" name="Picture 2056" descr="A stack of orange objects&#10;&#10;Description automatically generated">
            <a:extLst>
              <a:ext uri="{FF2B5EF4-FFF2-40B4-BE49-F238E27FC236}">
                <a16:creationId xmlns:a16="http://schemas.microsoft.com/office/drawing/2014/main" id="{EFFB3706-C295-A305-C02A-028CA0C97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188" y="2137573"/>
            <a:ext cx="218713" cy="218713"/>
          </a:xfrm>
          <a:prstGeom prst="rect">
            <a:avLst/>
          </a:prstGeom>
        </p:spPr>
      </p:pic>
      <p:sp>
        <p:nvSpPr>
          <p:cNvPr id="2060" name="Google Shape;3562;p43">
            <a:extLst>
              <a:ext uri="{FF2B5EF4-FFF2-40B4-BE49-F238E27FC236}">
                <a16:creationId xmlns:a16="http://schemas.microsoft.com/office/drawing/2014/main" id="{E4A10865-4236-E1C3-78C3-54B163B513A2}"/>
              </a:ext>
            </a:extLst>
          </p:cNvPr>
          <p:cNvSpPr txBox="1">
            <a:spLocks/>
          </p:cNvSpPr>
          <p:nvPr/>
        </p:nvSpPr>
        <p:spPr>
          <a:xfrm>
            <a:off x="4070901" y="1622028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Google Shape;3562;p43">
            <a:extLst>
              <a:ext uri="{FF2B5EF4-FFF2-40B4-BE49-F238E27FC236}">
                <a16:creationId xmlns:a16="http://schemas.microsoft.com/office/drawing/2014/main" id="{44A2A357-14E9-A620-A4E2-F727E59B75BB}"/>
              </a:ext>
            </a:extLst>
          </p:cNvPr>
          <p:cNvSpPr txBox="1">
            <a:spLocks/>
          </p:cNvSpPr>
          <p:nvPr/>
        </p:nvSpPr>
        <p:spPr>
          <a:xfrm>
            <a:off x="4082822" y="207496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Dados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63" name="Picture 2062" descr="A logo of a cup of coffee&#10;&#10;Description automatically generated">
            <a:extLst>
              <a:ext uri="{FF2B5EF4-FFF2-40B4-BE49-F238E27FC236}">
                <a16:creationId xmlns:a16="http://schemas.microsoft.com/office/drawing/2014/main" id="{C210DD0E-5F36-3906-6BF4-CCCAEC9C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16" y="1639435"/>
            <a:ext cx="282953" cy="282953"/>
          </a:xfrm>
          <a:prstGeom prst="rect">
            <a:avLst/>
          </a:prstGeom>
        </p:spPr>
      </p:pic>
      <p:sp>
        <p:nvSpPr>
          <p:cNvPr id="2064" name="Google Shape;3562;p43">
            <a:extLst>
              <a:ext uri="{FF2B5EF4-FFF2-40B4-BE49-F238E27FC236}">
                <a16:creationId xmlns:a16="http://schemas.microsoft.com/office/drawing/2014/main" id="{4CF212A1-065C-6852-A16F-F16E58B4023F}"/>
              </a:ext>
            </a:extLst>
          </p:cNvPr>
          <p:cNvSpPr txBox="1">
            <a:spLocks/>
          </p:cNvSpPr>
          <p:nvPr/>
        </p:nvSpPr>
        <p:spPr>
          <a:xfrm>
            <a:off x="6488282" y="1614533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6" name="Google Shape;3441;p36">
            <a:extLst>
              <a:ext uri="{FF2B5EF4-FFF2-40B4-BE49-F238E27FC236}">
                <a16:creationId xmlns:a16="http://schemas.microsoft.com/office/drawing/2014/main" id="{8A04DA04-7AC6-9B6C-3ACB-4079D7489A24}"/>
              </a:ext>
            </a:extLst>
          </p:cNvPr>
          <p:cNvSpPr txBox="1">
            <a:spLocks/>
          </p:cNvSpPr>
          <p:nvPr/>
        </p:nvSpPr>
        <p:spPr>
          <a:xfrm>
            <a:off x="6269667" y="2177116"/>
            <a:ext cx="1231518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5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APENAS CONSUMO!</a:t>
            </a:r>
          </a:p>
        </p:txBody>
      </p:sp>
      <p:pic>
        <p:nvPicPr>
          <p:cNvPr id="2067" name="Picture 2066" descr="A grey arrow in a square&#10;&#10;Description automatically generated">
            <a:extLst>
              <a:ext uri="{FF2B5EF4-FFF2-40B4-BE49-F238E27FC236}">
                <a16:creationId xmlns:a16="http://schemas.microsoft.com/office/drawing/2014/main" id="{A4D1A2A9-2929-D02E-1B75-E6785BE0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667" y="4651111"/>
            <a:ext cx="118994" cy="118994"/>
          </a:xfrm>
          <a:prstGeom prst="rect">
            <a:avLst/>
          </a:prstGeom>
        </p:spPr>
      </p:pic>
      <p:sp>
        <p:nvSpPr>
          <p:cNvPr id="2069" name="TextBox 2068">
            <a:extLst>
              <a:ext uri="{FF2B5EF4-FFF2-40B4-BE49-F238E27FC236}">
                <a16:creationId xmlns:a16="http://schemas.microsoft.com/office/drawing/2014/main" id="{4198EAA0-D867-42B7-973F-81E3E29077F2}"/>
              </a:ext>
            </a:extLst>
          </p:cNvPr>
          <p:cNvSpPr txBox="1"/>
          <p:nvPr/>
        </p:nvSpPr>
        <p:spPr>
          <a:xfrm>
            <a:off x="6353151" y="4610485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7"/>
              </a:rPr>
              <a:t>Red Hat: IaaS x PaaS x SaaS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pic>
        <p:nvPicPr>
          <p:cNvPr id="12" name="Picture 11" descr="A grey arrow in a square&#10;&#10;Description automatically generated">
            <a:extLst>
              <a:ext uri="{FF2B5EF4-FFF2-40B4-BE49-F238E27FC236}">
                <a16:creationId xmlns:a16="http://schemas.microsoft.com/office/drawing/2014/main" id="{928C7543-06E4-A6B4-5F26-B47F92BE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80" y="4660768"/>
            <a:ext cx="118994" cy="118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19521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pic>
        <p:nvPicPr>
          <p:cNvPr id="2085" name="Picture 208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17243399-3CB4-E076-2523-9CBBBFDD0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087" name="Picture 2086" descr="A logo of a city&#10;&#10;Description automatically generated">
            <a:extLst>
              <a:ext uri="{FF2B5EF4-FFF2-40B4-BE49-F238E27FC236}">
                <a16:creationId xmlns:a16="http://schemas.microsoft.com/office/drawing/2014/main" id="{21163BDC-1222-3926-2F54-B1918EAA1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089" name="Picture 2088" descr="A black and white logo&#10;&#10;Description automatically generated">
            <a:extLst>
              <a:ext uri="{FF2B5EF4-FFF2-40B4-BE49-F238E27FC236}">
                <a16:creationId xmlns:a16="http://schemas.microsoft.com/office/drawing/2014/main" id="{CA00DC23-661E-2BA2-A10D-4B22BB561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091" name="Picture 2090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964C6AE7-426A-163A-50BD-ABC8BD89A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pic>
        <p:nvPicPr>
          <p:cNvPr id="12" name="Picture 11" descr="A grey arrow in a square&#10;&#10;Description automatically generated">
            <a:extLst>
              <a:ext uri="{FF2B5EF4-FFF2-40B4-BE49-F238E27FC236}">
                <a16:creationId xmlns:a16="http://schemas.microsoft.com/office/drawing/2014/main" id="{928C7543-06E4-A6B4-5F26-B47F92BE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80" y="4660768"/>
            <a:ext cx="118994" cy="118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20488" y="3122673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5D5AC6D-5317-AFA6-C8DA-E0D1C1355510}"/>
              </a:ext>
            </a:extLst>
          </p:cNvPr>
          <p:cNvCxnSpPr/>
          <p:nvPr/>
        </p:nvCxnSpPr>
        <p:spPr>
          <a:xfrm>
            <a:off x="2719519" y="4541520"/>
            <a:ext cx="22096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Rectangle: Rounded Corners 2081">
            <a:extLst>
              <a:ext uri="{FF2B5EF4-FFF2-40B4-BE49-F238E27FC236}">
                <a16:creationId xmlns:a16="http://schemas.microsoft.com/office/drawing/2014/main" id="{8467B03E-3F10-7FE3-C664-7371F8B27D18}"/>
              </a:ext>
            </a:extLst>
          </p:cNvPr>
          <p:cNvSpPr/>
          <p:nvPr/>
        </p:nvSpPr>
        <p:spPr>
          <a:xfrm>
            <a:off x="2720130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Você gerencia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306E4D42-E18E-1B1B-88CB-60BCC0057126}"/>
              </a:ext>
            </a:extLst>
          </p:cNvPr>
          <p:cNvSpPr/>
          <p:nvPr/>
        </p:nvSpPr>
        <p:spPr>
          <a:xfrm>
            <a:off x="3854384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rgbClr val="1BB080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Outros gerenciam</a:t>
            </a:r>
          </a:p>
        </p:txBody>
      </p:sp>
      <p:sp>
        <p:nvSpPr>
          <p:cNvPr id="2085" name="Rectangle: Rounded Corners 2084">
            <a:extLst>
              <a:ext uri="{FF2B5EF4-FFF2-40B4-BE49-F238E27FC236}">
                <a16:creationId xmlns:a16="http://schemas.microsoft.com/office/drawing/2014/main" id="{2F47D05B-9195-DA8F-73D2-57DEAF7331D2}"/>
              </a:ext>
            </a:extLst>
          </p:cNvPr>
          <p:cNvSpPr/>
          <p:nvPr/>
        </p:nvSpPr>
        <p:spPr>
          <a:xfrm>
            <a:off x="451006" y="144402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6E2F2344-9530-708B-EBF3-DDF7CC0E1A22}"/>
              </a:ext>
            </a:extLst>
          </p:cNvPr>
          <p:cNvSpPr/>
          <p:nvPr/>
        </p:nvSpPr>
        <p:spPr>
          <a:xfrm>
            <a:off x="451005" y="178134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87" name="Rectangle: Rounded Corners 2086">
            <a:extLst>
              <a:ext uri="{FF2B5EF4-FFF2-40B4-BE49-F238E27FC236}">
                <a16:creationId xmlns:a16="http://schemas.microsoft.com/office/drawing/2014/main" id="{22E667F5-9340-B173-F488-07A0AA2AE752}"/>
              </a:ext>
            </a:extLst>
          </p:cNvPr>
          <p:cNvSpPr/>
          <p:nvPr/>
        </p:nvSpPr>
        <p:spPr>
          <a:xfrm>
            <a:off x="451006" y="2114013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3BB1B6FE-1F69-0489-046D-791FB9189CD1}"/>
              </a:ext>
            </a:extLst>
          </p:cNvPr>
          <p:cNvSpPr/>
          <p:nvPr/>
        </p:nvSpPr>
        <p:spPr>
          <a:xfrm>
            <a:off x="451005" y="245134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89" name="Rectangle: Rounded Corners 2088">
            <a:extLst>
              <a:ext uri="{FF2B5EF4-FFF2-40B4-BE49-F238E27FC236}">
                <a16:creationId xmlns:a16="http://schemas.microsoft.com/office/drawing/2014/main" id="{9F2D9A86-06CB-1300-A0B5-B4CADC4DF1F3}"/>
              </a:ext>
            </a:extLst>
          </p:cNvPr>
          <p:cNvSpPr/>
          <p:nvPr/>
        </p:nvSpPr>
        <p:spPr>
          <a:xfrm>
            <a:off x="451005" y="278866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0" name="Rectangle: Rounded Corners 2089">
            <a:extLst>
              <a:ext uri="{FF2B5EF4-FFF2-40B4-BE49-F238E27FC236}">
                <a16:creationId xmlns:a16="http://schemas.microsoft.com/office/drawing/2014/main" id="{353A9237-9172-438A-AD69-8FFF550FED80}"/>
              </a:ext>
            </a:extLst>
          </p:cNvPr>
          <p:cNvSpPr/>
          <p:nvPr/>
        </p:nvSpPr>
        <p:spPr>
          <a:xfrm>
            <a:off x="451004" y="31259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87C9E955-F065-7FD1-51D0-19A860132024}"/>
              </a:ext>
            </a:extLst>
          </p:cNvPr>
          <p:cNvSpPr/>
          <p:nvPr/>
        </p:nvSpPr>
        <p:spPr>
          <a:xfrm>
            <a:off x="451005" y="345866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90E770D8-207A-3BA7-67B5-56092D981ADC}"/>
              </a:ext>
            </a:extLst>
          </p:cNvPr>
          <p:cNvSpPr/>
          <p:nvPr/>
        </p:nvSpPr>
        <p:spPr>
          <a:xfrm>
            <a:off x="451004" y="37959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3" name="Rectangle: Rounded Corners 2092">
            <a:extLst>
              <a:ext uri="{FF2B5EF4-FFF2-40B4-BE49-F238E27FC236}">
                <a16:creationId xmlns:a16="http://schemas.microsoft.com/office/drawing/2014/main" id="{A7A4FCCA-A1E5-F1D6-1478-803D19D5B83D}"/>
              </a:ext>
            </a:extLst>
          </p:cNvPr>
          <p:cNvSpPr/>
          <p:nvPr/>
        </p:nvSpPr>
        <p:spPr>
          <a:xfrm>
            <a:off x="451003" y="413798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692F5C42-09F6-2BEE-1EB6-A935013B2BD3}"/>
              </a:ext>
            </a:extLst>
          </p:cNvPr>
          <p:cNvSpPr/>
          <p:nvPr/>
        </p:nvSpPr>
        <p:spPr>
          <a:xfrm>
            <a:off x="1585244" y="14460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5" name="Rectangle: Rounded Corners 2094">
            <a:extLst>
              <a:ext uri="{FF2B5EF4-FFF2-40B4-BE49-F238E27FC236}">
                <a16:creationId xmlns:a16="http://schemas.microsoft.com/office/drawing/2014/main" id="{5CA85C74-98A5-E32C-29B0-65FCC626A0F4}"/>
              </a:ext>
            </a:extLst>
          </p:cNvPr>
          <p:cNvSpPr/>
          <p:nvPr/>
        </p:nvSpPr>
        <p:spPr>
          <a:xfrm>
            <a:off x="1585243" y="178342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96" name="Rectangle: Rounded Corners 2095">
            <a:extLst>
              <a:ext uri="{FF2B5EF4-FFF2-40B4-BE49-F238E27FC236}">
                <a16:creationId xmlns:a16="http://schemas.microsoft.com/office/drawing/2014/main" id="{ABBA6BE9-AA07-F76C-3A3F-9ED9541D2BD4}"/>
              </a:ext>
            </a:extLst>
          </p:cNvPr>
          <p:cNvSpPr/>
          <p:nvPr/>
        </p:nvSpPr>
        <p:spPr>
          <a:xfrm>
            <a:off x="1585244" y="21160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97" name="Rectangle: Rounded Corners 2096">
            <a:extLst>
              <a:ext uri="{FF2B5EF4-FFF2-40B4-BE49-F238E27FC236}">
                <a16:creationId xmlns:a16="http://schemas.microsoft.com/office/drawing/2014/main" id="{5EDF064A-3311-3858-AD65-012ABD655C78}"/>
              </a:ext>
            </a:extLst>
          </p:cNvPr>
          <p:cNvSpPr/>
          <p:nvPr/>
        </p:nvSpPr>
        <p:spPr>
          <a:xfrm>
            <a:off x="1585243" y="245341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3D8DD76A-3791-F745-50F0-8030134A8B32}"/>
              </a:ext>
            </a:extLst>
          </p:cNvPr>
          <p:cNvSpPr/>
          <p:nvPr/>
        </p:nvSpPr>
        <p:spPr>
          <a:xfrm>
            <a:off x="1585243" y="279074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9" name="Rectangle: Rounded Corners 2098">
            <a:extLst>
              <a:ext uri="{FF2B5EF4-FFF2-40B4-BE49-F238E27FC236}">
                <a16:creationId xmlns:a16="http://schemas.microsoft.com/office/drawing/2014/main" id="{4BB1EB67-BE19-AEFF-5770-FD1B83BB1F51}"/>
              </a:ext>
            </a:extLst>
          </p:cNvPr>
          <p:cNvSpPr/>
          <p:nvPr/>
        </p:nvSpPr>
        <p:spPr>
          <a:xfrm>
            <a:off x="1585243" y="312633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0" name="Rectangle: Rounded Corners 2099">
            <a:extLst>
              <a:ext uri="{FF2B5EF4-FFF2-40B4-BE49-F238E27FC236}">
                <a16:creationId xmlns:a16="http://schemas.microsoft.com/office/drawing/2014/main" id="{23BB86E3-22E9-D3B1-ACDD-CA429FA75E11}"/>
              </a:ext>
            </a:extLst>
          </p:cNvPr>
          <p:cNvSpPr/>
          <p:nvPr/>
        </p:nvSpPr>
        <p:spPr>
          <a:xfrm>
            <a:off x="1585244" y="345900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01" name="Rectangle: Rounded Corners 2100">
            <a:extLst>
              <a:ext uri="{FF2B5EF4-FFF2-40B4-BE49-F238E27FC236}">
                <a16:creationId xmlns:a16="http://schemas.microsoft.com/office/drawing/2014/main" id="{79623DE4-FD4F-316C-D990-1EE93CECF717}"/>
              </a:ext>
            </a:extLst>
          </p:cNvPr>
          <p:cNvSpPr/>
          <p:nvPr/>
        </p:nvSpPr>
        <p:spPr>
          <a:xfrm>
            <a:off x="1585243" y="3796330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76D01EA9-9FB3-6914-16DB-B1F7465D5470}"/>
              </a:ext>
            </a:extLst>
          </p:cNvPr>
          <p:cNvSpPr/>
          <p:nvPr/>
        </p:nvSpPr>
        <p:spPr>
          <a:xfrm>
            <a:off x="1585242" y="413832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0CDB52F3-1684-C70D-AC4A-CDBE0F66E5DD}"/>
              </a:ext>
            </a:extLst>
          </p:cNvPr>
          <p:cNvSpPr/>
          <p:nvPr/>
        </p:nvSpPr>
        <p:spPr>
          <a:xfrm>
            <a:off x="2720131" y="144500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4" name="Rectangle: Rounded Corners 2103">
            <a:extLst>
              <a:ext uri="{FF2B5EF4-FFF2-40B4-BE49-F238E27FC236}">
                <a16:creationId xmlns:a16="http://schemas.microsoft.com/office/drawing/2014/main" id="{C613996A-7D7C-ED6F-B2B3-5016B8831F9D}"/>
              </a:ext>
            </a:extLst>
          </p:cNvPr>
          <p:cNvSpPr/>
          <p:nvPr/>
        </p:nvSpPr>
        <p:spPr>
          <a:xfrm>
            <a:off x="2720130" y="178233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05" name="Rectangle: Rounded Corners 2104">
            <a:extLst>
              <a:ext uri="{FF2B5EF4-FFF2-40B4-BE49-F238E27FC236}">
                <a16:creationId xmlns:a16="http://schemas.microsoft.com/office/drawing/2014/main" id="{02BEBA41-61C2-D472-CD2B-BBB664655B95}"/>
              </a:ext>
            </a:extLst>
          </p:cNvPr>
          <p:cNvSpPr/>
          <p:nvPr/>
        </p:nvSpPr>
        <p:spPr>
          <a:xfrm>
            <a:off x="2718278" y="2114013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06" name="Rectangle: Rounded Corners 2105">
            <a:extLst>
              <a:ext uri="{FF2B5EF4-FFF2-40B4-BE49-F238E27FC236}">
                <a16:creationId xmlns:a16="http://schemas.microsoft.com/office/drawing/2014/main" id="{8EB79007-8376-E1A8-51F1-08B8F9B81452}"/>
              </a:ext>
            </a:extLst>
          </p:cNvPr>
          <p:cNvSpPr/>
          <p:nvPr/>
        </p:nvSpPr>
        <p:spPr>
          <a:xfrm>
            <a:off x="2718277" y="245134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07" name="Rectangle: Rounded Corners 2106">
            <a:extLst>
              <a:ext uri="{FF2B5EF4-FFF2-40B4-BE49-F238E27FC236}">
                <a16:creationId xmlns:a16="http://schemas.microsoft.com/office/drawing/2014/main" id="{64DEC6E4-287A-5628-3D39-1CA2D7ADA5AC}"/>
              </a:ext>
            </a:extLst>
          </p:cNvPr>
          <p:cNvSpPr/>
          <p:nvPr/>
        </p:nvSpPr>
        <p:spPr>
          <a:xfrm>
            <a:off x="2718277" y="278866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2AC0826D-08BE-E6A6-F0C7-65A22078CCCF}"/>
              </a:ext>
            </a:extLst>
          </p:cNvPr>
          <p:cNvSpPr/>
          <p:nvPr/>
        </p:nvSpPr>
        <p:spPr>
          <a:xfrm>
            <a:off x="2717309" y="3122167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B6173A8E-9DDD-FC7D-B649-11EB6A5F97C2}"/>
              </a:ext>
            </a:extLst>
          </p:cNvPr>
          <p:cNvSpPr/>
          <p:nvPr/>
        </p:nvSpPr>
        <p:spPr>
          <a:xfrm>
            <a:off x="2718277" y="345866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0" name="Rectangle: Rounded Corners 2109">
            <a:extLst>
              <a:ext uri="{FF2B5EF4-FFF2-40B4-BE49-F238E27FC236}">
                <a16:creationId xmlns:a16="http://schemas.microsoft.com/office/drawing/2014/main" id="{C0A80FF5-9ECB-A468-1F22-2F51371E6C6C}"/>
              </a:ext>
            </a:extLst>
          </p:cNvPr>
          <p:cNvSpPr/>
          <p:nvPr/>
        </p:nvSpPr>
        <p:spPr>
          <a:xfrm>
            <a:off x="2718276" y="379598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1" name="Rectangle: Rounded Corners 2110">
            <a:extLst>
              <a:ext uri="{FF2B5EF4-FFF2-40B4-BE49-F238E27FC236}">
                <a16:creationId xmlns:a16="http://schemas.microsoft.com/office/drawing/2014/main" id="{5C082AC1-2687-C4C6-BE00-FCA7BDBF843B}"/>
              </a:ext>
            </a:extLst>
          </p:cNvPr>
          <p:cNvSpPr/>
          <p:nvPr/>
        </p:nvSpPr>
        <p:spPr>
          <a:xfrm>
            <a:off x="2718275" y="413798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12" name="Rectangle: Rounded Corners 2111">
            <a:extLst>
              <a:ext uri="{FF2B5EF4-FFF2-40B4-BE49-F238E27FC236}">
                <a16:creationId xmlns:a16="http://schemas.microsoft.com/office/drawing/2014/main" id="{D39B1E0E-4FA6-EBD4-A3DB-82C5BE8E75F8}"/>
              </a:ext>
            </a:extLst>
          </p:cNvPr>
          <p:cNvSpPr/>
          <p:nvPr/>
        </p:nvSpPr>
        <p:spPr>
          <a:xfrm>
            <a:off x="3843551" y="144486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3" name="Rectangle: Rounded Corners 2112">
            <a:extLst>
              <a:ext uri="{FF2B5EF4-FFF2-40B4-BE49-F238E27FC236}">
                <a16:creationId xmlns:a16="http://schemas.microsoft.com/office/drawing/2014/main" id="{43247386-6B40-84F3-9DEB-94A85397FE6E}"/>
              </a:ext>
            </a:extLst>
          </p:cNvPr>
          <p:cNvSpPr/>
          <p:nvPr/>
        </p:nvSpPr>
        <p:spPr>
          <a:xfrm>
            <a:off x="3843550" y="178219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14" name="Rectangle: Rounded Corners 2113">
            <a:extLst>
              <a:ext uri="{FF2B5EF4-FFF2-40B4-BE49-F238E27FC236}">
                <a16:creationId xmlns:a16="http://schemas.microsoft.com/office/drawing/2014/main" id="{DAB32C6C-5640-3C22-617E-2F89EC19A39C}"/>
              </a:ext>
            </a:extLst>
          </p:cNvPr>
          <p:cNvSpPr/>
          <p:nvPr/>
        </p:nvSpPr>
        <p:spPr>
          <a:xfrm>
            <a:off x="3843551" y="211485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15" name="Rectangle: Rounded Corners 2114">
            <a:extLst>
              <a:ext uri="{FF2B5EF4-FFF2-40B4-BE49-F238E27FC236}">
                <a16:creationId xmlns:a16="http://schemas.microsoft.com/office/drawing/2014/main" id="{F58C57E5-42EA-C2FF-7CF4-68E17B8EFF83}"/>
              </a:ext>
            </a:extLst>
          </p:cNvPr>
          <p:cNvSpPr/>
          <p:nvPr/>
        </p:nvSpPr>
        <p:spPr>
          <a:xfrm>
            <a:off x="3843550" y="245218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16" name="Rectangle: Rounded Corners 2115">
            <a:extLst>
              <a:ext uri="{FF2B5EF4-FFF2-40B4-BE49-F238E27FC236}">
                <a16:creationId xmlns:a16="http://schemas.microsoft.com/office/drawing/2014/main" id="{D863CD5B-8211-7EB5-E665-68785DAB815F}"/>
              </a:ext>
            </a:extLst>
          </p:cNvPr>
          <p:cNvSpPr/>
          <p:nvPr/>
        </p:nvSpPr>
        <p:spPr>
          <a:xfrm>
            <a:off x="3843550" y="278951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17" name="Rectangle: Rounded Corners 2116">
            <a:extLst>
              <a:ext uri="{FF2B5EF4-FFF2-40B4-BE49-F238E27FC236}">
                <a16:creationId xmlns:a16="http://schemas.microsoft.com/office/drawing/2014/main" id="{76EB9516-B357-F656-6741-9D70C55727B1}"/>
              </a:ext>
            </a:extLst>
          </p:cNvPr>
          <p:cNvSpPr/>
          <p:nvPr/>
        </p:nvSpPr>
        <p:spPr>
          <a:xfrm>
            <a:off x="3843549" y="312684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8" name="Rectangle: Rounded Corners 2117">
            <a:extLst>
              <a:ext uri="{FF2B5EF4-FFF2-40B4-BE49-F238E27FC236}">
                <a16:creationId xmlns:a16="http://schemas.microsoft.com/office/drawing/2014/main" id="{CFE53841-9FBC-91E3-48E7-F96F2F3A5130}"/>
              </a:ext>
            </a:extLst>
          </p:cNvPr>
          <p:cNvSpPr/>
          <p:nvPr/>
        </p:nvSpPr>
        <p:spPr>
          <a:xfrm>
            <a:off x="3843550" y="345950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9" name="Rectangle: Rounded Corners 2118">
            <a:extLst>
              <a:ext uri="{FF2B5EF4-FFF2-40B4-BE49-F238E27FC236}">
                <a16:creationId xmlns:a16="http://schemas.microsoft.com/office/drawing/2014/main" id="{B0919911-646D-7781-EDCC-1BF579599936}"/>
              </a:ext>
            </a:extLst>
          </p:cNvPr>
          <p:cNvSpPr/>
          <p:nvPr/>
        </p:nvSpPr>
        <p:spPr>
          <a:xfrm>
            <a:off x="3843549" y="379683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20" name="Rectangle: Rounded Corners 2119">
            <a:extLst>
              <a:ext uri="{FF2B5EF4-FFF2-40B4-BE49-F238E27FC236}">
                <a16:creationId xmlns:a16="http://schemas.microsoft.com/office/drawing/2014/main" id="{D7C5E2CE-6279-E4C6-DB81-8A24EA8FA99C}"/>
              </a:ext>
            </a:extLst>
          </p:cNvPr>
          <p:cNvSpPr/>
          <p:nvPr/>
        </p:nvSpPr>
        <p:spPr>
          <a:xfrm>
            <a:off x="3843548" y="413882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pic>
        <p:nvPicPr>
          <p:cNvPr id="2125" name="Picture 212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92DF99A5-762E-0F3D-DCD8-974D08A9E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126" name="Picture 2125" descr="A logo of a city&#10;&#10;Description automatically generated">
            <a:extLst>
              <a:ext uri="{FF2B5EF4-FFF2-40B4-BE49-F238E27FC236}">
                <a16:creationId xmlns:a16="http://schemas.microsoft.com/office/drawing/2014/main" id="{AEE424F2-BE2F-4583-3CE7-CA0772140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127" name="Picture 2126" descr="A black and white logo&#10;&#10;Description automatically generated">
            <a:extLst>
              <a:ext uri="{FF2B5EF4-FFF2-40B4-BE49-F238E27FC236}">
                <a16:creationId xmlns:a16="http://schemas.microsoft.com/office/drawing/2014/main" id="{8030FDD9-A368-7162-0073-D159BBA59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128" name="Picture 2127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AF2B37CE-FD1B-435E-B9FB-C241A33DA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  <p:pic>
        <p:nvPicPr>
          <p:cNvPr id="5122" name="Picture 2" descr="Competências AWS - Triple S">
            <a:extLst>
              <a:ext uri="{FF2B5EF4-FFF2-40B4-BE49-F238E27FC236}">
                <a16:creationId xmlns:a16="http://schemas.microsoft.com/office/drawing/2014/main" id="{1E010AE4-9072-4AC0-5507-E681C1E7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88" y="1475868"/>
            <a:ext cx="642680" cy="3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0" name="Group 2149">
            <a:extLst>
              <a:ext uri="{FF2B5EF4-FFF2-40B4-BE49-F238E27FC236}">
                <a16:creationId xmlns:a16="http://schemas.microsoft.com/office/drawing/2014/main" id="{4916C6A5-A160-EC48-6C73-D3248204B05E}"/>
              </a:ext>
            </a:extLst>
          </p:cNvPr>
          <p:cNvGrpSpPr/>
          <p:nvPr/>
        </p:nvGrpSpPr>
        <p:grpSpPr>
          <a:xfrm>
            <a:off x="5621312" y="2015680"/>
            <a:ext cx="3842728" cy="619031"/>
            <a:chOff x="5621312" y="2015680"/>
            <a:chExt cx="3842728" cy="619031"/>
          </a:xfrm>
        </p:grpSpPr>
        <p:sp>
          <p:nvSpPr>
            <p:cNvPr id="2129" name="Rectangle: Rounded Corners 2128">
              <a:extLst>
                <a:ext uri="{FF2B5EF4-FFF2-40B4-BE49-F238E27FC236}">
                  <a16:creationId xmlns:a16="http://schemas.microsoft.com/office/drawing/2014/main" id="{D325FBD3-A64C-91B3-DF78-5DEFBD0F2CC2}"/>
                </a:ext>
              </a:extLst>
            </p:cNvPr>
            <p:cNvSpPr/>
            <p:nvPr/>
          </p:nvSpPr>
          <p:spPr>
            <a:xfrm>
              <a:off x="5621312" y="2015680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30" name="Picture 2129" descr="A logo of a city&#10;&#10;Description automatically generated">
              <a:extLst>
                <a:ext uri="{FF2B5EF4-FFF2-40B4-BE49-F238E27FC236}">
                  <a16:creationId xmlns:a16="http://schemas.microsoft.com/office/drawing/2014/main" id="{A8B4AF73-18A2-2DFF-B6C1-7457338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9963126">
              <a:off x="5774622" y="2124951"/>
              <a:ext cx="359764" cy="359764"/>
            </a:xfrm>
            <a:prstGeom prst="rect">
              <a:avLst/>
            </a:prstGeom>
          </p:spPr>
        </p:pic>
        <p:sp>
          <p:nvSpPr>
            <p:cNvPr id="2131" name="Google Shape;3441;p36">
              <a:extLst>
                <a:ext uri="{FF2B5EF4-FFF2-40B4-BE49-F238E27FC236}">
                  <a16:creationId xmlns:a16="http://schemas.microsoft.com/office/drawing/2014/main" id="{D4ED0878-4DF6-82A9-A42D-AA9892F4D141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140709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IaaS</a:t>
              </a:r>
            </a:p>
          </p:txBody>
        </p:sp>
        <p:sp>
          <p:nvSpPr>
            <p:cNvPr id="2132" name="Google Shape;3562;p43">
              <a:extLst>
                <a:ext uri="{FF2B5EF4-FFF2-40B4-BE49-F238E27FC236}">
                  <a16:creationId xmlns:a16="http://schemas.microsoft.com/office/drawing/2014/main" id="{A5CCEEC3-9C9A-1D5D-43F1-9CE47FDE2453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272207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Infra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7E0540A7-EB8A-CF99-B878-4813548BF9BC}"/>
              </a:ext>
            </a:extLst>
          </p:cNvPr>
          <p:cNvGrpSpPr/>
          <p:nvPr/>
        </p:nvGrpSpPr>
        <p:grpSpPr>
          <a:xfrm>
            <a:off x="5621312" y="2701532"/>
            <a:ext cx="3842728" cy="619031"/>
            <a:chOff x="5621312" y="2701532"/>
            <a:chExt cx="3842728" cy="619031"/>
          </a:xfrm>
        </p:grpSpPr>
        <p:sp>
          <p:nvSpPr>
            <p:cNvPr id="2133" name="Rectangle: Rounded Corners 2132">
              <a:extLst>
                <a:ext uri="{FF2B5EF4-FFF2-40B4-BE49-F238E27FC236}">
                  <a16:creationId xmlns:a16="http://schemas.microsoft.com/office/drawing/2014/main" id="{EA63FED2-B90E-DE8A-447C-E06BFB51EFDA}"/>
                </a:ext>
              </a:extLst>
            </p:cNvPr>
            <p:cNvSpPr/>
            <p:nvPr/>
          </p:nvSpPr>
          <p:spPr>
            <a:xfrm>
              <a:off x="5621312" y="2701532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36" name="Google Shape;3562;p43">
              <a:extLst>
                <a:ext uri="{FF2B5EF4-FFF2-40B4-BE49-F238E27FC236}">
                  <a16:creationId xmlns:a16="http://schemas.microsoft.com/office/drawing/2014/main" id="{D3E7C262-FC9D-C139-4211-DF86DC16CCA0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958059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Platform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41" name="Picture 2140" descr="A stack of squares with a black background&#10;&#10;Description automatically generated">
              <a:extLst>
                <a:ext uri="{FF2B5EF4-FFF2-40B4-BE49-F238E27FC236}">
                  <a16:creationId xmlns:a16="http://schemas.microsoft.com/office/drawing/2014/main" id="{F53DF57C-BC36-6672-4E1D-36E4BB28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9980057">
              <a:off x="5788756" y="2817302"/>
              <a:ext cx="334009" cy="334009"/>
            </a:xfrm>
            <a:prstGeom prst="rect">
              <a:avLst/>
            </a:prstGeom>
          </p:spPr>
        </p:pic>
        <p:sp>
          <p:nvSpPr>
            <p:cNvPr id="2142" name="Google Shape;3441;p36">
              <a:extLst>
                <a:ext uri="{FF2B5EF4-FFF2-40B4-BE49-F238E27FC236}">
                  <a16:creationId xmlns:a16="http://schemas.microsoft.com/office/drawing/2014/main" id="{FDC0D59C-C2BC-BDA9-FEC7-A11384E19D95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826561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PaaS</a:t>
              </a:r>
            </a:p>
          </p:txBody>
        </p:sp>
      </p:grpSp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1D22F5B8-7008-55DC-BB32-2BE5106BB121}"/>
              </a:ext>
            </a:extLst>
          </p:cNvPr>
          <p:cNvGrpSpPr/>
          <p:nvPr/>
        </p:nvGrpSpPr>
        <p:grpSpPr>
          <a:xfrm>
            <a:off x="5621312" y="3387384"/>
            <a:ext cx="3842728" cy="619031"/>
            <a:chOff x="5621312" y="3387384"/>
            <a:chExt cx="3842728" cy="619031"/>
          </a:xfrm>
        </p:grpSpPr>
        <p:sp>
          <p:nvSpPr>
            <p:cNvPr id="2137" name="Rectangle: Rounded Corners 2136">
              <a:extLst>
                <a:ext uri="{FF2B5EF4-FFF2-40B4-BE49-F238E27FC236}">
                  <a16:creationId xmlns:a16="http://schemas.microsoft.com/office/drawing/2014/main" id="{54D2C669-D8CB-1B09-6A4C-652E85473AC5}"/>
                </a:ext>
              </a:extLst>
            </p:cNvPr>
            <p:cNvSpPr/>
            <p:nvPr/>
          </p:nvSpPr>
          <p:spPr>
            <a:xfrm>
              <a:off x="5621312" y="3387384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grpSp>
          <p:nvGrpSpPr>
            <p:cNvPr id="2152" name="Group 2151">
              <a:extLst>
                <a:ext uri="{FF2B5EF4-FFF2-40B4-BE49-F238E27FC236}">
                  <a16:creationId xmlns:a16="http://schemas.microsoft.com/office/drawing/2014/main" id="{31BF503C-C7D0-6D45-DE58-59FBD75E777A}"/>
                </a:ext>
              </a:extLst>
            </p:cNvPr>
            <p:cNvGrpSpPr/>
            <p:nvPr/>
          </p:nvGrpSpPr>
          <p:grpSpPr>
            <a:xfrm>
              <a:off x="5768829" y="3508756"/>
              <a:ext cx="1481829" cy="497659"/>
              <a:chOff x="5768829" y="3508756"/>
              <a:chExt cx="1481829" cy="497659"/>
            </a:xfrm>
          </p:grpSpPr>
          <p:sp>
            <p:nvSpPr>
              <p:cNvPr id="2140" name="Google Shape;3562;p43">
                <a:extLst>
                  <a:ext uri="{FF2B5EF4-FFF2-40B4-BE49-F238E27FC236}">
                    <a16:creationId xmlns:a16="http://schemas.microsoft.com/office/drawing/2014/main" id="{60095DD0-B454-7606-D3B0-E3DC92ED4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3017" y="3643911"/>
                <a:ext cx="1157641" cy="362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Roboto Light" panose="02000000000000000000" pitchFamily="2" charset="0"/>
                    <a:ea typeface="Dosis"/>
                    <a:cs typeface="Dosis"/>
                    <a:sym typeface="Dosi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9pPr>
              </a:lstStyle>
              <a:p>
                <a:pPr marL="0" indent="0" algn="l">
                  <a:buSzPct val="100000"/>
                </a:pPr>
                <a:r>
                  <a:rPr lang="en" sz="800" i="1" dirty="0">
                    <a:solidFill>
                      <a:schemeClr val="bg1">
                        <a:lumMod val="60000"/>
                        <a:lumOff val="40000"/>
                      </a:schemeClr>
                    </a:solidFill>
                    <a:ea typeface="Roboto Light" panose="02000000000000000000" pitchFamily="2" charset="0"/>
                    <a:cs typeface="Roboto Light" panose="02000000000000000000" pitchFamily="2" charset="0"/>
                  </a:rPr>
                  <a:t>Software as a service</a:t>
                </a:r>
              </a:p>
              <a:p>
                <a:pPr marL="171450" indent="-171450" algn="l">
                  <a:buSzPct val="100000"/>
                  <a:buFont typeface="Arial" panose="020B0604020202020204" pitchFamily="34" charset="0"/>
                  <a:buChar char="•"/>
                </a:pPr>
                <a:endPara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pic>
            <p:nvPicPr>
              <p:cNvPr id="2143" name="Picture 2142" descr="A white cloud with connected lines&#10;&#10;Description automatically generated">
                <a:extLst>
                  <a:ext uri="{FF2B5EF4-FFF2-40B4-BE49-F238E27FC236}">
                    <a16:creationId xmlns:a16="http://schemas.microsoft.com/office/drawing/2014/main" id="{5BE1E0E7-66F4-5130-2084-AE8C4C6B2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20000"/>
              </a:blip>
              <a:stretch>
                <a:fillRect/>
              </a:stretch>
            </p:blipFill>
            <p:spPr>
              <a:xfrm rot="20155826">
                <a:off x="5768829" y="3508756"/>
                <a:ext cx="353359" cy="353359"/>
              </a:xfrm>
              <a:prstGeom prst="rect">
                <a:avLst/>
              </a:prstGeom>
            </p:spPr>
          </p:pic>
          <p:sp>
            <p:nvSpPr>
              <p:cNvPr id="2144" name="Google Shape;3441;p36">
                <a:extLst>
                  <a:ext uri="{FF2B5EF4-FFF2-40B4-BE49-F238E27FC236}">
                    <a16:creationId xmlns:a16="http://schemas.microsoft.com/office/drawing/2014/main" id="{685FF685-BDEF-E8EA-2E7D-3C1E56797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3813" y="3512413"/>
                <a:ext cx="1081087" cy="260349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4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SaaS</a:t>
                </a:r>
              </a:p>
            </p:txBody>
          </p:sp>
        </p:grp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DCD13B-D063-3822-7862-DE88904A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65" y="2049450"/>
            <a:ext cx="514962" cy="51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C5F5924-371A-6E2B-7029-7B2AF665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23" y="2049612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34832F7-BA55-8782-6E45-1CDC859D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75" y="205185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61F4B38-3FC8-CF9B-C09D-E59D1AE9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27" y="273838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5" name="Google Shape;3562;p43">
            <a:extLst>
              <a:ext uri="{FF2B5EF4-FFF2-40B4-BE49-F238E27FC236}">
                <a16:creationId xmlns:a16="http://schemas.microsoft.com/office/drawing/2014/main" id="{E4CFC27E-1928-267F-EAF7-856DE9B8C582}"/>
              </a:ext>
            </a:extLst>
          </p:cNvPr>
          <p:cNvSpPr txBox="1">
            <a:spLocks/>
          </p:cNvSpPr>
          <p:nvPr/>
        </p:nvSpPr>
        <p:spPr>
          <a:xfrm>
            <a:off x="7701274" y="269998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Elastic Beanstalk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6" name="Google Shape;3562;p43">
            <a:extLst>
              <a:ext uri="{FF2B5EF4-FFF2-40B4-BE49-F238E27FC236}">
                <a16:creationId xmlns:a16="http://schemas.microsoft.com/office/drawing/2014/main" id="{014A4847-0F0B-E5E1-2277-6CB3561099DD}"/>
              </a:ext>
            </a:extLst>
          </p:cNvPr>
          <p:cNvSpPr txBox="1">
            <a:spLocks/>
          </p:cNvSpPr>
          <p:nvPr/>
        </p:nvSpPr>
        <p:spPr>
          <a:xfrm>
            <a:off x="7695228" y="286103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Utilizado para implantar e dimensionar aplicações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9648C7A5-34D4-9839-964D-B079617A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76" y="3412691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7" name="Google Shape;3562;p43">
            <a:extLst>
              <a:ext uri="{FF2B5EF4-FFF2-40B4-BE49-F238E27FC236}">
                <a16:creationId xmlns:a16="http://schemas.microsoft.com/office/drawing/2014/main" id="{8A2EC8B9-3332-260E-A387-1C819EF794DE}"/>
              </a:ext>
            </a:extLst>
          </p:cNvPr>
          <p:cNvSpPr txBox="1">
            <a:spLocks/>
          </p:cNvSpPr>
          <p:nvPr/>
        </p:nvSpPr>
        <p:spPr>
          <a:xfrm>
            <a:off x="7733940" y="337117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Amazon QuickSight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8" name="Google Shape;3562;p43">
            <a:extLst>
              <a:ext uri="{FF2B5EF4-FFF2-40B4-BE49-F238E27FC236}">
                <a16:creationId xmlns:a16="http://schemas.microsoft.com/office/drawing/2014/main" id="{691F7BC6-2C16-76FB-407F-C14F79888E04}"/>
              </a:ext>
            </a:extLst>
          </p:cNvPr>
          <p:cNvSpPr txBox="1">
            <a:spLocks/>
          </p:cNvSpPr>
          <p:nvPr/>
        </p:nvSpPr>
        <p:spPr>
          <a:xfrm>
            <a:off x="7727894" y="353222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Ferramenta de BI para criar</a:t>
            </a:r>
          </a:p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dashboards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9" name="Google Shape;3562;p43">
            <a:extLst>
              <a:ext uri="{FF2B5EF4-FFF2-40B4-BE49-F238E27FC236}">
                <a16:creationId xmlns:a16="http://schemas.microsoft.com/office/drawing/2014/main" id="{E6B4F240-E5D0-9FF2-3EDF-3F7AA295A8BC}"/>
              </a:ext>
            </a:extLst>
          </p:cNvPr>
          <p:cNvSpPr txBox="1">
            <a:spLocks/>
          </p:cNvSpPr>
          <p:nvPr/>
        </p:nvSpPr>
        <p:spPr>
          <a:xfrm>
            <a:off x="6570253" y="1374177"/>
            <a:ext cx="2321328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exemplos de serviços a AWS possui para cada modelo?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2" grpId="0" animBg="1"/>
      <p:bldP spid="2083" grpId="0" animBg="1"/>
      <p:bldP spid="2085" grpId="0" animBg="1"/>
      <p:bldP spid="2086" grpId="0" animBg="1"/>
      <p:bldP spid="2087" grpId="0" animBg="1"/>
      <p:bldP spid="2088" grpId="0" animBg="1"/>
      <p:bldP spid="2089" grpId="0" animBg="1"/>
      <p:bldP spid="2090" grpId="0" animBg="1"/>
      <p:bldP spid="2091" grpId="0" animBg="1"/>
      <p:bldP spid="2092" grpId="0" animBg="1"/>
      <p:bldP spid="2093" grpId="0" animBg="1"/>
      <p:bldP spid="2094" grpId="0" animBg="1"/>
      <p:bldP spid="2095" grpId="0" animBg="1"/>
      <p:bldP spid="2096" grpId="0" animBg="1"/>
      <p:bldP spid="2097" grpId="0" animBg="1"/>
      <p:bldP spid="2098" grpId="0" animBg="1"/>
      <p:bldP spid="2099" grpId="0" animBg="1"/>
      <p:bldP spid="2100" grpId="0" animBg="1"/>
      <p:bldP spid="2101" grpId="0" animBg="1"/>
      <p:bldP spid="2102" grpId="0" animBg="1"/>
      <p:bldP spid="2103" grpId="0" animBg="1"/>
      <p:bldP spid="2104" grpId="0" animBg="1"/>
      <p:bldP spid="2105" grpId="0" animBg="1"/>
      <p:bldP spid="2106" grpId="0" animBg="1"/>
      <p:bldP spid="2107" grpId="0" animBg="1"/>
      <p:bldP spid="2108" grpId="0" animBg="1"/>
      <p:bldP spid="2109" grpId="0" animBg="1"/>
      <p:bldP spid="2110" grpId="0" animBg="1"/>
      <p:bldP spid="2111" grpId="0" animBg="1"/>
      <p:bldP spid="2112" grpId="0" animBg="1"/>
      <p:bldP spid="2113" grpId="0" animBg="1"/>
      <p:bldP spid="2114" grpId="0" animBg="1"/>
      <p:bldP spid="2115" grpId="0" animBg="1"/>
      <p:bldP spid="2116" grpId="0" animBg="1"/>
      <p:bldP spid="2117" grpId="0" animBg="1"/>
      <p:bldP spid="2118" grpId="0" animBg="1"/>
      <p:bldP spid="2119" grpId="0" animBg="1"/>
      <p:bldP spid="2120" grpId="0" animBg="1"/>
      <p:bldP spid="2145" grpId="0"/>
      <p:bldP spid="2146" grpId="0"/>
      <p:bldP spid="2147" grpId="0"/>
      <p:bldP spid="2148" grpId="0"/>
      <p:bldP spid="21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/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E8A17E-2AB0-0A63-9598-E6EFDC07A4B1}"/>
              </a:ext>
            </a:extLst>
          </p:cNvPr>
          <p:cNvSpPr/>
          <p:nvPr/>
        </p:nvSpPr>
        <p:spPr>
          <a:xfrm>
            <a:off x="713312" y="1767840"/>
            <a:ext cx="5843788" cy="289712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C06482-65B5-1401-5B0C-B10265726224}"/>
              </a:ext>
            </a:extLst>
          </p:cNvPr>
          <p:cNvSpPr txBox="1"/>
          <p:nvPr/>
        </p:nvSpPr>
        <p:spPr>
          <a:xfrm>
            <a:off x="6205629" y="2332906"/>
            <a:ext cx="25757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“A nuvem, como conhecemos, nada mais é do que um 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5B03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servidor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que pode ser acessado pela internet e que oferece uma grande variedade de 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5B03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serviços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 […]”</a:t>
            </a:r>
            <a:endParaRPr lang="pt-B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E9FC63-7DE3-687D-E2BB-D2CB1A96AF77}"/>
              </a:ext>
            </a:extLst>
          </p:cNvPr>
          <p:cNvSpPr txBox="1"/>
          <p:nvPr/>
        </p:nvSpPr>
        <p:spPr>
          <a:xfrm>
            <a:off x="6256714" y="2139618"/>
            <a:ext cx="1334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 definição anterior:</a:t>
            </a:r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97780AF0-83B1-579F-982D-C1CC27880798}"/>
              </a:ext>
            </a:extLst>
          </p:cNvPr>
          <p:cNvSpPr txBox="1">
            <a:spLocks/>
          </p:cNvSpPr>
          <p:nvPr/>
        </p:nvSpPr>
        <p:spPr>
          <a:xfrm>
            <a:off x="2571251" y="2621481"/>
            <a:ext cx="159574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REVER</a:t>
            </a:r>
          </a:p>
        </p:txBody>
      </p:sp>
    </p:spTree>
    <p:extLst>
      <p:ext uri="{BB962C8B-B14F-4D97-AF65-F5344CB8AC3E}">
        <p14:creationId xmlns:p14="http://schemas.microsoft.com/office/powerpoint/2010/main" val="38482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4" y="2426354"/>
            <a:ext cx="3943825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ONDE ESTÃO ESSES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SEVIDORES</a:t>
            </a: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?</a:t>
            </a:r>
            <a:endParaRPr sz="4000" dirty="0">
              <a:solidFill>
                <a:schemeClr val="bg1">
                  <a:lumMod val="20000"/>
                  <a:lumOff val="80000"/>
                </a:schemeClr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</a:t>
            </a:r>
            <a:r>
              <a:rPr lang="en" b="1" dirty="0">
                <a:solidFill>
                  <a:schemeClr val="tx1"/>
                </a:solidFill>
                <a:latin typeface="Teko"/>
                <a:ea typeface="Teko"/>
                <a:cs typeface="Teko"/>
                <a:sym typeface="Te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10F7D8FF-9A1F-7F16-3662-29EB46E51ABA}"/>
              </a:ext>
            </a:extLst>
          </p:cNvPr>
          <p:cNvSpPr txBox="1">
            <a:spLocks/>
          </p:cNvSpPr>
          <p:nvPr/>
        </p:nvSpPr>
        <p:spPr>
          <a:xfrm>
            <a:off x="687115" y="4468565"/>
            <a:ext cx="3625797" cy="246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Conheça também minhas outras soluções open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source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6" name="Google Shape;4016;p58"/>
          <p:cNvGrpSpPr/>
          <p:nvPr/>
        </p:nvGrpSpPr>
        <p:grpSpPr>
          <a:xfrm>
            <a:off x="2567940" y="1117377"/>
            <a:ext cx="6156960" cy="3581098"/>
            <a:chOff x="233350" y="949250"/>
            <a:chExt cx="7137300" cy="3802300"/>
          </a:xfrm>
        </p:grpSpPr>
        <p:sp>
          <p:nvSpPr>
            <p:cNvPr id="4017" name="Google Shape;4017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7" name="Google Shape;4087;p58"/>
          <p:cNvSpPr/>
          <p:nvPr/>
        </p:nvSpPr>
        <p:spPr>
          <a:xfrm rot="10800000" flipH="1">
            <a:off x="7849309" y="3435177"/>
            <a:ext cx="251199" cy="25124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9" name="Group 4078">
            <a:extLst>
              <a:ext uri="{FF2B5EF4-FFF2-40B4-BE49-F238E27FC236}">
                <a16:creationId xmlns:a16="http://schemas.microsoft.com/office/drawing/2014/main" id="{435D542A-F254-E45B-ADA2-CBDC8A1F67B6}"/>
              </a:ext>
            </a:extLst>
          </p:cNvPr>
          <p:cNvGrpSpPr/>
          <p:nvPr/>
        </p:nvGrpSpPr>
        <p:grpSpPr>
          <a:xfrm>
            <a:off x="-358213" y="1092604"/>
            <a:ext cx="2785882" cy="1059721"/>
            <a:chOff x="-358213" y="1092604"/>
            <a:chExt cx="2785882" cy="1059721"/>
          </a:xfrm>
        </p:grpSpPr>
        <p:sp>
          <p:nvSpPr>
            <p:cNvPr id="4078" name="Rectangle: Rounded Corners 4077">
              <a:extLst>
                <a:ext uri="{FF2B5EF4-FFF2-40B4-BE49-F238E27FC236}">
                  <a16:creationId xmlns:a16="http://schemas.microsoft.com/office/drawing/2014/main" id="{C01DB538-F929-122D-3675-0A448F8FE532}"/>
                </a:ext>
              </a:extLst>
            </p:cNvPr>
            <p:cNvSpPr/>
            <p:nvPr/>
          </p:nvSpPr>
          <p:spPr>
            <a:xfrm>
              <a:off x="-358213" y="1092604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" name="Google Shape;3441;p36">
              <a:extLst>
                <a:ext uri="{FF2B5EF4-FFF2-40B4-BE49-F238E27FC236}">
                  <a16:creationId xmlns:a16="http://schemas.microsoft.com/office/drawing/2014/main" id="{ACD9A24B-AEA2-8CDF-7DB8-0E242E8B72C6}"/>
                </a:ext>
              </a:extLst>
            </p:cNvPr>
            <p:cNvSpPr txBox="1">
              <a:spLocks/>
            </p:cNvSpPr>
            <p:nvPr/>
          </p:nvSpPr>
          <p:spPr>
            <a:xfrm>
              <a:off x="891578" y="1204048"/>
              <a:ext cx="1226176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REGIÕES</a:t>
              </a:r>
            </a:p>
          </p:txBody>
        </p:sp>
        <p:sp>
          <p:nvSpPr>
            <p:cNvPr id="6" name="Google Shape;3562;p43">
              <a:extLst>
                <a:ext uri="{FF2B5EF4-FFF2-40B4-BE49-F238E27FC236}">
                  <a16:creationId xmlns:a16="http://schemas.microsoft.com/office/drawing/2014/main" id="{B4665659-A948-FCAD-74D2-78977EF4A65B}"/>
                </a:ext>
              </a:extLst>
            </p:cNvPr>
            <p:cNvSpPr txBox="1">
              <a:spLocks/>
            </p:cNvSpPr>
            <p:nvPr/>
          </p:nvSpPr>
          <p:spPr>
            <a:xfrm>
              <a:off x="256909" y="1533459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Áreas</a:t>
              </a:r>
              <a:r>
                <a:rPr lang="en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 independentes e isoladas que agrupam duas ou mais A</a:t>
              </a: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</a:t>
              </a:r>
              <a:r>
                <a:rPr lang="en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s (Availability Zones)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6" name="Google Shape;4088;p58">
              <a:extLst>
                <a:ext uri="{FF2B5EF4-FFF2-40B4-BE49-F238E27FC236}">
                  <a16:creationId xmlns:a16="http://schemas.microsoft.com/office/drawing/2014/main" id="{70F0AA01-BB27-E4FD-4138-DBE50BD16811}"/>
                </a:ext>
              </a:extLst>
            </p:cNvPr>
            <p:cNvSpPr/>
            <p:nvPr/>
          </p:nvSpPr>
          <p:spPr>
            <a:xfrm rot="10800000" flipH="1">
              <a:off x="2286042" y="1269055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Group 4079">
            <a:extLst>
              <a:ext uri="{FF2B5EF4-FFF2-40B4-BE49-F238E27FC236}">
                <a16:creationId xmlns:a16="http://schemas.microsoft.com/office/drawing/2014/main" id="{C2479F09-4007-1B5E-EE66-D6B6DAE2B908}"/>
              </a:ext>
            </a:extLst>
          </p:cNvPr>
          <p:cNvGrpSpPr/>
          <p:nvPr/>
        </p:nvGrpSpPr>
        <p:grpSpPr>
          <a:xfrm>
            <a:off x="-362932" y="2259214"/>
            <a:ext cx="2790601" cy="1057433"/>
            <a:chOff x="-362932" y="2259214"/>
            <a:chExt cx="2790601" cy="10574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87A761-52D6-9AFA-A72D-CEB25BB24BBB}"/>
                </a:ext>
              </a:extLst>
            </p:cNvPr>
            <p:cNvSpPr/>
            <p:nvPr/>
          </p:nvSpPr>
          <p:spPr>
            <a:xfrm>
              <a:off x="-362932" y="2259214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" name="Google Shape;3441;p36">
              <a:extLst>
                <a:ext uri="{FF2B5EF4-FFF2-40B4-BE49-F238E27FC236}">
                  <a16:creationId xmlns:a16="http://schemas.microsoft.com/office/drawing/2014/main" id="{124F7B27-FA7A-FEBB-36B2-F1E2DD9D2506}"/>
                </a:ext>
              </a:extLst>
            </p:cNvPr>
            <p:cNvSpPr txBox="1">
              <a:spLocks/>
            </p:cNvSpPr>
            <p:nvPr/>
          </p:nvSpPr>
          <p:spPr>
            <a:xfrm>
              <a:off x="251460" y="2345885"/>
              <a:ext cx="1874696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 err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AZs</a:t>
              </a:r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 </a:t>
              </a:r>
              <a:r>
                <a:rPr lang="pt-BR" sz="7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(Zonas de Disponibilidade) </a:t>
              </a:r>
              <a:endParaRPr lang="pt-BR" sz="24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" name="Google Shape;3562;p43">
              <a:extLst>
                <a:ext uri="{FF2B5EF4-FFF2-40B4-BE49-F238E27FC236}">
                  <a16:creationId xmlns:a16="http://schemas.microsoft.com/office/drawing/2014/main" id="{3E62B914-8100-F433-F159-65E6EC36D064}"/>
                </a:ext>
              </a:extLst>
            </p:cNvPr>
            <p:cNvSpPr txBox="1">
              <a:spLocks/>
            </p:cNvSpPr>
            <p:nvPr/>
          </p:nvSpPr>
          <p:spPr>
            <a:xfrm>
              <a:off x="265311" y="2697781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Zonas que contemplam um ou mais data centers fisicamente separados </a:t>
              </a: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7" name="Google Shape;4088;p58">
              <a:extLst>
                <a:ext uri="{FF2B5EF4-FFF2-40B4-BE49-F238E27FC236}">
                  <a16:creationId xmlns:a16="http://schemas.microsoft.com/office/drawing/2014/main" id="{B1AC49DC-C7BB-DCDF-7769-8DE3807F5425}"/>
                </a:ext>
              </a:extLst>
            </p:cNvPr>
            <p:cNvSpPr/>
            <p:nvPr/>
          </p:nvSpPr>
          <p:spPr>
            <a:xfrm rot="10800000" flipH="1">
              <a:off x="2286042" y="2436958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roup 4080">
            <a:extLst>
              <a:ext uri="{FF2B5EF4-FFF2-40B4-BE49-F238E27FC236}">
                <a16:creationId xmlns:a16="http://schemas.microsoft.com/office/drawing/2014/main" id="{DD73B0CF-C88A-E2BF-76E0-F9374FAFBD9C}"/>
              </a:ext>
            </a:extLst>
          </p:cNvPr>
          <p:cNvGrpSpPr/>
          <p:nvPr/>
        </p:nvGrpSpPr>
        <p:grpSpPr>
          <a:xfrm>
            <a:off x="-365279" y="3420545"/>
            <a:ext cx="2792948" cy="1057433"/>
            <a:chOff x="-365279" y="3420545"/>
            <a:chExt cx="2792948" cy="105743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9217499-D9D3-146D-753D-44B1F163B6C5}"/>
                </a:ext>
              </a:extLst>
            </p:cNvPr>
            <p:cNvSpPr/>
            <p:nvPr/>
          </p:nvSpPr>
          <p:spPr>
            <a:xfrm>
              <a:off x="-365279" y="3420545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02AC31A6-72F9-D212-D52C-883375629E1B}"/>
                </a:ext>
              </a:extLst>
            </p:cNvPr>
            <p:cNvSpPr txBox="1">
              <a:spLocks/>
            </p:cNvSpPr>
            <p:nvPr/>
          </p:nvSpPr>
          <p:spPr>
            <a:xfrm>
              <a:off x="-37243" y="3507216"/>
              <a:ext cx="2161052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EDGE LOCATIONS</a:t>
              </a:r>
            </a:p>
          </p:txBody>
        </p:sp>
        <p:sp>
          <p:nvSpPr>
            <p:cNvPr id="15" name="Google Shape;3562;p43">
              <a:extLst>
                <a:ext uri="{FF2B5EF4-FFF2-40B4-BE49-F238E27FC236}">
                  <a16:creationId xmlns:a16="http://schemas.microsoft.com/office/drawing/2014/main" id="{7E1B3961-3C0E-486A-4EBE-0464AD3743A2}"/>
                </a:ext>
              </a:extLst>
            </p:cNvPr>
            <p:cNvSpPr txBox="1">
              <a:spLocks/>
            </p:cNvSpPr>
            <p:nvPr/>
          </p:nvSpPr>
          <p:spPr>
            <a:xfrm>
              <a:off x="262964" y="3859112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Zonas de cache de conteúdo disponibilizadas para diminuir a latência para usuários</a:t>
              </a: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8" name="Google Shape;4088;p58">
              <a:extLst>
                <a:ext uri="{FF2B5EF4-FFF2-40B4-BE49-F238E27FC236}">
                  <a16:creationId xmlns:a16="http://schemas.microsoft.com/office/drawing/2014/main" id="{43285F34-9A41-C71D-2494-F31F9D411031}"/>
                </a:ext>
              </a:extLst>
            </p:cNvPr>
            <p:cNvSpPr/>
            <p:nvPr/>
          </p:nvSpPr>
          <p:spPr>
            <a:xfrm rot="10800000" flipH="1">
              <a:off x="2286042" y="3611526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E90C5C-91A0-2A9F-511C-C7BF3A007F23}"/>
              </a:ext>
            </a:extLst>
          </p:cNvPr>
          <p:cNvSpPr txBox="1"/>
          <p:nvPr/>
        </p:nvSpPr>
        <p:spPr>
          <a:xfrm>
            <a:off x="786172" y="268170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Provisões de uma Cloud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Provider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(AWS)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9BA88-50D3-19C1-3D55-1D654143E281}"/>
              </a:ext>
            </a:extLst>
          </p:cNvPr>
          <p:cNvSpPr txBox="1"/>
          <p:nvPr/>
        </p:nvSpPr>
        <p:spPr>
          <a:xfrm>
            <a:off x="786172" y="434996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de provisão de elementos e recursos computacionais </a:t>
            </a:r>
          </a:p>
        </p:txBody>
      </p:sp>
      <p:pic>
        <p:nvPicPr>
          <p:cNvPr id="23" name="Picture 2" descr="Competências AWS - Triple S">
            <a:extLst>
              <a:ext uri="{FF2B5EF4-FFF2-40B4-BE49-F238E27FC236}">
                <a16:creationId xmlns:a16="http://schemas.microsoft.com/office/drawing/2014/main" id="{35DB998F-5397-5620-9F06-129C0D47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4" y="365519"/>
            <a:ext cx="369196" cy="2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EDA4CFD6-F2A7-84E1-482D-E5BF8C69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04" y="2061593"/>
            <a:ext cx="198955" cy="198955"/>
          </a:xfrm>
          <a:prstGeom prst="rect">
            <a:avLst/>
          </a:prstGeom>
        </p:spPr>
      </p:pic>
      <p:pic>
        <p:nvPicPr>
          <p:cNvPr id="7" name="Picture 6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947D70AF-A89A-3CD6-8751-1FC9E478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55" y="2089509"/>
            <a:ext cx="198955" cy="198955"/>
          </a:xfrm>
          <a:prstGeom prst="rect">
            <a:avLst/>
          </a:prstGeom>
        </p:spPr>
      </p:pic>
      <p:pic>
        <p:nvPicPr>
          <p:cNvPr id="8" name="Picture 7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B21A2ACD-5D44-CA18-DAD7-0CD58898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46" y="1769511"/>
            <a:ext cx="198955" cy="198955"/>
          </a:xfrm>
          <a:prstGeom prst="rect">
            <a:avLst/>
          </a:prstGeom>
        </p:spPr>
      </p:pic>
      <p:pic>
        <p:nvPicPr>
          <p:cNvPr id="9" name="Picture 8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65895F25-4BAD-0A3E-E971-4A45DAFE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51" y="1944371"/>
            <a:ext cx="198955" cy="198955"/>
          </a:xfrm>
          <a:prstGeom prst="rect">
            <a:avLst/>
          </a:prstGeom>
        </p:spPr>
      </p:pic>
      <p:pic>
        <p:nvPicPr>
          <p:cNvPr id="20" name="Picture 19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4DA99B2A-5812-B46E-110A-F3549ED5D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22" y="1804039"/>
            <a:ext cx="198955" cy="198955"/>
          </a:xfrm>
          <a:prstGeom prst="rect">
            <a:avLst/>
          </a:prstGeom>
        </p:spPr>
      </p:pic>
      <p:pic>
        <p:nvPicPr>
          <p:cNvPr id="24" name="Picture 2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AC022162-E408-7EA4-CF85-527D3A49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80" y="1659197"/>
            <a:ext cx="198955" cy="198955"/>
          </a:xfrm>
          <a:prstGeom prst="rect">
            <a:avLst/>
          </a:prstGeom>
        </p:spPr>
      </p:pic>
      <p:pic>
        <p:nvPicPr>
          <p:cNvPr id="25" name="Picture 24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FF3EDF6A-1CD4-924F-4269-713D286E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46" y="1805885"/>
            <a:ext cx="198955" cy="198955"/>
          </a:xfrm>
          <a:prstGeom prst="rect">
            <a:avLst/>
          </a:prstGeom>
        </p:spPr>
      </p:pic>
      <p:pic>
        <p:nvPicPr>
          <p:cNvPr id="27" name="Picture 26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A9CFFAF3-ADAE-BC1C-F7C1-F559C6911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596" y="2080369"/>
            <a:ext cx="198955" cy="198955"/>
          </a:xfrm>
          <a:prstGeom prst="rect">
            <a:avLst/>
          </a:prstGeom>
        </p:spPr>
      </p:pic>
      <p:pic>
        <p:nvPicPr>
          <p:cNvPr id="28" name="Picture 27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7A449B90-C6B5-5181-03EC-6A7B3EBE1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33" y="1916803"/>
            <a:ext cx="198955" cy="198955"/>
          </a:xfrm>
          <a:prstGeom prst="rect">
            <a:avLst/>
          </a:prstGeom>
        </p:spPr>
      </p:pic>
      <p:pic>
        <p:nvPicPr>
          <p:cNvPr id="29" name="Picture 28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3C7EA17F-58D9-2CEB-5DB0-19B637AD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443" y="1903516"/>
            <a:ext cx="198955" cy="198955"/>
          </a:xfrm>
          <a:prstGeom prst="rect">
            <a:avLst/>
          </a:prstGeom>
        </p:spPr>
      </p:pic>
      <p:pic>
        <p:nvPicPr>
          <p:cNvPr id="41" name="Picture 40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D47975DD-901C-F62F-B24A-8C8C95B1D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107" y="3897146"/>
            <a:ext cx="198955" cy="198955"/>
          </a:xfrm>
          <a:prstGeom prst="rect">
            <a:avLst/>
          </a:prstGeom>
        </p:spPr>
      </p:pic>
      <p:pic>
        <p:nvPicPr>
          <p:cNvPr id="42" name="Picture 41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C5AEE94D-4E7E-7D0C-2772-48C2A585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441" y="3826158"/>
            <a:ext cx="198955" cy="198955"/>
          </a:xfrm>
          <a:prstGeom prst="rect">
            <a:avLst/>
          </a:prstGeom>
        </p:spPr>
      </p:pic>
      <p:pic>
        <p:nvPicPr>
          <p:cNvPr id="43" name="Picture 42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D530BE91-8DA3-FA72-B987-C054A551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590" y="4003037"/>
            <a:ext cx="198955" cy="198955"/>
          </a:xfrm>
          <a:prstGeom prst="rect">
            <a:avLst/>
          </a:prstGeom>
        </p:spPr>
      </p:pic>
      <p:pic>
        <p:nvPicPr>
          <p:cNvPr id="51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CB0B550E-2C68-A272-D788-70A22366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222930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3" name="Picture 4082">
            <a:extLst>
              <a:ext uri="{FF2B5EF4-FFF2-40B4-BE49-F238E27FC236}">
                <a16:creationId xmlns:a16="http://schemas.microsoft.com/office/drawing/2014/main" id="{1EAC4716-BD85-6A32-87AB-218DB52DF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92" t="47473" r="65064"/>
          <a:stretch/>
        </p:blipFill>
        <p:spPr>
          <a:xfrm>
            <a:off x="3583115" y="2811263"/>
            <a:ext cx="1131758" cy="1889354"/>
          </a:xfrm>
          <a:prstGeom prst="rect">
            <a:avLst/>
          </a:prstGeom>
        </p:spPr>
      </p:pic>
      <p:pic>
        <p:nvPicPr>
          <p:cNvPr id="4086" name="Google Shape;4068;p58"/>
          <p:cNvPicPr preferRelativeResize="0"/>
          <p:nvPr/>
        </p:nvPicPr>
        <p:blipFill rotWithShape="1">
          <a:blip r:embed="rId7">
            <a:alphaModFix/>
          </a:blip>
          <a:srcRect l="7246" r="13981"/>
          <a:stretch/>
        </p:blipFill>
        <p:spPr>
          <a:xfrm>
            <a:off x="2882769" y="1463803"/>
            <a:ext cx="5292949" cy="34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Picture 408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684FB3CB-14C3-C3CF-CBC1-101ED666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18" y="3694378"/>
            <a:ext cx="198955" cy="198955"/>
          </a:xfrm>
          <a:prstGeom prst="rect">
            <a:avLst/>
          </a:prstGeom>
        </p:spPr>
      </p:pic>
      <p:sp>
        <p:nvSpPr>
          <p:cNvPr id="4085" name="Oval 4084">
            <a:extLst>
              <a:ext uri="{FF2B5EF4-FFF2-40B4-BE49-F238E27FC236}">
                <a16:creationId xmlns:a16="http://schemas.microsoft.com/office/drawing/2014/main" id="{273C9367-8F50-6283-A9F3-874EA963FEF3}"/>
              </a:ext>
            </a:extLst>
          </p:cNvPr>
          <p:cNvSpPr/>
          <p:nvPr/>
        </p:nvSpPr>
        <p:spPr>
          <a:xfrm>
            <a:off x="4191144" y="3611526"/>
            <a:ext cx="360000" cy="360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7E57062-25DF-BB3B-FFA4-87FABEF3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94" y="3351698"/>
            <a:ext cx="3339047" cy="14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7668D6-21C8-7741-D5BE-502E1A93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33" y="3618513"/>
            <a:ext cx="3029062" cy="106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77D76B15-E14A-1F82-0D32-1F82387B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44" y="396384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>
            <a:extLst>
              <a:ext uri="{FF2B5EF4-FFF2-40B4-BE49-F238E27FC236}">
                <a16:creationId xmlns:a16="http://schemas.microsoft.com/office/drawing/2014/main" id="{FE8F39B9-D516-D277-B136-19237956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14" y="3924065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2">
            <a:extLst>
              <a:ext uri="{FF2B5EF4-FFF2-40B4-BE49-F238E27FC236}">
                <a16:creationId xmlns:a16="http://schemas.microsoft.com/office/drawing/2014/main" id="{118E2A23-4CBD-28DF-B7D8-F00E5031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3" y="399895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394B0AFA-FE9B-255E-50A3-8B403D6B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94" y="38818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">
            <a:extLst>
              <a:ext uri="{FF2B5EF4-FFF2-40B4-BE49-F238E27FC236}">
                <a16:creationId xmlns:a16="http://schemas.microsoft.com/office/drawing/2014/main" id="{329CC023-10A1-94D8-CBEA-CA8F8BB2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3" y="3956755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">
            <a:extLst>
              <a:ext uri="{FF2B5EF4-FFF2-40B4-BE49-F238E27FC236}">
                <a16:creationId xmlns:a16="http://schemas.microsoft.com/office/drawing/2014/main" id="{70C55ACA-F894-DFCB-EE2D-0F7DA426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25" y="404284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2E4AF710-F75B-DEEF-7193-B2DF183B462C}"/>
              </a:ext>
            </a:extLst>
          </p:cNvPr>
          <p:cNvCxnSpPr>
            <a:cxnSpLocks/>
          </p:cNvCxnSpPr>
          <p:nvPr/>
        </p:nvCxnSpPr>
        <p:spPr>
          <a:xfrm flipV="1">
            <a:off x="4508264" y="3453450"/>
            <a:ext cx="291130" cy="161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68491CF2-A3D8-B20A-B2A3-92CFA7942788}"/>
              </a:ext>
            </a:extLst>
          </p:cNvPr>
          <p:cNvCxnSpPr>
            <a:cxnSpLocks/>
          </p:cNvCxnSpPr>
          <p:nvPr/>
        </p:nvCxnSpPr>
        <p:spPr>
          <a:xfrm>
            <a:off x="4451908" y="3998158"/>
            <a:ext cx="363295" cy="72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C9C90E64-C69E-4ECD-2A71-3415A428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8" y="2449334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90A1FA6-E340-9C26-9EBD-501FE824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545828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266CD41B-9784-B2B1-5E49-887FFC62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597024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7B2340-A4B5-DF75-76E8-2D7B736F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953248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64E0B3-5A89-BD15-790F-E92797736E97}"/>
              </a:ext>
            </a:extLst>
          </p:cNvPr>
          <p:cNvCxnSpPr>
            <a:cxnSpLocks/>
          </p:cNvCxnSpPr>
          <p:nvPr/>
        </p:nvCxnSpPr>
        <p:spPr>
          <a:xfrm flipH="1" flipV="1">
            <a:off x="5505348" y="2805576"/>
            <a:ext cx="48226" cy="879616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D1780B87-E3C3-FE19-DA97-0B1DADBE49DA}"/>
              </a:ext>
            </a:extLst>
          </p:cNvPr>
          <p:cNvCxnSpPr>
            <a:cxnSpLocks/>
          </p:cNvCxnSpPr>
          <p:nvPr/>
        </p:nvCxnSpPr>
        <p:spPr>
          <a:xfrm flipV="1">
            <a:off x="5558314" y="2604040"/>
            <a:ext cx="332550" cy="1072965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2A3E91A1-4577-AFAC-B2F6-A2AEE7E28529}"/>
              </a:ext>
            </a:extLst>
          </p:cNvPr>
          <p:cNvCxnSpPr>
            <a:cxnSpLocks/>
          </p:cNvCxnSpPr>
          <p:nvPr/>
        </p:nvCxnSpPr>
        <p:spPr>
          <a:xfrm flipH="1" flipV="1">
            <a:off x="6563627" y="2897133"/>
            <a:ext cx="18307" cy="804445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686F8C63-9A3B-E53C-247F-CBE4A74BB357}"/>
              </a:ext>
            </a:extLst>
          </p:cNvPr>
          <p:cNvCxnSpPr>
            <a:cxnSpLocks/>
          </p:cNvCxnSpPr>
          <p:nvPr/>
        </p:nvCxnSpPr>
        <p:spPr>
          <a:xfrm flipV="1">
            <a:off x="6590684" y="2335367"/>
            <a:ext cx="355732" cy="1366211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7265FDA3-26F5-567F-EA94-12F8CF84DB87}"/>
              </a:ext>
            </a:extLst>
          </p:cNvPr>
          <p:cNvCxnSpPr>
            <a:cxnSpLocks/>
          </p:cNvCxnSpPr>
          <p:nvPr/>
        </p:nvCxnSpPr>
        <p:spPr>
          <a:xfrm flipV="1">
            <a:off x="7553320" y="2968831"/>
            <a:ext cx="579868" cy="714570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Competências AWS - Triple S">
            <a:extLst>
              <a:ext uri="{FF2B5EF4-FFF2-40B4-BE49-F238E27FC236}">
                <a16:creationId xmlns:a16="http://schemas.microsoft.com/office/drawing/2014/main" id="{611C912E-D8A8-FDC1-EA81-EF02FB04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03" y="2032128"/>
            <a:ext cx="1455864" cy="87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971;p56"/>
          <p:cNvSpPr/>
          <p:nvPr/>
        </p:nvSpPr>
        <p:spPr>
          <a:xfrm>
            <a:off x="5357333" y="1657439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71;p56">
            <a:extLst>
              <a:ext uri="{FF2B5EF4-FFF2-40B4-BE49-F238E27FC236}">
                <a16:creationId xmlns:a16="http://schemas.microsoft.com/office/drawing/2014/main" id="{E263F8C7-FF2B-29FA-A172-E9118180ECA6}"/>
              </a:ext>
            </a:extLst>
          </p:cNvPr>
          <p:cNvSpPr/>
          <p:nvPr/>
        </p:nvSpPr>
        <p:spPr>
          <a:xfrm>
            <a:off x="8024333" y="3038219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3E1BF194-E6C8-C610-2741-7B993806C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7"/>
          <a:stretch/>
        </p:blipFill>
        <p:spPr bwMode="auto">
          <a:xfrm>
            <a:off x="5179335" y="1527245"/>
            <a:ext cx="3176191" cy="19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C49CF1-1328-81D3-694C-6C9825A64F82}"/>
              </a:ext>
            </a:extLst>
          </p:cNvPr>
          <p:cNvSpPr/>
          <p:nvPr/>
        </p:nvSpPr>
        <p:spPr>
          <a:xfrm>
            <a:off x="1851123" y="2489497"/>
            <a:ext cx="2614197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1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49CF1-1328-81D3-694C-6C9825A64F82}"/>
              </a:ext>
            </a:extLst>
          </p:cNvPr>
          <p:cNvSpPr/>
          <p:nvPr/>
        </p:nvSpPr>
        <p:spPr>
          <a:xfrm>
            <a:off x="600347" y="2496439"/>
            <a:ext cx="1215546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E63BD-58B1-01C4-E72A-F9C08487ECF4}"/>
              </a:ext>
            </a:extLst>
          </p:cNvPr>
          <p:cNvSpPr/>
          <p:nvPr/>
        </p:nvSpPr>
        <p:spPr>
          <a:xfrm>
            <a:off x="3336532" y="2496439"/>
            <a:ext cx="1215546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D5ADE868-4B91-7C69-B9AE-A9A4C2494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16" b="75230"/>
          <a:stretch/>
        </p:blipFill>
        <p:spPr bwMode="auto">
          <a:xfrm>
            <a:off x="5191971" y="1526843"/>
            <a:ext cx="3218858" cy="19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847;p44">
            <a:extLst>
              <a:ext uri="{FF2B5EF4-FFF2-40B4-BE49-F238E27FC236}">
                <a16:creationId xmlns:a16="http://schemas.microsoft.com/office/drawing/2014/main" id="{7CB4CA14-7AA4-095E-2F11-A15E60D7DD0A}"/>
              </a:ext>
            </a:extLst>
          </p:cNvPr>
          <p:cNvSpPr txBox="1">
            <a:spLocks/>
          </p:cNvSpPr>
          <p:nvPr/>
        </p:nvSpPr>
        <p:spPr>
          <a:xfrm>
            <a:off x="5300565" y="2014893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16" name="Google Shape;847;p44">
            <a:extLst>
              <a:ext uri="{FF2B5EF4-FFF2-40B4-BE49-F238E27FC236}">
                <a16:creationId xmlns:a16="http://schemas.microsoft.com/office/drawing/2014/main" id="{1115D424-6A43-0F33-971D-F54DC1CCC410}"/>
              </a:ext>
            </a:extLst>
          </p:cNvPr>
          <p:cNvSpPr txBox="1">
            <a:spLocks/>
          </p:cNvSpPr>
          <p:nvPr/>
        </p:nvSpPr>
        <p:spPr>
          <a:xfrm>
            <a:off x="5290020" y="2540573"/>
            <a:ext cx="3022759" cy="80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5923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49CF1-1328-81D3-694C-6C9825A64F82}"/>
              </a:ext>
            </a:extLst>
          </p:cNvPr>
          <p:cNvSpPr/>
          <p:nvPr/>
        </p:nvSpPr>
        <p:spPr>
          <a:xfrm>
            <a:off x="600347" y="2496439"/>
            <a:ext cx="2587110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44A42859-FDAE-004F-4D13-53A0E78CB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861" y="1536886"/>
            <a:ext cx="3176191" cy="19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918801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E</a:t>
            </a:r>
            <a:r>
              <a:rPr lang="en" sz="4800" dirty="0"/>
              <a:t>xemplo bônus: pipelines de dados (git, terraform)</a:t>
            </a:r>
            <a:endParaRPr sz="4800" dirty="0"/>
          </a:p>
        </p:txBody>
      </p: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886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918801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MENSAGEM DE QUE TUDO NA AWS É CHAMADA DE API</a:t>
            </a:r>
            <a:endParaRPr sz="4800" dirty="0"/>
          </a:p>
        </p:txBody>
      </p: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963;p56">
            <a:extLst>
              <a:ext uri="{FF2B5EF4-FFF2-40B4-BE49-F238E27FC236}">
                <a16:creationId xmlns:a16="http://schemas.microsoft.com/office/drawing/2014/main" id="{352E4C6E-8489-4655-7D00-B011D0518226}"/>
              </a:ext>
            </a:extLst>
          </p:cNvPr>
          <p:cNvSpPr txBox="1">
            <a:spLocks/>
          </p:cNvSpPr>
          <p:nvPr/>
        </p:nvSpPr>
        <p:spPr>
          <a:xfrm>
            <a:off x="605698" y="3334736"/>
            <a:ext cx="3059397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pt-BR" sz="3200" dirty="0"/>
              <a:t>PRINT DE BOTÃO CREATE BUCKET (OU UPLOAD OBJECT)</a:t>
            </a:r>
          </a:p>
        </p:txBody>
      </p:sp>
      <p:sp>
        <p:nvSpPr>
          <p:cNvPr id="3" name="Google Shape;3963;p56">
            <a:extLst>
              <a:ext uri="{FF2B5EF4-FFF2-40B4-BE49-F238E27FC236}">
                <a16:creationId xmlns:a16="http://schemas.microsoft.com/office/drawing/2014/main" id="{5DE6A8B9-4E76-E59F-F547-E22C78554647}"/>
              </a:ext>
            </a:extLst>
          </p:cNvPr>
          <p:cNvSpPr txBox="1">
            <a:spLocks/>
          </p:cNvSpPr>
          <p:nvPr/>
        </p:nvSpPr>
        <p:spPr>
          <a:xfrm>
            <a:off x="4572000" y="3334736"/>
            <a:ext cx="3059397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pt-BR" sz="3200" dirty="0"/>
              <a:t>CHAMADA S3:CREATEBUCKET</a:t>
            </a:r>
          </a:p>
          <a:p>
            <a:r>
              <a:rPr lang="pt-BR" sz="3200" dirty="0"/>
              <a:t>PARAMETRIZADA</a:t>
            </a:r>
          </a:p>
        </p:txBody>
      </p:sp>
    </p:spTree>
    <p:extLst>
      <p:ext uri="{BB962C8B-B14F-4D97-AF65-F5344CB8AC3E}">
        <p14:creationId xmlns:p14="http://schemas.microsoft.com/office/powerpoint/2010/main" val="1052214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8178537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PRELÚDIO PARA O MODELO DE RESPONSABILIDADE COMPARTILHADA</a:t>
            </a:r>
            <a:endParaRPr sz="4000" dirty="0"/>
          </a:p>
        </p:txBody>
      </p: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963;p56">
            <a:extLst>
              <a:ext uri="{FF2B5EF4-FFF2-40B4-BE49-F238E27FC236}">
                <a16:creationId xmlns:a16="http://schemas.microsoft.com/office/drawing/2014/main" id="{E7C24AA8-FD72-DAC7-2AB9-DB391DB549C8}"/>
              </a:ext>
            </a:extLst>
          </p:cNvPr>
          <p:cNvSpPr txBox="1">
            <a:spLocks/>
          </p:cNvSpPr>
          <p:nvPr/>
        </p:nvSpPr>
        <p:spPr>
          <a:xfrm>
            <a:off x="605699" y="2787595"/>
            <a:ext cx="8178537" cy="180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pt-BR" sz="2800" dirty="0"/>
              <a:t>MENSAGEM DE ALGO COMO: SE OS SERVIDORES ESTÃO DISPONÍVEIS, PODEMOS FAZER O QUE QUISER E TUDO É GARANTIDO?</a:t>
            </a:r>
          </a:p>
        </p:txBody>
      </p:sp>
    </p:spTree>
    <p:extLst>
      <p:ext uri="{BB962C8B-B14F-4D97-AF65-F5344CB8AC3E}">
        <p14:creationId xmlns:p14="http://schemas.microsoft.com/office/powerpoint/2010/main" val="3399680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1951622"/>
            <a:ext cx="4043499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 MODELO DE RESPONSABILIDADE</a:t>
            </a:r>
            <a:r>
              <a:rPr lang="en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COMPARTILHADA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NA CLOUD PÚBLICA AWS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Existe um modelo de </a:t>
            </a:r>
            <a:r>
              <a:rPr lang="pt-BR" sz="12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responsabilidade compartilhada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entre usuário e provedora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735E92-941E-7DDA-7748-5DBC480FB21A}"/>
              </a:ext>
            </a:extLst>
          </p:cNvPr>
          <p:cNvSpPr/>
          <p:nvPr/>
        </p:nvSpPr>
        <p:spPr>
          <a:xfrm>
            <a:off x="735240" y="1645920"/>
            <a:ext cx="3463380" cy="2907774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2715F9-70CF-DD64-61CE-AD1B7DEB76A6}"/>
              </a:ext>
            </a:extLst>
          </p:cNvPr>
          <p:cNvSpPr/>
          <p:nvPr/>
        </p:nvSpPr>
        <p:spPr>
          <a:xfrm>
            <a:off x="4781460" y="1645920"/>
            <a:ext cx="3463380" cy="2907774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E4743-94A1-42A5-E253-1B5E2D48B3B6}"/>
              </a:ext>
            </a:extLst>
          </p:cNvPr>
          <p:cNvSpPr txBox="1"/>
          <p:nvPr/>
        </p:nvSpPr>
        <p:spPr>
          <a:xfrm>
            <a:off x="899160" y="1874957"/>
            <a:ext cx="3185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 AWS é responsável por toda a segurança de sua própria infraestrutura provisionada incluindo:</a:t>
            </a:r>
            <a:endParaRPr lang="pt-BR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7FE84-1D2D-5639-78DD-19D727ED59D0}"/>
              </a:ext>
            </a:extLst>
          </p:cNvPr>
          <p:cNvSpPr/>
          <p:nvPr/>
        </p:nvSpPr>
        <p:spPr>
          <a:xfrm>
            <a:off x="1009560" y="2682424"/>
            <a:ext cx="1337400" cy="646330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FDDFFD-B6B8-9EEF-24DE-D54043C6385D}"/>
              </a:ext>
            </a:extLst>
          </p:cNvPr>
          <p:cNvSpPr/>
          <p:nvPr/>
        </p:nvSpPr>
        <p:spPr>
          <a:xfrm>
            <a:off x="2604090" y="2682424"/>
            <a:ext cx="1337400" cy="646330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DB9251-0970-631B-050D-516ABFAD007B}"/>
              </a:ext>
            </a:extLst>
          </p:cNvPr>
          <p:cNvSpPr/>
          <p:nvPr/>
        </p:nvSpPr>
        <p:spPr>
          <a:xfrm>
            <a:off x="1009560" y="3495285"/>
            <a:ext cx="1337400" cy="646330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252C1-A498-B6F1-7A36-F2AFF4AE9195}"/>
              </a:ext>
            </a:extLst>
          </p:cNvPr>
          <p:cNvSpPr/>
          <p:nvPr/>
        </p:nvSpPr>
        <p:spPr>
          <a:xfrm>
            <a:off x="2604090" y="3495285"/>
            <a:ext cx="1337400" cy="646330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D29B3-C3A1-AD54-2177-B514E2785B23}"/>
              </a:ext>
            </a:extLst>
          </p:cNvPr>
          <p:cNvSpPr txBox="1"/>
          <p:nvPr/>
        </p:nvSpPr>
        <p:spPr>
          <a:xfrm>
            <a:off x="1135290" y="2788773"/>
            <a:ext cx="10859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Infraestrutura global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5AFC1-9399-4892-54F8-4F40F1F75CED}"/>
              </a:ext>
            </a:extLst>
          </p:cNvPr>
          <p:cNvSpPr txBox="1"/>
          <p:nvPr/>
        </p:nvSpPr>
        <p:spPr>
          <a:xfrm>
            <a:off x="2747805" y="2788773"/>
            <a:ext cx="10859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Componentes de redes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75A08-78EC-DE04-61A6-C50140F9B839}"/>
              </a:ext>
            </a:extLst>
          </p:cNvPr>
          <p:cNvSpPr txBox="1"/>
          <p:nvPr/>
        </p:nvSpPr>
        <p:spPr>
          <a:xfrm>
            <a:off x="1139100" y="3610701"/>
            <a:ext cx="10859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Segurança dos Data Centers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024A2-BF0B-5A2D-828B-3289D55E97FC}"/>
              </a:ext>
            </a:extLst>
          </p:cNvPr>
          <p:cNvSpPr txBox="1"/>
          <p:nvPr/>
        </p:nvSpPr>
        <p:spPr>
          <a:xfrm>
            <a:off x="2729820" y="3612534"/>
            <a:ext cx="10859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Serviços gerenciados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50983-B5AA-ECA2-E660-0C97C3381BC3}"/>
              </a:ext>
            </a:extLst>
          </p:cNvPr>
          <p:cNvSpPr txBox="1"/>
          <p:nvPr/>
        </p:nvSpPr>
        <p:spPr>
          <a:xfrm>
            <a:off x="4920570" y="1874957"/>
            <a:ext cx="3185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Os usuários são responsáveis sobre como os serviços são implementados e como os dados das aplicações são gerenciados:</a:t>
            </a:r>
            <a:endParaRPr lang="pt-BR" sz="1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4EE245-5B22-8D94-0BFD-688B9B3CF50D}"/>
              </a:ext>
            </a:extLst>
          </p:cNvPr>
          <p:cNvSpPr/>
          <p:nvPr/>
        </p:nvSpPr>
        <p:spPr>
          <a:xfrm>
            <a:off x="5051970" y="2651449"/>
            <a:ext cx="2952930" cy="280062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F0A127B-90D6-1E6E-B651-B300251A7766}"/>
              </a:ext>
            </a:extLst>
          </p:cNvPr>
          <p:cNvSpPr/>
          <p:nvPr/>
        </p:nvSpPr>
        <p:spPr>
          <a:xfrm>
            <a:off x="5051970" y="3003831"/>
            <a:ext cx="2952930" cy="280062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6A0A7A-1961-F6C9-8DEE-C47C6F4B2FC9}"/>
              </a:ext>
            </a:extLst>
          </p:cNvPr>
          <p:cNvSpPr/>
          <p:nvPr/>
        </p:nvSpPr>
        <p:spPr>
          <a:xfrm>
            <a:off x="5051970" y="3356213"/>
            <a:ext cx="2952930" cy="280062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44A272-326F-6355-15E9-3DBBE5771DE9}"/>
              </a:ext>
            </a:extLst>
          </p:cNvPr>
          <p:cNvSpPr/>
          <p:nvPr/>
        </p:nvSpPr>
        <p:spPr>
          <a:xfrm>
            <a:off x="5051970" y="3708595"/>
            <a:ext cx="2952930" cy="280062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3726C4-9E9F-B554-B6E0-D0661F935C74}"/>
              </a:ext>
            </a:extLst>
          </p:cNvPr>
          <p:cNvSpPr/>
          <p:nvPr/>
        </p:nvSpPr>
        <p:spPr>
          <a:xfrm>
            <a:off x="5051970" y="4060977"/>
            <a:ext cx="2952930" cy="280062"/>
          </a:xfrm>
          <a:prstGeom prst="roundRect">
            <a:avLst>
              <a:gd name="adj" fmla="val 201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F38049-DA8A-CFC1-A129-5B10F0612084}"/>
              </a:ext>
            </a:extLst>
          </p:cNvPr>
          <p:cNvSpPr txBox="1"/>
          <p:nvPr/>
        </p:nvSpPr>
        <p:spPr>
          <a:xfrm>
            <a:off x="5051970" y="2667885"/>
            <a:ext cx="29529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Dados das aplicações implantadas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C1D3D3-1B89-BC3E-543B-099AD64DDE9A}"/>
              </a:ext>
            </a:extLst>
          </p:cNvPr>
          <p:cNvSpPr txBox="1"/>
          <p:nvPr/>
        </p:nvSpPr>
        <p:spPr>
          <a:xfrm>
            <a:off x="5051970" y="3016600"/>
            <a:ext cx="29529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Configurações de segurança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E7A81-349A-A14B-FD6D-0D7CD0435397}"/>
              </a:ext>
            </a:extLst>
          </p:cNvPr>
          <p:cNvSpPr txBox="1"/>
          <p:nvPr/>
        </p:nvSpPr>
        <p:spPr>
          <a:xfrm>
            <a:off x="5051970" y="3368327"/>
            <a:ext cx="29529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Gerenciamento (</a:t>
            </a:r>
            <a:r>
              <a:rPr kumimoji="0" lang="en" sz="105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patching</a:t>
            </a:r>
            <a:r>
              <a:rPr kumimoji="0" lang="en" sz="105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) e IAM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328D0A-F337-490C-26B6-B53A5FD25509}"/>
              </a:ext>
            </a:extLst>
          </p:cNvPr>
          <p:cNvSpPr txBox="1"/>
          <p:nvPr/>
        </p:nvSpPr>
        <p:spPr>
          <a:xfrm>
            <a:off x="5051970" y="3721364"/>
            <a:ext cx="29529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Gerenciamento do tráfego de rede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2510ED-012D-866A-C1A9-10FFE8A1E6FA}"/>
              </a:ext>
            </a:extLst>
          </p:cNvPr>
          <p:cNvSpPr txBox="1"/>
          <p:nvPr/>
        </p:nvSpPr>
        <p:spPr>
          <a:xfrm>
            <a:off x="5051970" y="4074050"/>
            <a:ext cx="29529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Softwares instalados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Google Shape;3441;p36">
            <a:extLst>
              <a:ext uri="{FF2B5EF4-FFF2-40B4-BE49-F238E27FC236}">
                <a16:creationId xmlns:a16="http://schemas.microsoft.com/office/drawing/2014/main" id="{533B5EC9-0280-9825-277E-24DBDFF4FFD3}"/>
              </a:ext>
            </a:extLst>
          </p:cNvPr>
          <p:cNvSpPr txBox="1">
            <a:spLocks/>
          </p:cNvSpPr>
          <p:nvPr/>
        </p:nvSpPr>
        <p:spPr>
          <a:xfrm>
            <a:off x="1134897" y="1514432"/>
            <a:ext cx="2019783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SEGURANÇA </a:t>
            </a: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DA</a:t>
            </a:r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NUVEM</a:t>
            </a:r>
          </a:p>
        </p:txBody>
      </p:sp>
      <p:sp>
        <p:nvSpPr>
          <p:cNvPr id="39" name="Google Shape;3441;p36">
            <a:extLst>
              <a:ext uri="{FF2B5EF4-FFF2-40B4-BE49-F238E27FC236}">
                <a16:creationId xmlns:a16="http://schemas.microsoft.com/office/drawing/2014/main" id="{D49E0CBD-DE25-9D48-4891-07B3958BFB2E}"/>
              </a:ext>
            </a:extLst>
          </p:cNvPr>
          <p:cNvSpPr txBox="1">
            <a:spLocks/>
          </p:cNvSpPr>
          <p:nvPr/>
        </p:nvSpPr>
        <p:spPr>
          <a:xfrm>
            <a:off x="5179586" y="1507421"/>
            <a:ext cx="2019783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SEGURANÇA </a:t>
            </a: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NA</a:t>
            </a:r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NUVEM</a:t>
            </a:r>
          </a:p>
        </p:txBody>
      </p:sp>
      <p:grpSp>
        <p:nvGrpSpPr>
          <p:cNvPr id="42" name="Google Shape;4095;p59">
            <a:extLst>
              <a:ext uri="{FF2B5EF4-FFF2-40B4-BE49-F238E27FC236}">
                <a16:creationId xmlns:a16="http://schemas.microsoft.com/office/drawing/2014/main" id="{9D9F1CF0-CFD8-2A67-C4C6-EDF5B500228D}"/>
              </a:ext>
            </a:extLst>
          </p:cNvPr>
          <p:cNvGrpSpPr>
            <a:grpSpLocks noChangeAspect="1"/>
          </p:cNvGrpSpPr>
          <p:nvPr/>
        </p:nvGrpSpPr>
        <p:grpSpPr>
          <a:xfrm>
            <a:off x="4686186" y="1328210"/>
            <a:ext cx="518392" cy="524428"/>
            <a:chOff x="3905300" y="1447125"/>
            <a:chExt cx="1339800" cy="1355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" name="Google Shape;4096;p59">
              <a:extLst>
                <a:ext uri="{FF2B5EF4-FFF2-40B4-BE49-F238E27FC236}">
                  <a16:creationId xmlns:a16="http://schemas.microsoft.com/office/drawing/2014/main" id="{EADE3CB6-E75A-45B4-C053-47AAE4BDCF9D}"/>
                </a:ext>
              </a:extLst>
            </p:cNvPr>
            <p:cNvGrpSpPr/>
            <p:nvPr/>
          </p:nvGrpSpPr>
          <p:grpSpPr>
            <a:xfrm>
              <a:off x="3905304" y="1449293"/>
              <a:ext cx="1339795" cy="1351079"/>
              <a:chOff x="243074" y="2120607"/>
              <a:chExt cx="2071100" cy="2088543"/>
            </a:xfrm>
          </p:grpSpPr>
          <p:sp>
            <p:nvSpPr>
              <p:cNvPr id="45" name="Google Shape;4097;p59">
                <a:extLst>
                  <a:ext uri="{FF2B5EF4-FFF2-40B4-BE49-F238E27FC236}">
                    <a16:creationId xmlns:a16="http://schemas.microsoft.com/office/drawing/2014/main" id="{07097330-4B57-7A75-B95C-6E5530BBFB6C}"/>
                  </a:ext>
                </a:extLst>
              </p:cNvPr>
              <p:cNvSpPr/>
              <p:nvPr/>
            </p:nvSpPr>
            <p:spPr>
              <a:xfrm>
                <a:off x="243074" y="2120607"/>
                <a:ext cx="2071100" cy="2070575"/>
              </a:xfrm>
              <a:custGeom>
                <a:avLst/>
                <a:gdLst/>
                <a:ahLst/>
                <a:cxnLst/>
                <a:rect l="l" t="t" r="r" b="b"/>
                <a:pathLst>
                  <a:path w="82844" h="82823" extrusionOk="0">
                    <a:moveTo>
                      <a:pt x="41556" y="0"/>
                    </a:moveTo>
                    <a:cubicBezTo>
                      <a:pt x="18579" y="0"/>
                      <a:pt x="0" y="18579"/>
                      <a:pt x="0" y="41287"/>
                    </a:cubicBezTo>
                    <a:cubicBezTo>
                      <a:pt x="0" y="64243"/>
                      <a:pt x="18579" y="82823"/>
                      <a:pt x="41556" y="82823"/>
                    </a:cubicBezTo>
                    <a:cubicBezTo>
                      <a:pt x="64264" y="82823"/>
                      <a:pt x="82843" y="64243"/>
                      <a:pt x="82843" y="41287"/>
                    </a:cubicBezTo>
                    <a:cubicBezTo>
                      <a:pt x="82843" y="18579"/>
                      <a:pt x="64264" y="0"/>
                      <a:pt x="41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098;p59">
                <a:extLst>
                  <a:ext uri="{FF2B5EF4-FFF2-40B4-BE49-F238E27FC236}">
                    <a16:creationId xmlns:a16="http://schemas.microsoft.com/office/drawing/2014/main" id="{5D63CACB-BDF6-80D8-A101-A83CB5A290EA}"/>
                  </a:ext>
                </a:extLst>
              </p:cNvPr>
              <p:cNvSpPr/>
              <p:nvPr/>
            </p:nvSpPr>
            <p:spPr>
              <a:xfrm>
                <a:off x="709300" y="3376675"/>
                <a:ext cx="1292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86" extrusionOk="0">
                    <a:moveTo>
                      <a:pt x="1" y="785"/>
                    </a:moveTo>
                    <a:cubicBezTo>
                      <a:pt x="248" y="517"/>
                      <a:pt x="248" y="269"/>
                      <a:pt x="517" y="1"/>
                    </a:cubicBezTo>
                    <a:cubicBezTo>
                      <a:pt x="248" y="269"/>
                      <a:pt x="248" y="517"/>
                      <a:pt x="1" y="785"/>
                    </a:cubicBez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099;p59">
                <a:extLst>
                  <a:ext uri="{FF2B5EF4-FFF2-40B4-BE49-F238E27FC236}">
                    <a16:creationId xmlns:a16="http://schemas.microsoft.com/office/drawing/2014/main" id="{9CD35BAA-1F7D-B1E4-6679-F51DBC3A8AA5}"/>
                  </a:ext>
                </a:extLst>
              </p:cNvPr>
              <p:cNvSpPr/>
              <p:nvPr/>
            </p:nvSpPr>
            <p:spPr>
              <a:xfrm>
                <a:off x="844525" y="2647950"/>
                <a:ext cx="167750" cy="335500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13420" extrusionOk="0">
                    <a:moveTo>
                      <a:pt x="6710" y="1"/>
                    </a:moveTo>
                    <a:cubicBezTo>
                      <a:pt x="4914" y="1033"/>
                      <a:pt x="2581" y="2581"/>
                      <a:pt x="0" y="5162"/>
                    </a:cubicBezTo>
                    <a:cubicBezTo>
                      <a:pt x="785" y="5925"/>
                      <a:pt x="1549" y="6710"/>
                      <a:pt x="2333" y="7990"/>
                    </a:cubicBezTo>
                    <a:cubicBezTo>
                      <a:pt x="3881" y="10570"/>
                      <a:pt x="4397" y="12387"/>
                      <a:pt x="4645" y="13419"/>
                    </a:cubicBezTo>
                    <a:cubicBezTo>
                      <a:pt x="5161" y="13419"/>
                      <a:pt x="5677" y="13151"/>
                      <a:pt x="6193" y="12903"/>
                    </a:cubicBezTo>
                    <a:lnTo>
                      <a:pt x="6462" y="12635"/>
                    </a:lnTo>
                    <a:cubicBezTo>
                      <a:pt x="6462" y="12635"/>
                      <a:pt x="2849" y="7226"/>
                      <a:pt x="6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100;p59">
                <a:extLst>
                  <a:ext uri="{FF2B5EF4-FFF2-40B4-BE49-F238E27FC236}">
                    <a16:creationId xmlns:a16="http://schemas.microsoft.com/office/drawing/2014/main" id="{2009A58E-9F0B-79BC-75F6-5E2488AF4241}"/>
                  </a:ext>
                </a:extLst>
              </p:cNvPr>
              <p:cNvSpPr/>
              <p:nvPr/>
            </p:nvSpPr>
            <p:spPr>
              <a:xfrm>
                <a:off x="1360625" y="3538225"/>
                <a:ext cx="19355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60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9" y="12"/>
                      <a:pt x="97" y="24"/>
                      <a:pt x="146" y="36"/>
                    </a:cubicBezTo>
                    <a:lnTo>
                      <a:pt x="146" y="36"/>
                    </a:lnTo>
                    <a:cubicBezTo>
                      <a:pt x="98" y="24"/>
                      <a:pt x="49" y="12"/>
                      <a:pt x="0" y="0"/>
                    </a:cubicBezTo>
                    <a:close/>
                    <a:moveTo>
                      <a:pt x="7741" y="248"/>
                    </a:moveTo>
                    <a:cubicBezTo>
                      <a:pt x="7703" y="257"/>
                      <a:pt x="7665" y="267"/>
                      <a:pt x="7627" y="276"/>
                    </a:cubicBezTo>
                    <a:lnTo>
                      <a:pt x="7627" y="276"/>
                    </a:lnTo>
                    <a:cubicBezTo>
                      <a:pt x="7666" y="267"/>
                      <a:pt x="7704" y="257"/>
                      <a:pt x="7741" y="248"/>
                    </a:cubicBezTo>
                    <a:close/>
                    <a:moveTo>
                      <a:pt x="146" y="36"/>
                    </a:moveTo>
                    <a:cubicBezTo>
                      <a:pt x="1107" y="273"/>
                      <a:pt x="1866" y="516"/>
                      <a:pt x="2849" y="516"/>
                    </a:cubicBezTo>
                    <a:cubicBezTo>
                      <a:pt x="2867" y="516"/>
                      <a:pt x="2885" y="516"/>
                      <a:pt x="2902" y="516"/>
                    </a:cubicBezTo>
                    <a:lnTo>
                      <a:pt x="2902" y="516"/>
                    </a:lnTo>
                    <a:cubicBezTo>
                      <a:pt x="3504" y="578"/>
                      <a:pt x="4080" y="608"/>
                      <a:pt x="4632" y="608"/>
                    </a:cubicBezTo>
                    <a:cubicBezTo>
                      <a:pt x="5727" y="608"/>
                      <a:pt x="6725" y="491"/>
                      <a:pt x="7627" y="276"/>
                    </a:cubicBezTo>
                    <a:lnTo>
                      <a:pt x="7627" y="276"/>
                    </a:lnTo>
                    <a:cubicBezTo>
                      <a:pt x="6589" y="514"/>
                      <a:pt x="4870" y="516"/>
                      <a:pt x="2902" y="516"/>
                    </a:cubicBezTo>
                    <a:lnTo>
                      <a:pt x="2902" y="516"/>
                    </a:lnTo>
                    <a:cubicBezTo>
                      <a:pt x="2035" y="426"/>
                      <a:pt x="1116" y="268"/>
                      <a:pt x="146" y="36"/>
                    </a:cubicBez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101;p59">
                <a:extLst>
                  <a:ext uri="{FF2B5EF4-FFF2-40B4-BE49-F238E27FC236}">
                    <a16:creationId xmlns:a16="http://schemas.microsoft.com/office/drawing/2014/main" id="{35328255-12D4-3A3D-FB32-1EEDC9F61BF1}"/>
                  </a:ext>
                </a:extLst>
              </p:cNvPr>
              <p:cNvSpPr/>
              <p:nvPr/>
            </p:nvSpPr>
            <p:spPr>
              <a:xfrm>
                <a:off x="1147975" y="3822075"/>
                <a:ext cx="77450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3097" extrusionOk="0">
                    <a:moveTo>
                      <a:pt x="1549" y="0"/>
                    </a:moveTo>
                    <a:cubicBezTo>
                      <a:pt x="1033" y="0"/>
                      <a:pt x="1" y="1032"/>
                      <a:pt x="1" y="1548"/>
                    </a:cubicBezTo>
                    <a:cubicBezTo>
                      <a:pt x="1" y="2581"/>
                      <a:pt x="1033" y="3097"/>
                      <a:pt x="1549" y="3097"/>
                    </a:cubicBezTo>
                    <a:cubicBezTo>
                      <a:pt x="2581" y="3097"/>
                      <a:pt x="3097" y="2581"/>
                      <a:pt x="3097" y="1548"/>
                    </a:cubicBezTo>
                    <a:cubicBezTo>
                      <a:pt x="3097" y="1032"/>
                      <a:pt x="2581" y="0"/>
                      <a:pt x="1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102;p59">
                <a:extLst>
                  <a:ext uri="{FF2B5EF4-FFF2-40B4-BE49-F238E27FC236}">
                    <a16:creationId xmlns:a16="http://schemas.microsoft.com/office/drawing/2014/main" id="{DB9557C0-9D4F-470D-2B29-B9B2F1C7DD9E}"/>
                  </a:ext>
                </a:extLst>
              </p:cNvPr>
              <p:cNvSpPr/>
              <p:nvPr/>
            </p:nvSpPr>
            <p:spPr>
              <a:xfrm>
                <a:off x="1535050" y="3834975"/>
                <a:ext cx="774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2722" extrusionOk="0">
                    <a:moveTo>
                      <a:pt x="1281" y="0"/>
                    </a:moveTo>
                    <a:cubicBezTo>
                      <a:pt x="248" y="0"/>
                      <a:pt x="1" y="516"/>
                      <a:pt x="1" y="1548"/>
                    </a:cubicBezTo>
                    <a:cubicBezTo>
                      <a:pt x="1" y="2065"/>
                      <a:pt x="517" y="2581"/>
                      <a:pt x="1549" y="2581"/>
                    </a:cubicBezTo>
                    <a:cubicBezTo>
                      <a:pt x="1647" y="2679"/>
                      <a:pt x="1765" y="2721"/>
                      <a:pt x="1890" y="2721"/>
                    </a:cubicBezTo>
                    <a:cubicBezTo>
                      <a:pt x="2422" y="2721"/>
                      <a:pt x="3097" y="1966"/>
                      <a:pt x="3097" y="1548"/>
                    </a:cubicBezTo>
                    <a:cubicBezTo>
                      <a:pt x="3097" y="516"/>
                      <a:pt x="2065" y="0"/>
                      <a:pt x="1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103;p59">
                <a:extLst>
                  <a:ext uri="{FF2B5EF4-FFF2-40B4-BE49-F238E27FC236}">
                    <a16:creationId xmlns:a16="http://schemas.microsoft.com/office/drawing/2014/main" id="{EF4DE069-9005-9BB5-544F-8F17FF2DB17B}"/>
                  </a:ext>
                </a:extLst>
              </p:cNvPr>
              <p:cNvSpPr/>
              <p:nvPr/>
            </p:nvSpPr>
            <p:spPr>
              <a:xfrm>
                <a:off x="1502550" y="3067025"/>
                <a:ext cx="67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9" extrusionOk="0">
                    <a:moveTo>
                      <a:pt x="268" y="0"/>
                    </a:moveTo>
                    <a:lnTo>
                      <a:pt x="0" y="269"/>
                    </a:lnTo>
                    <a:lnTo>
                      <a:pt x="268" y="269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104;p59">
                <a:extLst>
                  <a:ext uri="{FF2B5EF4-FFF2-40B4-BE49-F238E27FC236}">
                    <a16:creationId xmlns:a16="http://schemas.microsoft.com/office/drawing/2014/main" id="{D399A79A-430B-73C9-A98F-B08D857A8257}"/>
                  </a:ext>
                </a:extLst>
              </p:cNvPr>
              <p:cNvSpPr/>
              <p:nvPr/>
            </p:nvSpPr>
            <p:spPr>
              <a:xfrm>
                <a:off x="1205775" y="3041225"/>
                <a:ext cx="12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69" y="0"/>
                    </a:moveTo>
                    <a:cubicBezTo>
                      <a:pt x="269" y="269"/>
                      <a:pt x="269" y="269"/>
                      <a:pt x="1" y="269"/>
                    </a:cubicBezTo>
                    <a:lnTo>
                      <a:pt x="269" y="516"/>
                    </a:lnTo>
                    <a:lnTo>
                      <a:pt x="517" y="516"/>
                    </a:lnTo>
                    <a:cubicBezTo>
                      <a:pt x="269" y="269"/>
                      <a:pt x="269" y="0"/>
                      <a:pt x="269" y="0"/>
                    </a:cubicBez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105;p59">
                <a:extLst>
                  <a:ext uri="{FF2B5EF4-FFF2-40B4-BE49-F238E27FC236}">
                    <a16:creationId xmlns:a16="http://schemas.microsoft.com/office/drawing/2014/main" id="{252403D6-E47D-0EF4-B0C5-2809EDC4A3D1}"/>
                  </a:ext>
                </a:extLst>
              </p:cNvPr>
              <p:cNvSpPr/>
              <p:nvPr/>
            </p:nvSpPr>
            <p:spPr>
              <a:xfrm>
                <a:off x="1554150" y="3525300"/>
                <a:ext cx="583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765" extrusionOk="0">
                    <a:moveTo>
                      <a:pt x="2333" y="1"/>
                    </a:moveTo>
                    <a:lnTo>
                      <a:pt x="0" y="765"/>
                    </a:ln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106;p59">
                <a:extLst>
                  <a:ext uri="{FF2B5EF4-FFF2-40B4-BE49-F238E27FC236}">
                    <a16:creationId xmlns:a16="http://schemas.microsoft.com/office/drawing/2014/main" id="{DC92C2C8-8645-02A9-A266-E203E4B3596B}"/>
                  </a:ext>
                </a:extLst>
              </p:cNvPr>
              <p:cNvSpPr/>
              <p:nvPr/>
            </p:nvSpPr>
            <p:spPr>
              <a:xfrm>
                <a:off x="1186700" y="3454100"/>
                <a:ext cx="17395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6958" h="3366" extrusionOk="0">
                    <a:moveTo>
                      <a:pt x="0" y="0"/>
                    </a:moveTo>
                    <a:cubicBezTo>
                      <a:pt x="0" y="0"/>
                      <a:pt x="3097" y="2581"/>
                      <a:pt x="6957" y="3365"/>
                    </a:cubicBezTo>
                    <a:cubicBezTo>
                      <a:pt x="4893" y="2849"/>
                      <a:pt x="2581" y="1817"/>
                      <a:pt x="0" y="0"/>
                    </a:cubicBez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107;p59">
                <a:extLst>
                  <a:ext uri="{FF2B5EF4-FFF2-40B4-BE49-F238E27FC236}">
                    <a16:creationId xmlns:a16="http://schemas.microsoft.com/office/drawing/2014/main" id="{57493159-4D57-FB4E-4EC9-D72F74988ADD}"/>
                  </a:ext>
                </a:extLst>
              </p:cNvPr>
              <p:cNvSpPr/>
              <p:nvPr/>
            </p:nvSpPr>
            <p:spPr>
              <a:xfrm>
                <a:off x="1586650" y="3415375"/>
                <a:ext cx="1912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066" extrusionOk="0">
                    <a:moveTo>
                      <a:pt x="517" y="1"/>
                    </a:moveTo>
                    <a:cubicBezTo>
                      <a:pt x="517" y="1033"/>
                      <a:pt x="249" y="1549"/>
                      <a:pt x="1" y="2065"/>
                    </a:cubicBezTo>
                    <a:lnTo>
                      <a:pt x="765" y="2065"/>
                    </a:lnTo>
                    <a:cubicBezTo>
                      <a:pt x="517" y="269"/>
                      <a:pt x="517" y="1"/>
                      <a:pt x="517" y="1"/>
                    </a:cubicBez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108;p59">
                <a:extLst>
                  <a:ext uri="{FF2B5EF4-FFF2-40B4-BE49-F238E27FC236}">
                    <a16:creationId xmlns:a16="http://schemas.microsoft.com/office/drawing/2014/main" id="{4EC67717-B067-2F09-45E3-B32F8F3CE9FC}"/>
                  </a:ext>
                </a:extLst>
              </p:cNvPr>
              <p:cNvSpPr/>
              <p:nvPr/>
            </p:nvSpPr>
            <p:spPr>
              <a:xfrm>
                <a:off x="1651175" y="2989600"/>
                <a:ext cx="6452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2582" extrusionOk="0">
                    <a:moveTo>
                      <a:pt x="1549" y="1"/>
                    </a:moveTo>
                    <a:cubicBezTo>
                      <a:pt x="517" y="1"/>
                      <a:pt x="0" y="517"/>
                      <a:pt x="0" y="1549"/>
                    </a:cubicBezTo>
                    <a:cubicBezTo>
                      <a:pt x="0" y="2065"/>
                      <a:pt x="517" y="2581"/>
                      <a:pt x="1549" y="2581"/>
                    </a:cubicBezTo>
                    <a:cubicBezTo>
                      <a:pt x="2065" y="2581"/>
                      <a:pt x="2581" y="2065"/>
                      <a:pt x="2581" y="1549"/>
                    </a:cubicBezTo>
                    <a:cubicBezTo>
                      <a:pt x="2581" y="517"/>
                      <a:pt x="2065" y="1"/>
                      <a:pt x="1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109;p59">
                <a:extLst>
                  <a:ext uri="{FF2B5EF4-FFF2-40B4-BE49-F238E27FC236}">
                    <a16:creationId xmlns:a16="http://schemas.microsoft.com/office/drawing/2014/main" id="{06F0D86E-C041-ECC4-8ED9-E8C8C88A627D}"/>
                  </a:ext>
                </a:extLst>
              </p:cNvPr>
              <p:cNvSpPr/>
              <p:nvPr/>
            </p:nvSpPr>
            <p:spPr>
              <a:xfrm>
                <a:off x="1509250" y="3041225"/>
                <a:ext cx="5162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301" extrusionOk="0">
                    <a:moveTo>
                      <a:pt x="764" y="0"/>
                    </a:moveTo>
                    <a:cubicBezTo>
                      <a:pt x="517" y="516"/>
                      <a:pt x="248" y="785"/>
                      <a:pt x="0" y="1032"/>
                    </a:cubicBezTo>
                    <a:lnTo>
                      <a:pt x="0" y="1301"/>
                    </a:lnTo>
                    <a:lnTo>
                      <a:pt x="2065" y="1301"/>
                    </a:lnTo>
                    <a:lnTo>
                      <a:pt x="2065" y="1032"/>
                    </a:lnTo>
                    <a:cubicBezTo>
                      <a:pt x="2065" y="516"/>
                      <a:pt x="1549" y="0"/>
                      <a:pt x="1033" y="0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110;p59">
                <a:extLst>
                  <a:ext uri="{FF2B5EF4-FFF2-40B4-BE49-F238E27FC236}">
                    <a16:creationId xmlns:a16="http://schemas.microsoft.com/office/drawing/2014/main" id="{C7A0D8A2-DFD0-9102-9C6D-F594B7801B1C}"/>
                  </a:ext>
                </a:extLst>
              </p:cNvPr>
              <p:cNvSpPr/>
              <p:nvPr/>
            </p:nvSpPr>
            <p:spPr>
              <a:xfrm>
                <a:off x="1509250" y="3073725"/>
                <a:ext cx="516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281" extrusionOk="0">
                    <a:moveTo>
                      <a:pt x="0" y="1"/>
                    </a:moveTo>
                    <a:cubicBezTo>
                      <a:pt x="0" y="1033"/>
                      <a:pt x="0" y="1281"/>
                      <a:pt x="1033" y="1281"/>
                    </a:cubicBezTo>
                    <a:cubicBezTo>
                      <a:pt x="1549" y="1281"/>
                      <a:pt x="1796" y="1033"/>
                      <a:pt x="2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111;p59">
                <a:extLst>
                  <a:ext uri="{FF2B5EF4-FFF2-40B4-BE49-F238E27FC236}">
                    <a16:creationId xmlns:a16="http://schemas.microsoft.com/office/drawing/2014/main" id="{24D65891-0D36-0B1A-04F6-21185D780C71}"/>
                  </a:ext>
                </a:extLst>
              </p:cNvPr>
              <p:cNvSpPr/>
              <p:nvPr/>
            </p:nvSpPr>
            <p:spPr>
              <a:xfrm>
                <a:off x="1341525" y="3286350"/>
                <a:ext cx="258075" cy="215725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8629" extrusionOk="0">
                    <a:moveTo>
                      <a:pt x="0" y="1"/>
                    </a:moveTo>
                    <a:cubicBezTo>
                      <a:pt x="0" y="1"/>
                      <a:pt x="248" y="4914"/>
                      <a:pt x="4129" y="7495"/>
                    </a:cubicBezTo>
                    <a:cubicBezTo>
                      <a:pt x="4645" y="7742"/>
                      <a:pt x="5409" y="8011"/>
                      <a:pt x="6193" y="8258"/>
                    </a:cubicBezTo>
                    <a:cubicBezTo>
                      <a:pt x="6606" y="8511"/>
                      <a:pt x="7046" y="8629"/>
                      <a:pt x="7479" y="8629"/>
                    </a:cubicBezTo>
                    <a:cubicBezTo>
                      <a:pt x="8392" y="8629"/>
                      <a:pt x="9274" y="8108"/>
                      <a:pt x="9806" y="7226"/>
                    </a:cubicBezTo>
                    <a:cubicBezTo>
                      <a:pt x="10054" y="6710"/>
                      <a:pt x="10322" y="6194"/>
                      <a:pt x="10322" y="5162"/>
                    </a:cubicBezTo>
                    <a:cubicBezTo>
                      <a:pt x="10322" y="5162"/>
                      <a:pt x="3613" y="516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112;p59">
                <a:extLst>
                  <a:ext uri="{FF2B5EF4-FFF2-40B4-BE49-F238E27FC236}">
                    <a16:creationId xmlns:a16="http://schemas.microsoft.com/office/drawing/2014/main" id="{470EA1AA-4B90-17F9-7734-63F2A62609E7}"/>
                  </a:ext>
                </a:extLst>
              </p:cNvPr>
              <p:cNvSpPr/>
              <p:nvPr/>
            </p:nvSpPr>
            <p:spPr>
              <a:xfrm>
                <a:off x="1205775" y="3041225"/>
                <a:ext cx="675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69" extrusionOk="0">
                    <a:moveTo>
                      <a:pt x="269" y="0"/>
                    </a:moveTo>
                    <a:lnTo>
                      <a:pt x="1" y="269"/>
                    </a:lnTo>
                    <a:cubicBezTo>
                      <a:pt x="269" y="269"/>
                      <a:pt x="269" y="269"/>
                      <a:pt x="269" y="0"/>
                    </a:cubicBez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113;p59">
                <a:extLst>
                  <a:ext uri="{FF2B5EF4-FFF2-40B4-BE49-F238E27FC236}">
                    <a16:creationId xmlns:a16="http://schemas.microsoft.com/office/drawing/2014/main" id="{DCB1C7ED-36C7-59CD-61A0-12782C747862}"/>
                  </a:ext>
                </a:extLst>
              </p:cNvPr>
              <p:cNvSpPr/>
              <p:nvPr/>
            </p:nvSpPr>
            <p:spPr>
              <a:xfrm>
                <a:off x="915750" y="2459600"/>
                <a:ext cx="9418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7675" h="30243" extrusionOk="0">
                    <a:moveTo>
                      <a:pt x="20913" y="0"/>
                    </a:moveTo>
                    <a:cubicBezTo>
                      <a:pt x="19024" y="0"/>
                      <a:pt x="16862" y="718"/>
                      <a:pt x="14451" y="2621"/>
                    </a:cubicBezTo>
                    <a:cubicBezTo>
                      <a:pt x="14451" y="2621"/>
                      <a:pt x="13465" y="2173"/>
                      <a:pt x="11979" y="2173"/>
                    </a:cubicBezTo>
                    <a:cubicBezTo>
                      <a:pt x="9899" y="2173"/>
                      <a:pt x="6838" y="3052"/>
                      <a:pt x="4129" y="7266"/>
                    </a:cubicBezTo>
                    <a:lnTo>
                      <a:pt x="3861" y="7535"/>
                    </a:lnTo>
                    <a:cubicBezTo>
                      <a:pt x="0" y="14760"/>
                      <a:pt x="3613" y="20169"/>
                      <a:pt x="3613" y="20169"/>
                    </a:cubicBezTo>
                    <a:lnTo>
                      <a:pt x="3344" y="20437"/>
                    </a:lnTo>
                    <a:cubicBezTo>
                      <a:pt x="3097" y="21201"/>
                      <a:pt x="2828" y="22501"/>
                      <a:pt x="3344" y="24050"/>
                    </a:cubicBezTo>
                    <a:cubicBezTo>
                      <a:pt x="3613" y="25082"/>
                      <a:pt x="4129" y="26362"/>
                      <a:pt x="5409" y="27394"/>
                    </a:cubicBezTo>
                    <a:cubicBezTo>
                      <a:pt x="5677" y="27662"/>
                      <a:pt x="5925" y="27910"/>
                      <a:pt x="6193" y="27910"/>
                    </a:cubicBezTo>
                    <a:cubicBezTo>
                      <a:pt x="8258" y="29974"/>
                      <a:pt x="9538" y="30243"/>
                      <a:pt x="10322" y="30243"/>
                    </a:cubicBezTo>
                    <a:cubicBezTo>
                      <a:pt x="9290" y="29727"/>
                      <a:pt x="8258" y="28942"/>
                      <a:pt x="7742" y="27394"/>
                    </a:cubicBezTo>
                    <a:cubicBezTo>
                      <a:pt x="7473" y="26878"/>
                      <a:pt x="7473" y="26630"/>
                      <a:pt x="7473" y="26114"/>
                    </a:cubicBezTo>
                    <a:cubicBezTo>
                      <a:pt x="7225" y="25082"/>
                      <a:pt x="7473" y="24297"/>
                      <a:pt x="7742" y="23781"/>
                    </a:cubicBezTo>
                    <a:cubicBezTo>
                      <a:pt x="8174" y="22709"/>
                      <a:pt x="8969" y="22173"/>
                      <a:pt x="9822" y="22173"/>
                    </a:cubicBezTo>
                    <a:cubicBezTo>
                      <a:pt x="9987" y="22173"/>
                      <a:pt x="10155" y="22193"/>
                      <a:pt x="10322" y="22233"/>
                    </a:cubicBezTo>
                    <a:cubicBezTo>
                      <a:pt x="10838" y="22233"/>
                      <a:pt x="11354" y="22749"/>
                      <a:pt x="11602" y="23534"/>
                    </a:cubicBezTo>
                    <a:lnTo>
                      <a:pt x="11870" y="23265"/>
                    </a:lnTo>
                    <a:cubicBezTo>
                      <a:pt x="11870" y="23265"/>
                      <a:pt x="11870" y="23534"/>
                      <a:pt x="12118" y="23781"/>
                    </a:cubicBezTo>
                    <a:cubicBezTo>
                      <a:pt x="12544" y="24855"/>
                      <a:pt x="13675" y="26620"/>
                      <a:pt x="15951" y="26620"/>
                    </a:cubicBezTo>
                    <a:cubicBezTo>
                      <a:pt x="16431" y="26620"/>
                      <a:pt x="16962" y="26541"/>
                      <a:pt x="17547" y="26362"/>
                    </a:cubicBezTo>
                    <a:cubicBezTo>
                      <a:pt x="18827" y="26114"/>
                      <a:pt x="19612" y="25330"/>
                      <a:pt x="20375" y="24297"/>
                    </a:cubicBezTo>
                    <a:cubicBezTo>
                      <a:pt x="21924" y="22501"/>
                      <a:pt x="22708" y="20169"/>
                      <a:pt x="22708" y="20169"/>
                    </a:cubicBezTo>
                    <a:lnTo>
                      <a:pt x="22708" y="20169"/>
                    </a:lnTo>
                    <a:cubicBezTo>
                      <a:pt x="22440" y="21985"/>
                      <a:pt x="22192" y="23265"/>
                      <a:pt x="21676" y="24297"/>
                    </a:cubicBezTo>
                    <a:cubicBezTo>
                      <a:pt x="21408" y="25598"/>
                      <a:pt x="21160" y="26362"/>
                      <a:pt x="21160" y="26362"/>
                    </a:cubicBezTo>
                    <a:cubicBezTo>
                      <a:pt x="21160" y="26362"/>
                      <a:pt x="22192" y="25846"/>
                      <a:pt x="23472" y="24566"/>
                    </a:cubicBezTo>
                    <a:lnTo>
                      <a:pt x="23740" y="24297"/>
                    </a:lnTo>
                    <a:cubicBezTo>
                      <a:pt x="23740" y="23781"/>
                      <a:pt x="23988" y="23534"/>
                      <a:pt x="24504" y="23265"/>
                    </a:cubicBezTo>
                    <a:cubicBezTo>
                      <a:pt x="25805" y="21985"/>
                      <a:pt x="27085" y="19921"/>
                      <a:pt x="27353" y="17588"/>
                    </a:cubicBezTo>
                    <a:cubicBezTo>
                      <a:pt x="27353" y="17588"/>
                      <a:pt x="28403" y="20038"/>
                      <a:pt x="31368" y="20038"/>
                    </a:cubicBezTo>
                    <a:cubicBezTo>
                      <a:pt x="32003" y="20038"/>
                      <a:pt x="32726" y="19926"/>
                      <a:pt x="33546" y="19653"/>
                    </a:cubicBezTo>
                    <a:cubicBezTo>
                      <a:pt x="37675" y="18104"/>
                      <a:pt x="34578" y="7266"/>
                      <a:pt x="29934" y="6750"/>
                    </a:cubicBezTo>
                    <a:cubicBezTo>
                      <a:pt x="29934" y="6750"/>
                      <a:pt x="26705" y="0"/>
                      <a:pt x="20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114;p59">
                <a:extLst>
                  <a:ext uri="{FF2B5EF4-FFF2-40B4-BE49-F238E27FC236}">
                    <a16:creationId xmlns:a16="http://schemas.microsoft.com/office/drawing/2014/main" id="{130B7FD4-70AF-F758-088C-28670F0969A0}"/>
                  </a:ext>
                </a:extLst>
              </p:cNvPr>
              <p:cNvSpPr/>
              <p:nvPr/>
            </p:nvSpPr>
            <p:spPr>
              <a:xfrm>
                <a:off x="1509250" y="3041225"/>
                <a:ext cx="191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033" extrusionOk="0">
                    <a:moveTo>
                      <a:pt x="764" y="0"/>
                    </a:moveTo>
                    <a:cubicBezTo>
                      <a:pt x="248" y="269"/>
                      <a:pt x="0" y="516"/>
                      <a:pt x="0" y="1032"/>
                    </a:cubicBezTo>
                    <a:cubicBezTo>
                      <a:pt x="248" y="785"/>
                      <a:pt x="517" y="516"/>
                      <a:pt x="764" y="0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4115;p59">
                <a:extLst>
                  <a:ext uri="{FF2B5EF4-FFF2-40B4-BE49-F238E27FC236}">
                    <a16:creationId xmlns:a16="http://schemas.microsoft.com/office/drawing/2014/main" id="{8090002B-58F9-472E-11A3-3AD997B8EE5C}"/>
                  </a:ext>
                </a:extLst>
              </p:cNvPr>
              <p:cNvSpPr/>
              <p:nvPr/>
            </p:nvSpPr>
            <p:spPr>
              <a:xfrm>
                <a:off x="1205775" y="3047925"/>
                <a:ext cx="67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269" y="2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4116;p59">
                <a:extLst>
                  <a:ext uri="{FF2B5EF4-FFF2-40B4-BE49-F238E27FC236}">
                    <a16:creationId xmlns:a16="http://schemas.microsoft.com/office/drawing/2014/main" id="{D3756CD8-27BC-0441-FBA7-594AA820C5F0}"/>
                  </a:ext>
                </a:extLst>
              </p:cNvPr>
              <p:cNvSpPr/>
              <p:nvPr/>
            </p:nvSpPr>
            <p:spPr>
              <a:xfrm>
                <a:off x="1199600" y="3047925"/>
                <a:ext cx="62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49" extrusionOk="0">
                    <a:moveTo>
                      <a:pt x="248" y="1"/>
                    </a:moveTo>
                    <a:lnTo>
                      <a:pt x="0" y="248"/>
                    </a:lnTo>
                    <a:lnTo>
                      <a:pt x="248" y="248"/>
                    </a:lnTo>
                    <a:lnTo>
                      <a:pt x="248" y="1"/>
                    </a:ln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4117;p59">
                <a:extLst>
                  <a:ext uri="{FF2B5EF4-FFF2-40B4-BE49-F238E27FC236}">
                    <a16:creationId xmlns:a16="http://schemas.microsoft.com/office/drawing/2014/main" id="{B6CB7363-E4D2-4AB2-D071-E74ED5102410}"/>
                  </a:ext>
                </a:extLst>
              </p:cNvPr>
              <p:cNvSpPr/>
              <p:nvPr/>
            </p:nvSpPr>
            <p:spPr>
              <a:xfrm>
                <a:off x="1179975" y="3118625"/>
                <a:ext cx="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70" extrusionOk="0">
                    <a:moveTo>
                      <a:pt x="1" y="269"/>
                    </a:moveTo>
                    <a:lnTo>
                      <a:pt x="1" y="2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3E8E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4118;p59">
                <a:extLst>
                  <a:ext uri="{FF2B5EF4-FFF2-40B4-BE49-F238E27FC236}">
                    <a16:creationId xmlns:a16="http://schemas.microsoft.com/office/drawing/2014/main" id="{8BFB4733-0D9F-BBAF-D719-74531F19312C}"/>
                  </a:ext>
                </a:extLst>
              </p:cNvPr>
              <p:cNvSpPr/>
              <p:nvPr/>
            </p:nvSpPr>
            <p:spPr>
              <a:xfrm>
                <a:off x="1096375" y="2899300"/>
                <a:ext cx="658050" cy="651850"/>
              </a:xfrm>
              <a:custGeom>
                <a:avLst/>
                <a:gdLst/>
                <a:ahLst/>
                <a:cxnLst/>
                <a:rect l="l" t="t" r="r" b="b"/>
                <a:pathLst>
                  <a:path w="26322" h="26074" extrusionOk="0">
                    <a:moveTo>
                      <a:pt x="23741" y="3613"/>
                    </a:moveTo>
                    <a:cubicBezTo>
                      <a:pt x="24257" y="3613"/>
                      <a:pt x="24773" y="4129"/>
                      <a:pt x="24773" y="5161"/>
                    </a:cubicBezTo>
                    <a:cubicBezTo>
                      <a:pt x="24773" y="5677"/>
                      <a:pt x="24257" y="6193"/>
                      <a:pt x="23741" y="6193"/>
                    </a:cubicBezTo>
                    <a:cubicBezTo>
                      <a:pt x="22709" y="6193"/>
                      <a:pt x="22192" y="5677"/>
                      <a:pt x="22192" y="5161"/>
                    </a:cubicBezTo>
                    <a:cubicBezTo>
                      <a:pt x="22192" y="4129"/>
                      <a:pt x="22709" y="3613"/>
                      <a:pt x="23741" y="3613"/>
                    </a:cubicBezTo>
                    <a:close/>
                    <a:moveTo>
                      <a:pt x="20128" y="0"/>
                    </a:moveTo>
                    <a:cubicBezTo>
                      <a:pt x="19860" y="2333"/>
                      <a:pt x="18580" y="4397"/>
                      <a:pt x="17279" y="5677"/>
                    </a:cubicBezTo>
                    <a:lnTo>
                      <a:pt x="17548" y="5677"/>
                    </a:lnTo>
                    <a:cubicBezTo>
                      <a:pt x="18064" y="5677"/>
                      <a:pt x="18580" y="6193"/>
                      <a:pt x="18580" y="6709"/>
                    </a:cubicBezTo>
                    <a:lnTo>
                      <a:pt x="18580" y="6978"/>
                    </a:lnTo>
                    <a:cubicBezTo>
                      <a:pt x="18311" y="8010"/>
                      <a:pt x="18064" y="8258"/>
                      <a:pt x="17548" y="8258"/>
                    </a:cubicBezTo>
                    <a:cubicBezTo>
                      <a:pt x="16515" y="8258"/>
                      <a:pt x="16515" y="8010"/>
                      <a:pt x="16515" y="6978"/>
                    </a:cubicBezTo>
                    <a:lnTo>
                      <a:pt x="16247" y="6978"/>
                    </a:lnTo>
                    <a:cubicBezTo>
                      <a:pt x="14967" y="8258"/>
                      <a:pt x="13935" y="8774"/>
                      <a:pt x="13935" y="8774"/>
                    </a:cubicBezTo>
                    <a:cubicBezTo>
                      <a:pt x="13935" y="8774"/>
                      <a:pt x="14183" y="8010"/>
                      <a:pt x="14451" y="6709"/>
                    </a:cubicBezTo>
                    <a:cubicBezTo>
                      <a:pt x="14967" y="5677"/>
                      <a:pt x="15215" y="4397"/>
                      <a:pt x="15483" y="2581"/>
                    </a:cubicBezTo>
                    <a:lnTo>
                      <a:pt x="15483" y="2581"/>
                    </a:lnTo>
                    <a:cubicBezTo>
                      <a:pt x="15483" y="2581"/>
                      <a:pt x="14699" y="4913"/>
                      <a:pt x="13150" y="6709"/>
                    </a:cubicBezTo>
                    <a:cubicBezTo>
                      <a:pt x="12387" y="7742"/>
                      <a:pt x="11602" y="8526"/>
                      <a:pt x="10322" y="8774"/>
                    </a:cubicBezTo>
                    <a:cubicBezTo>
                      <a:pt x="9737" y="8953"/>
                      <a:pt x="9206" y="9032"/>
                      <a:pt x="8726" y="9032"/>
                    </a:cubicBezTo>
                    <a:cubicBezTo>
                      <a:pt x="6450" y="9032"/>
                      <a:pt x="5319" y="7267"/>
                      <a:pt x="4893" y="6193"/>
                    </a:cubicBezTo>
                    <a:lnTo>
                      <a:pt x="4129" y="6193"/>
                    </a:lnTo>
                    <a:lnTo>
                      <a:pt x="4377" y="5946"/>
                    </a:lnTo>
                    <a:cubicBezTo>
                      <a:pt x="4129" y="5161"/>
                      <a:pt x="3613" y="4645"/>
                      <a:pt x="3097" y="4645"/>
                    </a:cubicBezTo>
                    <a:cubicBezTo>
                      <a:pt x="2930" y="4605"/>
                      <a:pt x="2762" y="4585"/>
                      <a:pt x="2597" y="4585"/>
                    </a:cubicBezTo>
                    <a:cubicBezTo>
                      <a:pt x="1744" y="4585"/>
                      <a:pt x="949" y="5121"/>
                      <a:pt x="517" y="6193"/>
                    </a:cubicBezTo>
                    <a:cubicBezTo>
                      <a:pt x="248" y="6709"/>
                      <a:pt x="0" y="7494"/>
                      <a:pt x="248" y="8526"/>
                    </a:cubicBezTo>
                    <a:cubicBezTo>
                      <a:pt x="248" y="9042"/>
                      <a:pt x="248" y="9290"/>
                      <a:pt x="517" y="9806"/>
                    </a:cubicBezTo>
                    <a:cubicBezTo>
                      <a:pt x="1033" y="11354"/>
                      <a:pt x="2065" y="12139"/>
                      <a:pt x="3097" y="12655"/>
                    </a:cubicBezTo>
                    <a:cubicBezTo>
                      <a:pt x="3345" y="12655"/>
                      <a:pt x="3613" y="12655"/>
                      <a:pt x="3861" y="12902"/>
                    </a:cubicBezTo>
                    <a:cubicBezTo>
                      <a:pt x="3861" y="17816"/>
                      <a:pt x="3613" y="20128"/>
                      <a:pt x="3613" y="21160"/>
                    </a:cubicBezTo>
                    <a:lnTo>
                      <a:pt x="3613" y="22192"/>
                    </a:lnTo>
                    <a:cubicBezTo>
                      <a:pt x="6194" y="24009"/>
                      <a:pt x="8506" y="25041"/>
                      <a:pt x="10570" y="25557"/>
                    </a:cubicBezTo>
                    <a:cubicBezTo>
                      <a:pt x="11602" y="25805"/>
                      <a:pt x="12387" y="26073"/>
                      <a:pt x="13419" y="26073"/>
                    </a:cubicBezTo>
                    <a:cubicBezTo>
                      <a:pt x="15483" y="26073"/>
                      <a:pt x="17279" y="26073"/>
                      <a:pt x="18311" y="25805"/>
                    </a:cubicBezTo>
                    <a:lnTo>
                      <a:pt x="20644" y="25041"/>
                    </a:lnTo>
                    <a:cubicBezTo>
                      <a:pt x="20376" y="24009"/>
                      <a:pt x="20376" y="23224"/>
                      <a:pt x="20376" y="22708"/>
                    </a:cubicBezTo>
                    <a:lnTo>
                      <a:pt x="19612" y="22708"/>
                    </a:lnTo>
                    <a:cubicBezTo>
                      <a:pt x="19080" y="23590"/>
                      <a:pt x="18198" y="24111"/>
                      <a:pt x="17285" y="24111"/>
                    </a:cubicBezTo>
                    <a:cubicBezTo>
                      <a:pt x="16852" y="24111"/>
                      <a:pt x="16412" y="23993"/>
                      <a:pt x="15999" y="23740"/>
                    </a:cubicBezTo>
                    <a:cubicBezTo>
                      <a:pt x="15215" y="23493"/>
                      <a:pt x="14451" y="23224"/>
                      <a:pt x="13935" y="22977"/>
                    </a:cubicBezTo>
                    <a:cubicBezTo>
                      <a:pt x="10054" y="20396"/>
                      <a:pt x="9806" y="15483"/>
                      <a:pt x="9806" y="15483"/>
                    </a:cubicBezTo>
                    <a:lnTo>
                      <a:pt x="9806" y="15483"/>
                    </a:lnTo>
                    <a:cubicBezTo>
                      <a:pt x="13419" y="20644"/>
                      <a:pt x="20128" y="20644"/>
                      <a:pt x="20128" y="20644"/>
                    </a:cubicBezTo>
                    <a:cubicBezTo>
                      <a:pt x="20284" y="20667"/>
                      <a:pt x="20436" y="20679"/>
                      <a:pt x="20585" y="20679"/>
                    </a:cubicBezTo>
                    <a:cubicBezTo>
                      <a:pt x="22146" y="20679"/>
                      <a:pt x="23291" y="19411"/>
                      <a:pt x="23988" y="17300"/>
                    </a:cubicBezTo>
                    <a:cubicBezTo>
                      <a:pt x="25021" y="14719"/>
                      <a:pt x="25537" y="11354"/>
                      <a:pt x="25805" y="8258"/>
                    </a:cubicBezTo>
                    <a:cubicBezTo>
                      <a:pt x="26053" y="5946"/>
                      <a:pt x="26053" y="3613"/>
                      <a:pt x="26321" y="2065"/>
                    </a:cubicBezTo>
                    <a:lnTo>
                      <a:pt x="26321" y="2065"/>
                    </a:lnTo>
                    <a:cubicBezTo>
                      <a:pt x="25501" y="2338"/>
                      <a:pt x="24778" y="2450"/>
                      <a:pt x="24143" y="2450"/>
                    </a:cubicBezTo>
                    <a:cubicBezTo>
                      <a:pt x="21178" y="2450"/>
                      <a:pt x="20128" y="0"/>
                      <a:pt x="20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4119;p59">
                <a:extLst>
                  <a:ext uri="{FF2B5EF4-FFF2-40B4-BE49-F238E27FC236}">
                    <a16:creationId xmlns:a16="http://schemas.microsoft.com/office/drawing/2014/main" id="{1B61DDE1-9B54-41C1-A5A1-053A78271448}"/>
                  </a:ext>
                </a:extLst>
              </p:cNvPr>
              <p:cNvSpPr/>
              <p:nvPr/>
            </p:nvSpPr>
            <p:spPr>
              <a:xfrm>
                <a:off x="696400" y="2744475"/>
                <a:ext cx="270975" cy="322575"/>
              </a:xfrm>
              <a:custGeom>
                <a:avLst/>
                <a:gdLst/>
                <a:ahLst/>
                <a:cxnLst/>
                <a:rect l="l" t="t" r="r" b="b"/>
                <a:pathLst>
                  <a:path w="10839" h="12903" extrusionOk="0">
                    <a:moveTo>
                      <a:pt x="3097" y="0"/>
                    </a:moveTo>
                    <a:cubicBezTo>
                      <a:pt x="3097" y="0"/>
                      <a:pt x="1549" y="1548"/>
                      <a:pt x="1" y="3365"/>
                    </a:cubicBezTo>
                    <a:cubicBezTo>
                      <a:pt x="517" y="3365"/>
                      <a:pt x="1033" y="3613"/>
                      <a:pt x="1549" y="3613"/>
                    </a:cubicBezTo>
                    <a:cubicBezTo>
                      <a:pt x="3097" y="4129"/>
                      <a:pt x="8258" y="8258"/>
                      <a:pt x="8258" y="12902"/>
                    </a:cubicBezTo>
                    <a:lnTo>
                      <a:pt x="10839" y="10322"/>
                    </a:lnTo>
                    <a:cubicBezTo>
                      <a:pt x="10839" y="10322"/>
                      <a:pt x="10839" y="10074"/>
                      <a:pt x="10570" y="9558"/>
                    </a:cubicBezTo>
                    <a:cubicBezTo>
                      <a:pt x="10322" y="8526"/>
                      <a:pt x="9806" y="6709"/>
                      <a:pt x="8258" y="4129"/>
                    </a:cubicBezTo>
                    <a:cubicBezTo>
                      <a:pt x="7474" y="2849"/>
                      <a:pt x="6710" y="2064"/>
                      <a:pt x="5925" y="1301"/>
                    </a:cubicBezTo>
                    <a:cubicBezTo>
                      <a:pt x="4377" y="0"/>
                      <a:pt x="3097" y="0"/>
                      <a:pt x="3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4120;p59">
                <a:extLst>
                  <a:ext uri="{FF2B5EF4-FFF2-40B4-BE49-F238E27FC236}">
                    <a16:creationId xmlns:a16="http://schemas.microsoft.com/office/drawing/2014/main" id="{E5E0012F-991F-54CF-DA14-8BC364348C19}"/>
                  </a:ext>
                </a:extLst>
              </p:cNvPr>
              <p:cNvSpPr/>
              <p:nvPr/>
            </p:nvSpPr>
            <p:spPr>
              <a:xfrm>
                <a:off x="877025" y="3060825"/>
                <a:ext cx="1064225" cy="580625"/>
              </a:xfrm>
              <a:custGeom>
                <a:avLst/>
                <a:gdLst/>
                <a:ahLst/>
                <a:cxnLst/>
                <a:rect l="l" t="t" r="r" b="b"/>
                <a:pathLst>
                  <a:path w="42569" h="23225" extrusionOk="0">
                    <a:moveTo>
                      <a:pt x="4893" y="1"/>
                    </a:moveTo>
                    <a:cubicBezTo>
                      <a:pt x="1033" y="1549"/>
                      <a:pt x="1" y="7990"/>
                      <a:pt x="1797" y="13935"/>
                    </a:cubicBezTo>
                    <a:lnTo>
                      <a:pt x="1797" y="14183"/>
                    </a:lnTo>
                    <a:lnTo>
                      <a:pt x="2065" y="14183"/>
                    </a:lnTo>
                    <a:lnTo>
                      <a:pt x="2065" y="14699"/>
                    </a:lnTo>
                    <a:cubicBezTo>
                      <a:pt x="3861" y="19344"/>
                      <a:pt x="7474" y="23225"/>
                      <a:pt x="13419" y="23225"/>
                    </a:cubicBezTo>
                    <a:lnTo>
                      <a:pt x="28902" y="22709"/>
                    </a:lnTo>
                    <a:cubicBezTo>
                      <a:pt x="33031" y="21676"/>
                      <a:pt x="36127" y="20128"/>
                      <a:pt x="38192" y="18064"/>
                    </a:cubicBezTo>
                    <a:cubicBezTo>
                      <a:pt x="42320" y="13935"/>
                      <a:pt x="42568" y="8506"/>
                      <a:pt x="40772" y="5925"/>
                    </a:cubicBezTo>
                    <a:cubicBezTo>
                      <a:pt x="38956" y="4129"/>
                      <a:pt x="36375" y="2581"/>
                      <a:pt x="34579" y="1797"/>
                    </a:cubicBezTo>
                    <a:cubicBezTo>
                      <a:pt x="34311" y="4893"/>
                      <a:pt x="33795" y="8258"/>
                      <a:pt x="32762" y="10839"/>
                    </a:cubicBezTo>
                    <a:cubicBezTo>
                      <a:pt x="32065" y="12950"/>
                      <a:pt x="30920" y="14218"/>
                      <a:pt x="29359" y="14218"/>
                    </a:cubicBezTo>
                    <a:cubicBezTo>
                      <a:pt x="29210" y="14218"/>
                      <a:pt x="29058" y="14206"/>
                      <a:pt x="28902" y="14183"/>
                    </a:cubicBezTo>
                    <a:lnTo>
                      <a:pt x="28902" y="14183"/>
                    </a:lnTo>
                    <a:cubicBezTo>
                      <a:pt x="28902" y="14183"/>
                      <a:pt x="28902" y="14451"/>
                      <a:pt x="29150" y="16247"/>
                    </a:cubicBezTo>
                    <a:cubicBezTo>
                      <a:pt x="29150" y="16763"/>
                      <a:pt x="29150" y="17548"/>
                      <a:pt x="29418" y="18580"/>
                    </a:cubicBezTo>
                    <a:lnTo>
                      <a:pt x="27085" y="19344"/>
                    </a:lnTo>
                    <a:cubicBezTo>
                      <a:pt x="26154" y="19577"/>
                      <a:pt x="25118" y="19704"/>
                      <a:pt x="23976" y="19704"/>
                    </a:cubicBezTo>
                    <a:cubicBezTo>
                      <a:pt x="22588" y="19704"/>
                      <a:pt x="21044" y="19515"/>
                      <a:pt x="19344" y="19096"/>
                    </a:cubicBezTo>
                    <a:cubicBezTo>
                      <a:pt x="15484" y="18312"/>
                      <a:pt x="12387" y="15731"/>
                      <a:pt x="12387" y="15731"/>
                    </a:cubicBezTo>
                    <a:lnTo>
                      <a:pt x="12387" y="14699"/>
                    </a:lnTo>
                    <a:cubicBezTo>
                      <a:pt x="12387" y="13667"/>
                      <a:pt x="12635" y="11355"/>
                      <a:pt x="12635" y="6441"/>
                    </a:cubicBezTo>
                    <a:cubicBezTo>
                      <a:pt x="12387" y="6194"/>
                      <a:pt x="12119" y="6194"/>
                      <a:pt x="11871" y="6194"/>
                    </a:cubicBezTo>
                    <a:cubicBezTo>
                      <a:pt x="11087" y="6194"/>
                      <a:pt x="9807" y="5925"/>
                      <a:pt x="7742" y="3861"/>
                    </a:cubicBezTo>
                    <a:cubicBezTo>
                      <a:pt x="7474" y="3861"/>
                      <a:pt x="7226" y="3613"/>
                      <a:pt x="6958" y="3345"/>
                    </a:cubicBezTo>
                    <a:cubicBezTo>
                      <a:pt x="5678" y="2313"/>
                      <a:pt x="5162" y="1033"/>
                      <a:pt x="4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4121;p59">
                <a:extLst>
                  <a:ext uri="{FF2B5EF4-FFF2-40B4-BE49-F238E27FC236}">
                    <a16:creationId xmlns:a16="http://schemas.microsoft.com/office/drawing/2014/main" id="{10999751-4D0F-C655-89E5-DC5E563CCD70}"/>
                  </a:ext>
                </a:extLst>
              </p:cNvPr>
              <p:cNvSpPr/>
              <p:nvPr/>
            </p:nvSpPr>
            <p:spPr>
              <a:xfrm>
                <a:off x="921925" y="3415375"/>
                <a:ext cx="6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17" extrusionOk="0">
                    <a:moveTo>
                      <a:pt x="1" y="1"/>
                    </a:moveTo>
                    <a:cubicBezTo>
                      <a:pt x="269" y="269"/>
                      <a:pt x="269" y="517"/>
                      <a:pt x="269" y="517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4122;p59">
                <a:extLst>
                  <a:ext uri="{FF2B5EF4-FFF2-40B4-BE49-F238E27FC236}">
                    <a16:creationId xmlns:a16="http://schemas.microsoft.com/office/drawing/2014/main" id="{E56198E4-D1B6-9FAB-1B9F-3637A0705AB5}"/>
                  </a:ext>
                </a:extLst>
              </p:cNvPr>
              <p:cNvSpPr/>
              <p:nvPr/>
            </p:nvSpPr>
            <p:spPr>
              <a:xfrm>
                <a:off x="244825" y="2827750"/>
                <a:ext cx="1915750" cy="1381400"/>
              </a:xfrm>
              <a:custGeom>
                <a:avLst/>
                <a:gdLst/>
                <a:ahLst/>
                <a:cxnLst/>
                <a:rect l="l" t="t" r="r" b="b"/>
                <a:pathLst>
                  <a:path w="76630" h="55256" extrusionOk="0">
                    <a:moveTo>
                      <a:pt x="37923" y="39773"/>
                    </a:moveTo>
                    <a:cubicBezTo>
                      <a:pt x="38707" y="39773"/>
                      <a:pt x="39223" y="40805"/>
                      <a:pt x="39223" y="41321"/>
                    </a:cubicBezTo>
                    <a:cubicBezTo>
                      <a:pt x="39223" y="42354"/>
                      <a:pt x="38707" y="42870"/>
                      <a:pt x="37675" y="42870"/>
                    </a:cubicBezTo>
                    <a:cubicBezTo>
                      <a:pt x="37159" y="42870"/>
                      <a:pt x="36127" y="42354"/>
                      <a:pt x="36127" y="41321"/>
                    </a:cubicBezTo>
                    <a:cubicBezTo>
                      <a:pt x="36127" y="40805"/>
                      <a:pt x="37159" y="39773"/>
                      <a:pt x="37675" y="39773"/>
                    </a:cubicBezTo>
                    <a:close/>
                    <a:moveTo>
                      <a:pt x="53158" y="40289"/>
                    </a:moveTo>
                    <a:cubicBezTo>
                      <a:pt x="53674" y="40289"/>
                      <a:pt x="54706" y="40805"/>
                      <a:pt x="54706" y="41837"/>
                    </a:cubicBezTo>
                    <a:cubicBezTo>
                      <a:pt x="54706" y="42255"/>
                      <a:pt x="54031" y="43010"/>
                      <a:pt x="53499" y="43010"/>
                    </a:cubicBezTo>
                    <a:cubicBezTo>
                      <a:pt x="53374" y="43010"/>
                      <a:pt x="53256" y="42968"/>
                      <a:pt x="53158" y="42870"/>
                    </a:cubicBezTo>
                    <a:cubicBezTo>
                      <a:pt x="52126" y="42870"/>
                      <a:pt x="51610" y="42354"/>
                      <a:pt x="51610" y="41837"/>
                    </a:cubicBezTo>
                    <a:cubicBezTo>
                      <a:pt x="51610" y="40805"/>
                      <a:pt x="51857" y="40289"/>
                      <a:pt x="52890" y="40289"/>
                    </a:cubicBezTo>
                    <a:close/>
                    <a:moveTo>
                      <a:pt x="17538" y="0"/>
                    </a:moveTo>
                    <a:cubicBezTo>
                      <a:pt x="15518" y="0"/>
                      <a:pt x="12768" y="1426"/>
                      <a:pt x="8506" y="5443"/>
                    </a:cubicBezTo>
                    <a:cubicBezTo>
                      <a:pt x="5409" y="9055"/>
                      <a:pt x="2312" y="12936"/>
                      <a:pt x="0" y="16033"/>
                    </a:cubicBezTo>
                    <a:cubicBezTo>
                      <a:pt x="248" y="22226"/>
                      <a:pt x="2065" y="28151"/>
                      <a:pt x="4893" y="33580"/>
                    </a:cubicBezTo>
                    <a:cubicBezTo>
                      <a:pt x="6193" y="35892"/>
                      <a:pt x="7742" y="37956"/>
                      <a:pt x="9290" y="40021"/>
                    </a:cubicBezTo>
                    <a:cubicBezTo>
                      <a:pt x="12387" y="43902"/>
                      <a:pt x="16247" y="46998"/>
                      <a:pt x="20376" y="49579"/>
                    </a:cubicBezTo>
                    <a:cubicBezTo>
                      <a:pt x="26569" y="53191"/>
                      <a:pt x="33546" y="55256"/>
                      <a:pt x="41288" y="55256"/>
                    </a:cubicBezTo>
                    <a:cubicBezTo>
                      <a:pt x="53406" y="55256"/>
                      <a:pt x="64512" y="49827"/>
                      <a:pt x="72253" y="41321"/>
                    </a:cubicBezTo>
                    <a:lnTo>
                      <a:pt x="74565" y="38225"/>
                    </a:lnTo>
                    <a:cubicBezTo>
                      <a:pt x="75350" y="37193"/>
                      <a:pt x="76114" y="36160"/>
                      <a:pt x="76630" y="35128"/>
                    </a:cubicBezTo>
                    <a:cubicBezTo>
                      <a:pt x="75350" y="33828"/>
                      <a:pt x="73802" y="33064"/>
                      <a:pt x="72501" y="32279"/>
                    </a:cubicBezTo>
                    <a:cubicBezTo>
                      <a:pt x="70705" y="30999"/>
                      <a:pt x="66576" y="28935"/>
                      <a:pt x="63480" y="27387"/>
                    </a:cubicBezTo>
                    <a:cubicBezTo>
                      <a:pt x="61415" y="29451"/>
                      <a:pt x="58319" y="30999"/>
                      <a:pt x="54190" y="32032"/>
                    </a:cubicBezTo>
                    <a:lnTo>
                      <a:pt x="38707" y="32548"/>
                    </a:lnTo>
                    <a:cubicBezTo>
                      <a:pt x="32762" y="32548"/>
                      <a:pt x="29149" y="28667"/>
                      <a:pt x="27353" y="24022"/>
                    </a:cubicBezTo>
                    <a:cubicBezTo>
                      <a:pt x="27353" y="24022"/>
                      <a:pt x="27353" y="23774"/>
                      <a:pt x="27085" y="23506"/>
                    </a:cubicBezTo>
                    <a:lnTo>
                      <a:pt x="27085" y="23258"/>
                    </a:lnTo>
                    <a:cubicBezTo>
                      <a:pt x="26569" y="23258"/>
                      <a:pt x="25021" y="23258"/>
                      <a:pt x="19612" y="23506"/>
                    </a:cubicBezTo>
                    <a:cubicBezTo>
                      <a:pt x="19612" y="23506"/>
                      <a:pt x="18311" y="23506"/>
                      <a:pt x="18580" y="22742"/>
                    </a:cubicBezTo>
                    <a:cubicBezTo>
                      <a:pt x="18827" y="22474"/>
                      <a:pt x="18827" y="22226"/>
                      <a:pt x="19096" y="21958"/>
                    </a:cubicBezTo>
                    <a:cubicBezTo>
                      <a:pt x="20128" y="19893"/>
                      <a:pt x="26321" y="13700"/>
                      <a:pt x="26321" y="9571"/>
                    </a:cubicBezTo>
                    <a:cubicBezTo>
                      <a:pt x="26321" y="4927"/>
                      <a:pt x="21160" y="798"/>
                      <a:pt x="19612" y="282"/>
                    </a:cubicBezTo>
                    <a:cubicBezTo>
                      <a:pt x="19096" y="282"/>
                      <a:pt x="18580" y="34"/>
                      <a:pt x="18064" y="34"/>
                    </a:cubicBezTo>
                    <a:cubicBezTo>
                      <a:pt x="17894" y="12"/>
                      <a:pt x="17719" y="0"/>
                      <a:pt x="17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4123;p59">
                <a:extLst>
                  <a:ext uri="{FF2B5EF4-FFF2-40B4-BE49-F238E27FC236}">
                    <a16:creationId xmlns:a16="http://schemas.microsoft.com/office/drawing/2014/main" id="{C0C3689D-D1E9-C0CC-5908-B40D3F48C016}"/>
                  </a:ext>
                </a:extLst>
              </p:cNvPr>
              <p:cNvSpPr/>
              <p:nvPr/>
            </p:nvSpPr>
            <p:spPr>
              <a:xfrm>
                <a:off x="1179975" y="3654325"/>
                <a:ext cx="109950" cy="22557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9023" extrusionOk="0">
                    <a:moveTo>
                      <a:pt x="4129" y="1"/>
                    </a:moveTo>
                    <a:cubicBezTo>
                      <a:pt x="4129" y="1"/>
                      <a:pt x="517" y="3614"/>
                      <a:pt x="1" y="8774"/>
                    </a:cubicBezTo>
                    <a:lnTo>
                      <a:pt x="269" y="9022"/>
                    </a:lnTo>
                    <a:cubicBezTo>
                      <a:pt x="785" y="3861"/>
                      <a:pt x="4398" y="249"/>
                      <a:pt x="4398" y="249"/>
                    </a:cubicBezTo>
                    <a:lnTo>
                      <a:pt x="41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4124;p59">
                <a:extLst>
                  <a:ext uri="{FF2B5EF4-FFF2-40B4-BE49-F238E27FC236}">
                    <a16:creationId xmlns:a16="http://schemas.microsoft.com/office/drawing/2014/main" id="{CBB521B6-1592-CD9C-D321-98CAD1964F4B}"/>
                  </a:ext>
                </a:extLst>
              </p:cNvPr>
              <p:cNvSpPr/>
              <p:nvPr/>
            </p:nvSpPr>
            <p:spPr>
              <a:xfrm>
                <a:off x="1463825" y="3654325"/>
                <a:ext cx="1161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9539" extrusionOk="0">
                    <a:moveTo>
                      <a:pt x="269" y="1"/>
                    </a:moveTo>
                    <a:lnTo>
                      <a:pt x="1" y="249"/>
                    </a:lnTo>
                    <a:cubicBezTo>
                      <a:pt x="1" y="249"/>
                      <a:pt x="3613" y="3861"/>
                      <a:pt x="4130" y="9538"/>
                    </a:cubicBezTo>
                    <a:lnTo>
                      <a:pt x="4646" y="9291"/>
                    </a:lnTo>
                    <a:cubicBezTo>
                      <a:pt x="4130" y="3614"/>
                      <a:pt x="269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4125;p59">
                <a:extLst>
                  <a:ext uri="{FF2B5EF4-FFF2-40B4-BE49-F238E27FC236}">
                    <a16:creationId xmlns:a16="http://schemas.microsoft.com/office/drawing/2014/main" id="{782AF43E-F584-8E52-848F-BA2C0EB0F5E6}"/>
                  </a:ext>
                </a:extLst>
              </p:cNvPr>
              <p:cNvSpPr/>
              <p:nvPr/>
            </p:nvSpPr>
            <p:spPr>
              <a:xfrm>
                <a:off x="1605750" y="3022125"/>
                <a:ext cx="103250" cy="212650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8506" extrusionOk="0">
                    <a:moveTo>
                      <a:pt x="785" y="0"/>
                    </a:moveTo>
                    <a:cubicBezTo>
                      <a:pt x="517" y="0"/>
                      <a:pt x="517" y="0"/>
                      <a:pt x="517" y="248"/>
                    </a:cubicBezTo>
                    <a:cubicBezTo>
                      <a:pt x="517" y="2065"/>
                      <a:pt x="1817" y="3613"/>
                      <a:pt x="2581" y="4893"/>
                    </a:cubicBezTo>
                    <a:cubicBezTo>
                      <a:pt x="3097" y="5409"/>
                      <a:pt x="3613" y="6193"/>
                      <a:pt x="3613" y="6441"/>
                    </a:cubicBezTo>
                    <a:cubicBezTo>
                      <a:pt x="3097" y="7226"/>
                      <a:pt x="1301" y="7742"/>
                      <a:pt x="269" y="7742"/>
                    </a:cubicBezTo>
                    <a:cubicBezTo>
                      <a:pt x="1" y="7742"/>
                      <a:pt x="1" y="7989"/>
                      <a:pt x="1" y="7989"/>
                    </a:cubicBezTo>
                    <a:cubicBezTo>
                      <a:pt x="1" y="8258"/>
                      <a:pt x="1" y="8506"/>
                      <a:pt x="269" y="8506"/>
                    </a:cubicBezTo>
                    <a:cubicBezTo>
                      <a:pt x="1301" y="8506"/>
                      <a:pt x="3613" y="7742"/>
                      <a:pt x="4130" y="6710"/>
                    </a:cubicBezTo>
                    <a:lnTo>
                      <a:pt x="4130" y="6441"/>
                    </a:lnTo>
                    <a:cubicBezTo>
                      <a:pt x="4130" y="5925"/>
                      <a:pt x="3882" y="5409"/>
                      <a:pt x="3097" y="4645"/>
                    </a:cubicBezTo>
                    <a:cubicBezTo>
                      <a:pt x="2334" y="3345"/>
                      <a:pt x="1033" y="1796"/>
                      <a:pt x="1033" y="248"/>
                    </a:cubicBezTo>
                    <a:cubicBezTo>
                      <a:pt x="1033" y="0"/>
                      <a:pt x="1033" y="0"/>
                      <a:pt x="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4126;p59">
                <a:extLst>
                  <a:ext uri="{FF2B5EF4-FFF2-40B4-BE49-F238E27FC236}">
                    <a16:creationId xmlns:a16="http://schemas.microsoft.com/office/drawing/2014/main" id="{C43A9371-0309-B436-0F9D-180627212E38}"/>
                  </a:ext>
                </a:extLst>
              </p:cNvPr>
              <p:cNvSpPr/>
              <p:nvPr/>
            </p:nvSpPr>
            <p:spPr>
              <a:xfrm>
                <a:off x="1528350" y="3280175"/>
                <a:ext cx="1290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033" extrusionOk="0">
                    <a:moveTo>
                      <a:pt x="269" y="0"/>
                    </a:moveTo>
                    <a:cubicBezTo>
                      <a:pt x="269" y="0"/>
                      <a:pt x="0" y="0"/>
                      <a:pt x="0" y="248"/>
                    </a:cubicBezTo>
                    <a:lnTo>
                      <a:pt x="0" y="764"/>
                    </a:lnTo>
                    <a:cubicBezTo>
                      <a:pt x="785" y="1032"/>
                      <a:pt x="1549" y="1032"/>
                      <a:pt x="2333" y="1032"/>
                    </a:cubicBezTo>
                    <a:cubicBezTo>
                      <a:pt x="3881" y="1032"/>
                      <a:pt x="4913" y="764"/>
                      <a:pt x="5161" y="764"/>
                    </a:cubicBezTo>
                    <a:lnTo>
                      <a:pt x="5161" y="248"/>
                    </a:lnTo>
                    <a:cubicBezTo>
                      <a:pt x="5161" y="0"/>
                      <a:pt x="4913" y="0"/>
                      <a:pt x="4913" y="0"/>
                    </a:cubicBezTo>
                    <a:cubicBezTo>
                      <a:pt x="4913" y="0"/>
                      <a:pt x="3767" y="459"/>
                      <a:pt x="2390" y="459"/>
                    </a:cubicBezTo>
                    <a:cubicBezTo>
                      <a:pt x="1702" y="459"/>
                      <a:pt x="957" y="344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4127;p59">
                <a:extLst>
                  <a:ext uri="{FF2B5EF4-FFF2-40B4-BE49-F238E27FC236}">
                    <a16:creationId xmlns:a16="http://schemas.microsoft.com/office/drawing/2014/main" id="{2CCF34B8-0330-3F49-4954-958BF768E177}"/>
                  </a:ext>
                </a:extLst>
              </p:cNvPr>
              <p:cNvSpPr/>
              <p:nvPr/>
            </p:nvSpPr>
            <p:spPr>
              <a:xfrm>
                <a:off x="1567050" y="3318875"/>
                <a:ext cx="774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033" extrusionOk="0">
                    <a:moveTo>
                      <a:pt x="269" y="0"/>
                    </a:moveTo>
                    <a:lnTo>
                      <a:pt x="1" y="248"/>
                    </a:lnTo>
                    <a:cubicBezTo>
                      <a:pt x="1" y="517"/>
                      <a:pt x="1" y="517"/>
                      <a:pt x="269" y="764"/>
                    </a:cubicBezTo>
                    <a:cubicBezTo>
                      <a:pt x="785" y="764"/>
                      <a:pt x="1301" y="1033"/>
                      <a:pt x="1549" y="1033"/>
                    </a:cubicBezTo>
                    <a:cubicBezTo>
                      <a:pt x="2581" y="1033"/>
                      <a:pt x="2849" y="764"/>
                      <a:pt x="3097" y="764"/>
                    </a:cubicBezTo>
                    <a:lnTo>
                      <a:pt x="3097" y="248"/>
                    </a:lnTo>
                    <a:cubicBezTo>
                      <a:pt x="3097" y="124"/>
                      <a:pt x="3035" y="62"/>
                      <a:pt x="2973" y="62"/>
                    </a:cubicBezTo>
                    <a:cubicBezTo>
                      <a:pt x="2911" y="62"/>
                      <a:pt x="2849" y="124"/>
                      <a:pt x="2849" y="248"/>
                    </a:cubicBezTo>
                    <a:cubicBezTo>
                      <a:pt x="2713" y="248"/>
                      <a:pt x="2447" y="318"/>
                      <a:pt x="2014" y="318"/>
                    </a:cubicBezTo>
                    <a:cubicBezTo>
                      <a:pt x="1598" y="318"/>
                      <a:pt x="1028" y="253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4128;p59">
                <a:extLst>
                  <a:ext uri="{FF2B5EF4-FFF2-40B4-BE49-F238E27FC236}">
                    <a16:creationId xmlns:a16="http://schemas.microsoft.com/office/drawing/2014/main" id="{63D910D6-F5AF-FDAA-186D-AC6E9DF3BDD8}"/>
                  </a:ext>
                </a:extLst>
              </p:cNvPr>
              <p:cNvSpPr/>
              <p:nvPr/>
            </p:nvSpPr>
            <p:spPr>
              <a:xfrm>
                <a:off x="1573750" y="2796075"/>
                <a:ext cx="25850" cy="116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646" fill="none" extrusionOk="0">
                    <a:moveTo>
                      <a:pt x="1" y="0"/>
                    </a:moveTo>
                    <a:cubicBezTo>
                      <a:pt x="1033" y="2065"/>
                      <a:pt x="1033" y="4645"/>
                      <a:pt x="1033" y="4645"/>
                    </a:cubicBezTo>
                  </a:path>
                </a:pathLst>
              </a:custGeom>
              <a:noFill/>
              <a:ln w="6700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4129;p59">
                <a:extLst>
                  <a:ext uri="{FF2B5EF4-FFF2-40B4-BE49-F238E27FC236}">
                    <a16:creationId xmlns:a16="http://schemas.microsoft.com/office/drawing/2014/main" id="{F9EB4B16-26B2-5A79-703A-FB26662CF0BA}"/>
                  </a:ext>
                </a:extLst>
              </p:cNvPr>
              <p:cNvSpPr/>
              <p:nvPr/>
            </p:nvSpPr>
            <p:spPr>
              <a:xfrm>
                <a:off x="1270300" y="2938000"/>
                <a:ext cx="148650" cy="116150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4646" fill="none" extrusionOk="0">
                    <a:moveTo>
                      <a:pt x="5946" y="0"/>
                    </a:moveTo>
                    <a:cubicBezTo>
                      <a:pt x="4914" y="4645"/>
                      <a:pt x="0" y="4129"/>
                      <a:pt x="0" y="4129"/>
                    </a:cubicBezTo>
                  </a:path>
                </a:pathLst>
              </a:custGeom>
              <a:noFill/>
              <a:ln w="6700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4130;p59">
                <a:extLst>
                  <a:ext uri="{FF2B5EF4-FFF2-40B4-BE49-F238E27FC236}">
                    <a16:creationId xmlns:a16="http://schemas.microsoft.com/office/drawing/2014/main" id="{577639B0-D4C0-2E01-2A98-B58913B50FC9}"/>
                  </a:ext>
                </a:extLst>
              </p:cNvPr>
              <p:cNvSpPr/>
              <p:nvPr/>
            </p:nvSpPr>
            <p:spPr>
              <a:xfrm>
                <a:off x="1192875" y="2557650"/>
                <a:ext cx="774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033" fill="none" extrusionOk="0">
                    <a:moveTo>
                      <a:pt x="3097" y="516"/>
                    </a:moveTo>
                    <a:cubicBezTo>
                      <a:pt x="517" y="0"/>
                      <a:pt x="1" y="1032"/>
                      <a:pt x="1" y="1032"/>
                    </a:cubicBezTo>
                  </a:path>
                </a:pathLst>
              </a:custGeom>
              <a:noFill/>
              <a:ln w="6700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4131;p59">
                <a:extLst>
                  <a:ext uri="{FF2B5EF4-FFF2-40B4-BE49-F238E27FC236}">
                    <a16:creationId xmlns:a16="http://schemas.microsoft.com/office/drawing/2014/main" id="{1C6A94FB-A988-F927-9C49-7BAFDD33FFED}"/>
                  </a:ext>
                </a:extLst>
              </p:cNvPr>
              <p:cNvSpPr/>
              <p:nvPr/>
            </p:nvSpPr>
            <p:spPr>
              <a:xfrm>
                <a:off x="1315725" y="2518925"/>
                <a:ext cx="903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0" fill="none" extrusionOk="0">
                    <a:moveTo>
                      <a:pt x="0" y="1549"/>
                    </a:moveTo>
                    <a:cubicBezTo>
                      <a:pt x="1548" y="1"/>
                      <a:pt x="3613" y="1"/>
                      <a:pt x="3613" y="1"/>
                    </a:cubicBezTo>
                  </a:path>
                </a:pathLst>
              </a:custGeom>
              <a:noFill/>
              <a:ln w="6700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4132;p59">
                <a:extLst>
                  <a:ext uri="{FF2B5EF4-FFF2-40B4-BE49-F238E27FC236}">
                    <a16:creationId xmlns:a16="http://schemas.microsoft.com/office/drawing/2014/main" id="{BFC80F76-2748-DE50-66BD-EA4437D0494E}"/>
                  </a:ext>
                </a:extLst>
              </p:cNvPr>
              <p:cNvSpPr/>
              <p:nvPr/>
            </p:nvSpPr>
            <p:spPr>
              <a:xfrm>
                <a:off x="1141275" y="3067025"/>
                <a:ext cx="64525" cy="103250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30" fill="none" extrusionOk="0">
                    <a:moveTo>
                      <a:pt x="0" y="0"/>
                    </a:moveTo>
                    <a:cubicBezTo>
                      <a:pt x="1033" y="0"/>
                      <a:pt x="1033" y="1033"/>
                      <a:pt x="1033" y="2065"/>
                    </a:cubicBezTo>
                    <a:cubicBezTo>
                      <a:pt x="1549" y="2581"/>
                      <a:pt x="1549" y="3613"/>
                      <a:pt x="2581" y="4129"/>
                    </a:cubicBezTo>
                    <a:lnTo>
                      <a:pt x="2581" y="4129"/>
                    </a:lnTo>
                  </a:path>
                </a:pathLst>
              </a:custGeom>
              <a:solidFill>
                <a:schemeClr val="dk1"/>
              </a:solidFill>
              <a:ln w="6700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4133;p59">
                <a:extLst>
                  <a:ext uri="{FF2B5EF4-FFF2-40B4-BE49-F238E27FC236}">
                    <a16:creationId xmlns:a16="http://schemas.microsoft.com/office/drawing/2014/main" id="{0254282D-C6E9-A4AB-55E8-AAE9810B4255}"/>
                  </a:ext>
                </a:extLst>
              </p:cNvPr>
              <p:cNvSpPr/>
              <p:nvPr/>
            </p:nvSpPr>
            <p:spPr>
              <a:xfrm>
                <a:off x="1141275" y="3105725"/>
                <a:ext cx="258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549" fill="none" extrusionOk="0">
                    <a:moveTo>
                      <a:pt x="0" y="1549"/>
                    </a:moveTo>
                    <a:cubicBezTo>
                      <a:pt x="0" y="517"/>
                      <a:pt x="1033" y="1"/>
                      <a:pt x="1033" y="1"/>
                    </a:cubicBezTo>
                  </a:path>
                </a:pathLst>
              </a:custGeom>
              <a:solidFill>
                <a:schemeClr val="dk1"/>
              </a:solidFill>
              <a:ln w="6700" cap="rnd" cmpd="sng">
                <a:solidFill>
                  <a:srgbClr val="231F2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4" name="Google Shape;4134;p59">
              <a:extLst>
                <a:ext uri="{FF2B5EF4-FFF2-40B4-BE49-F238E27FC236}">
                  <a16:creationId xmlns:a16="http://schemas.microsoft.com/office/drawing/2014/main" id="{A53CC57E-84F1-3645-C1B0-5C16716719C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23959" r="63371" b="10164"/>
            <a:stretch/>
          </p:blipFill>
          <p:spPr>
            <a:xfrm>
              <a:off x="3905300" y="1447125"/>
              <a:ext cx="1339800" cy="13554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138" name="Oval 3137">
            <a:extLst>
              <a:ext uri="{FF2B5EF4-FFF2-40B4-BE49-F238E27FC236}">
                <a16:creationId xmlns:a16="http://schemas.microsoft.com/office/drawing/2014/main" id="{154FB1E7-9468-EC5C-9918-64AA605045D0}"/>
              </a:ext>
            </a:extLst>
          </p:cNvPr>
          <p:cNvSpPr/>
          <p:nvPr/>
        </p:nvSpPr>
        <p:spPr>
          <a:xfrm>
            <a:off x="608077" y="1340056"/>
            <a:ext cx="525600" cy="525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Amazon a aws logo - Ícones Social media e Logos">
            <a:extLst>
              <a:ext uri="{FF2B5EF4-FFF2-40B4-BE49-F238E27FC236}">
                <a16:creationId xmlns:a16="http://schemas.microsoft.com/office/drawing/2014/main" id="{6D136AFC-8E1B-370A-4D39-CB0511EF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57" y="1420503"/>
            <a:ext cx="397563" cy="3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0" name="Google Shape;4134;p59">
            <a:extLst>
              <a:ext uri="{FF2B5EF4-FFF2-40B4-BE49-F238E27FC236}">
                <a16:creationId xmlns:a16="http://schemas.microsoft.com/office/drawing/2014/main" id="{18381CC3-1E1B-599A-B0FA-DE414E414F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959" r="63371" b="10164"/>
          <a:stretch/>
        </p:blipFill>
        <p:spPr>
          <a:xfrm>
            <a:off x="778277" y="1317360"/>
            <a:ext cx="518392" cy="5244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2" name="Picture 3141" descr="A grey arrow in a square&#10;&#10;Description automatically generated">
            <a:extLst>
              <a:ext uri="{FF2B5EF4-FFF2-40B4-BE49-F238E27FC236}">
                <a16:creationId xmlns:a16="http://schemas.microsoft.com/office/drawing/2014/main" id="{E6DA0C1C-6C10-5C18-479A-A33C72047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11" y="4805995"/>
            <a:ext cx="118994" cy="118994"/>
          </a:xfrm>
          <a:prstGeom prst="rect">
            <a:avLst/>
          </a:prstGeom>
        </p:spPr>
      </p:pic>
      <p:sp>
        <p:nvSpPr>
          <p:cNvPr id="3143" name="TextBox 3142">
            <a:extLst>
              <a:ext uri="{FF2B5EF4-FFF2-40B4-BE49-F238E27FC236}">
                <a16:creationId xmlns:a16="http://schemas.microsoft.com/office/drawing/2014/main" id="{CD44EE12-B60A-11D7-961F-E3576D3609D7}"/>
              </a:ext>
            </a:extLst>
          </p:cNvPr>
          <p:cNvSpPr txBox="1"/>
          <p:nvPr/>
        </p:nvSpPr>
        <p:spPr>
          <a:xfrm>
            <a:off x="6274985" y="4755712"/>
            <a:ext cx="21490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6"/>
              </a:rPr>
              <a:t>“AWS Shared Responsibility Model”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 AWS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32772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Por que cloud </a:t>
            </a:r>
            <a:r>
              <a:rPr lang="pt-BR" sz="1200" dirty="0" err="1"/>
              <a:t>computing</a:t>
            </a:r>
            <a:r>
              <a:rPr lang="pt-BR" sz="1200" dirty="0"/>
              <a:t> é importante e quais são suas vantagens?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974037" y="1742775"/>
            <a:ext cx="21173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IAM: GERENCIAMENTO DE PERMISSÕES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983850" y="2178437"/>
            <a:ext cx="197667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Compreendendo detalhes sobre a configuração de permissões com IAM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61967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REDES: RECURSOS DE CONECTIVIDADE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639299" y="2178438"/>
            <a:ext cx="2167422" cy="634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 básico sobre endereçamento e sua aplicação com serviços AWS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IAC: CONFIGURAÇÃO DE INFRAESTRUTURA</a:t>
            </a:r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327724" y="4118700"/>
            <a:ext cx="19546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Conhecendo o processo de implantação de recursos usando código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FUNDAMENTAIS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A definir</a:t>
            </a:r>
          </a:p>
        </p:txBody>
      </p:sp>
      <p:sp>
        <p:nvSpPr>
          <p:cNvPr id="3438" name="Google Shape;3438;p36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9" name="Google Shape;3439;p36"/>
          <p:cNvSpPr txBox="1">
            <a:spLocks noGrp="1"/>
          </p:cNvSpPr>
          <p:nvPr>
            <p:ph type="title" idx="19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40" name="Google Shape;3440;p36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Links úteis para aprender mais sobre o assunto</a:t>
            </a:r>
            <a:endParaRPr sz="1200" dirty="0"/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6032925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 QUEM É A RESPONSA?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Validando os conhecimentos sobre o modelo de responsabilidade compartilhada na AWS</a:t>
            </a:r>
          </a:p>
        </p:txBody>
      </p:sp>
      <p:grpSp>
        <p:nvGrpSpPr>
          <p:cNvPr id="18" name="Google Shape;4096;p59">
            <a:extLst>
              <a:ext uri="{FF2B5EF4-FFF2-40B4-BE49-F238E27FC236}">
                <a16:creationId xmlns:a16="http://schemas.microsoft.com/office/drawing/2014/main" id="{7198C279-9313-4F9F-656B-F90D903529D1}"/>
              </a:ext>
            </a:extLst>
          </p:cNvPr>
          <p:cNvGrpSpPr>
            <a:grpSpLocks noChangeAspect="1"/>
          </p:cNvGrpSpPr>
          <p:nvPr/>
        </p:nvGrpSpPr>
        <p:grpSpPr>
          <a:xfrm>
            <a:off x="7767465" y="531191"/>
            <a:ext cx="356993" cy="360000"/>
            <a:chOff x="243074" y="2120607"/>
            <a:chExt cx="2071102" cy="2088543"/>
          </a:xfrm>
        </p:grpSpPr>
        <p:sp>
          <p:nvSpPr>
            <p:cNvPr id="28" name="Google Shape;4097;p59">
              <a:extLst>
                <a:ext uri="{FF2B5EF4-FFF2-40B4-BE49-F238E27FC236}">
                  <a16:creationId xmlns:a16="http://schemas.microsoft.com/office/drawing/2014/main" id="{EDE39186-5730-0F63-D5B6-6DC7D5C38766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98;p59">
              <a:extLst>
                <a:ext uri="{FF2B5EF4-FFF2-40B4-BE49-F238E27FC236}">
                  <a16:creationId xmlns:a16="http://schemas.microsoft.com/office/drawing/2014/main" id="{E145F0CA-EDC5-9576-0335-88900C7EB939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99;p59">
              <a:extLst>
                <a:ext uri="{FF2B5EF4-FFF2-40B4-BE49-F238E27FC236}">
                  <a16:creationId xmlns:a16="http://schemas.microsoft.com/office/drawing/2014/main" id="{E4C2D089-FD5F-8158-385E-3BAEA195BA8F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00;p59">
              <a:extLst>
                <a:ext uri="{FF2B5EF4-FFF2-40B4-BE49-F238E27FC236}">
                  <a16:creationId xmlns:a16="http://schemas.microsoft.com/office/drawing/2014/main" id="{D2D56287-3919-61D2-CB9B-798EA611907B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01;p59">
              <a:extLst>
                <a:ext uri="{FF2B5EF4-FFF2-40B4-BE49-F238E27FC236}">
                  <a16:creationId xmlns:a16="http://schemas.microsoft.com/office/drawing/2014/main" id="{BA24AA60-8100-B669-B77C-3F6D2161ADB8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02;p59">
              <a:extLst>
                <a:ext uri="{FF2B5EF4-FFF2-40B4-BE49-F238E27FC236}">
                  <a16:creationId xmlns:a16="http://schemas.microsoft.com/office/drawing/2014/main" id="{9410A4C2-CF2E-1DD9-8656-40CAE1505620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03;p59">
              <a:extLst>
                <a:ext uri="{FF2B5EF4-FFF2-40B4-BE49-F238E27FC236}">
                  <a16:creationId xmlns:a16="http://schemas.microsoft.com/office/drawing/2014/main" id="{B6A06093-0F53-7216-5C79-C57061B57534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04;p59">
              <a:extLst>
                <a:ext uri="{FF2B5EF4-FFF2-40B4-BE49-F238E27FC236}">
                  <a16:creationId xmlns:a16="http://schemas.microsoft.com/office/drawing/2014/main" id="{9623A1D5-7FC3-3F98-122A-419B49941EEA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5;p59">
              <a:extLst>
                <a:ext uri="{FF2B5EF4-FFF2-40B4-BE49-F238E27FC236}">
                  <a16:creationId xmlns:a16="http://schemas.microsoft.com/office/drawing/2014/main" id="{C7ACBBD8-27F7-E7A4-09DB-3B32DD45DE12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06;p59">
              <a:extLst>
                <a:ext uri="{FF2B5EF4-FFF2-40B4-BE49-F238E27FC236}">
                  <a16:creationId xmlns:a16="http://schemas.microsoft.com/office/drawing/2014/main" id="{2F3D2984-17DA-6A3C-5963-53161F33E0F8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107;p59">
              <a:extLst>
                <a:ext uri="{FF2B5EF4-FFF2-40B4-BE49-F238E27FC236}">
                  <a16:creationId xmlns:a16="http://schemas.microsoft.com/office/drawing/2014/main" id="{F3B89C08-4EA2-4B67-B37D-1007013E0E6F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108;p59">
              <a:extLst>
                <a:ext uri="{FF2B5EF4-FFF2-40B4-BE49-F238E27FC236}">
                  <a16:creationId xmlns:a16="http://schemas.microsoft.com/office/drawing/2014/main" id="{3B97F459-F5BE-F7E6-68ED-A00C3A49F42F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109;p59">
              <a:extLst>
                <a:ext uri="{FF2B5EF4-FFF2-40B4-BE49-F238E27FC236}">
                  <a16:creationId xmlns:a16="http://schemas.microsoft.com/office/drawing/2014/main" id="{DF64A7A2-8CFB-AFD5-54F9-752199A073FF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110;p59">
              <a:extLst>
                <a:ext uri="{FF2B5EF4-FFF2-40B4-BE49-F238E27FC236}">
                  <a16:creationId xmlns:a16="http://schemas.microsoft.com/office/drawing/2014/main" id="{4475C866-3BDA-CC19-AE66-BCED38821C66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111;p59">
              <a:extLst>
                <a:ext uri="{FF2B5EF4-FFF2-40B4-BE49-F238E27FC236}">
                  <a16:creationId xmlns:a16="http://schemas.microsoft.com/office/drawing/2014/main" id="{A23892EC-C890-C294-BBE1-3687ED049F19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112;p59">
              <a:extLst>
                <a:ext uri="{FF2B5EF4-FFF2-40B4-BE49-F238E27FC236}">
                  <a16:creationId xmlns:a16="http://schemas.microsoft.com/office/drawing/2014/main" id="{198AEDE1-3465-316F-F37A-721F6275B57D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113;p59">
              <a:extLst>
                <a:ext uri="{FF2B5EF4-FFF2-40B4-BE49-F238E27FC236}">
                  <a16:creationId xmlns:a16="http://schemas.microsoft.com/office/drawing/2014/main" id="{DAC02402-AD47-5B13-BF80-24341002A394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114;p59">
              <a:extLst>
                <a:ext uri="{FF2B5EF4-FFF2-40B4-BE49-F238E27FC236}">
                  <a16:creationId xmlns:a16="http://schemas.microsoft.com/office/drawing/2014/main" id="{0C14BE73-6F59-4F20-C841-16CABBDD414F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115;p59">
              <a:extLst>
                <a:ext uri="{FF2B5EF4-FFF2-40B4-BE49-F238E27FC236}">
                  <a16:creationId xmlns:a16="http://schemas.microsoft.com/office/drawing/2014/main" id="{C437443F-343E-3BB1-2C4E-9C38D46A5A3B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116;p59">
              <a:extLst>
                <a:ext uri="{FF2B5EF4-FFF2-40B4-BE49-F238E27FC236}">
                  <a16:creationId xmlns:a16="http://schemas.microsoft.com/office/drawing/2014/main" id="{532A3C09-ACF5-BE5F-D72A-F69BB59AD663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117;p59">
              <a:extLst>
                <a:ext uri="{FF2B5EF4-FFF2-40B4-BE49-F238E27FC236}">
                  <a16:creationId xmlns:a16="http://schemas.microsoft.com/office/drawing/2014/main" id="{FD8796BD-9E15-BE80-4539-D55AC0820377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118;p59">
              <a:extLst>
                <a:ext uri="{FF2B5EF4-FFF2-40B4-BE49-F238E27FC236}">
                  <a16:creationId xmlns:a16="http://schemas.microsoft.com/office/drawing/2014/main" id="{0493D9E7-4A3B-EDB7-9CA3-591EE26E4881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119;p59">
              <a:extLst>
                <a:ext uri="{FF2B5EF4-FFF2-40B4-BE49-F238E27FC236}">
                  <a16:creationId xmlns:a16="http://schemas.microsoft.com/office/drawing/2014/main" id="{3A8B6A9B-F5C9-3515-E53F-BDD6F19DDAD7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120;p59">
              <a:extLst>
                <a:ext uri="{FF2B5EF4-FFF2-40B4-BE49-F238E27FC236}">
                  <a16:creationId xmlns:a16="http://schemas.microsoft.com/office/drawing/2014/main" id="{FF03DFD0-14F7-9CB7-9FF2-9ACA2D89B535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121;p59">
              <a:extLst>
                <a:ext uri="{FF2B5EF4-FFF2-40B4-BE49-F238E27FC236}">
                  <a16:creationId xmlns:a16="http://schemas.microsoft.com/office/drawing/2014/main" id="{F9C2A053-923B-A5BD-22E1-E8CFCB38C1D9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122;p59">
              <a:extLst>
                <a:ext uri="{FF2B5EF4-FFF2-40B4-BE49-F238E27FC236}">
                  <a16:creationId xmlns:a16="http://schemas.microsoft.com/office/drawing/2014/main" id="{8E3C0787-312C-75BD-E134-5555B6B5F6C3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123;p59">
              <a:extLst>
                <a:ext uri="{FF2B5EF4-FFF2-40B4-BE49-F238E27FC236}">
                  <a16:creationId xmlns:a16="http://schemas.microsoft.com/office/drawing/2014/main" id="{EFAA4970-EA87-0F20-BCA4-21299D9505A6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124;p59">
              <a:extLst>
                <a:ext uri="{FF2B5EF4-FFF2-40B4-BE49-F238E27FC236}">
                  <a16:creationId xmlns:a16="http://schemas.microsoft.com/office/drawing/2014/main" id="{6EDA0169-C408-C9D3-13C7-BD184AEB8713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125;p59">
              <a:extLst>
                <a:ext uri="{FF2B5EF4-FFF2-40B4-BE49-F238E27FC236}">
                  <a16:creationId xmlns:a16="http://schemas.microsoft.com/office/drawing/2014/main" id="{47F29600-053D-ADFF-C894-0385EEA13B4D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126;p59">
              <a:extLst>
                <a:ext uri="{FF2B5EF4-FFF2-40B4-BE49-F238E27FC236}">
                  <a16:creationId xmlns:a16="http://schemas.microsoft.com/office/drawing/2014/main" id="{B1B0BA90-126D-A5C7-3CDE-A1BC11415DD4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127;p59">
              <a:extLst>
                <a:ext uri="{FF2B5EF4-FFF2-40B4-BE49-F238E27FC236}">
                  <a16:creationId xmlns:a16="http://schemas.microsoft.com/office/drawing/2014/main" id="{45E6FBEE-F826-0C58-6582-1AFD308A553E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128;p59">
              <a:extLst>
                <a:ext uri="{FF2B5EF4-FFF2-40B4-BE49-F238E27FC236}">
                  <a16:creationId xmlns:a16="http://schemas.microsoft.com/office/drawing/2014/main" id="{096F6CC3-6759-D600-7B41-FBF0FEEDEC08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129;p59">
              <a:extLst>
                <a:ext uri="{FF2B5EF4-FFF2-40B4-BE49-F238E27FC236}">
                  <a16:creationId xmlns:a16="http://schemas.microsoft.com/office/drawing/2014/main" id="{E2DA6765-28AC-DED8-54C7-A771A8434E34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130;p59">
              <a:extLst>
                <a:ext uri="{FF2B5EF4-FFF2-40B4-BE49-F238E27FC236}">
                  <a16:creationId xmlns:a16="http://schemas.microsoft.com/office/drawing/2014/main" id="{9A232EFC-4C8D-3B45-FBFC-DCE1C7F70A83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131;p59">
              <a:extLst>
                <a:ext uri="{FF2B5EF4-FFF2-40B4-BE49-F238E27FC236}">
                  <a16:creationId xmlns:a16="http://schemas.microsoft.com/office/drawing/2014/main" id="{362B2DAB-E33E-8C98-C5E1-E1CECD7DCC56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132;p59">
              <a:extLst>
                <a:ext uri="{FF2B5EF4-FFF2-40B4-BE49-F238E27FC236}">
                  <a16:creationId xmlns:a16="http://schemas.microsoft.com/office/drawing/2014/main" id="{F9423C82-2E8D-CFFD-4626-B9E44F543CF0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4133;p59">
              <a:extLst>
                <a:ext uri="{FF2B5EF4-FFF2-40B4-BE49-F238E27FC236}">
                  <a16:creationId xmlns:a16="http://schemas.microsoft.com/office/drawing/2014/main" id="{952D34C1-4B24-76C1-D1BD-895E9C81B695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roup 3350">
            <a:extLst>
              <a:ext uri="{FF2B5EF4-FFF2-40B4-BE49-F238E27FC236}">
                <a16:creationId xmlns:a16="http://schemas.microsoft.com/office/drawing/2014/main" id="{D46E9919-00E0-5ED3-D0C5-6CB5A7A428E0}"/>
              </a:ext>
            </a:extLst>
          </p:cNvPr>
          <p:cNvGrpSpPr/>
          <p:nvPr/>
        </p:nvGrpSpPr>
        <p:grpSpPr>
          <a:xfrm>
            <a:off x="811440" y="1604732"/>
            <a:ext cx="1975777" cy="525600"/>
            <a:chOff x="811440" y="1604732"/>
            <a:chExt cx="1975777" cy="5256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53F89CB-C8C2-DBBB-2243-86A8912782E2}"/>
                </a:ext>
              </a:extLst>
            </p:cNvPr>
            <p:cNvSpPr/>
            <p:nvPr/>
          </p:nvSpPr>
          <p:spPr>
            <a:xfrm>
              <a:off x="811440" y="1652125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ADBAD0-4B8C-6DC7-C503-F03773F23A84}"/>
                </a:ext>
              </a:extLst>
            </p:cNvPr>
            <p:cNvSpPr/>
            <p:nvPr/>
          </p:nvSpPr>
          <p:spPr>
            <a:xfrm>
              <a:off x="2261617" y="1604732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66" name="TextBox 3165">
              <a:extLst>
                <a:ext uri="{FF2B5EF4-FFF2-40B4-BE49-F238E27FC236}">
                  <a16:creationId xmlns:a16="http://schemas.microsoft.com/office/drawing/2014/main" id="{B57C1723-6709-634B-2E4C-0FE48D525B11}"/>
                </a:ext>
              </a:extLst>
            </p:cNvPr>
            <p:cNvSpPr txBox="1"/>
            <p:nvPr/>
          </p:nvSpPr>
          <p:spPr>
            <a:xfrm>
              <a:off x="1061404" y="1677194"/>
              <a:ext cx="10859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Configuração de firewall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2" name="Group 3351">
            <a:extLst>
              <a:ext uri="{FF2B5EF4-FFF2-40B4-BE49-F238E27FC236}">
                <a16:creationId xmlns:a16="http://schemas.microsoft.com/office/drawing/2014/main" id="{AE534B8E-05EA-C389-0B6E-3A23CDE965A4}"/>
              </a:ext>
            </a:extLst>
          </p:cNvPr>
          <p:cNvGrpSpPr/>
          <p:nvPr/>
        </p:nvGrpSpPr>
        <p:grpSpPr>
          <a:xfrm>
            <a:off x="811440" y="2363433"/>
            <a:ext cx="1975777" cy="525600"/>
            <a:chOff x="811440" y="2363433"/>
            <a:chExt cx="1975777" cy="525600"/>
          </a:xfrm>
        </p:grpSpPr>
        <p:sp>
          <p:nvSpPr>
            <p:cNvPr id="3168" name="Rectangle: Rounded Corners 3167">
              <a:extLst>
                <a:ext uri="{FF2B5EF4-FFF2-40B4-BE49-F238E27FC236}">
                  <a16:creationId xmlns:a16="http://schemas.microsoft.com/office/drawing/2014/main" id="{EF92D4AA-E044-8633-26BD-3E1A4E71F3AC}"/>
                </a:ext>
              </a:extLst>
            </p:cNvPr>
            <p:cNvSpPr/>
            <p:nvPr/>
          </p:nvSpPr>
          <p:spPr>
            <a:xfrm>
              <a:off x="811440" y="2410826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69" name="Oval 3168">
              <a:extLst>
                <a:ext uri="{FF2B5EF4-FFF2-40B4-BE49-F238E27FC236}">
                  <a16:creationId xmlns:a16="http://schemas.microsoft.com/office/drawing/2014/main" id="{0DB12B66-D5EF-20C1-B46A-52F58BCC0FCA}"/>
                </a:ext>
              </a:extLst>
            </p:cNvPr>
            <p:cNvSpPr/>
            <p:nvPr/>
          </p:nvSpPr>
          <p:spPr>
            <a:xfrm>
              <a:off x="2261617" y="2363433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0DFFCD90-0957-64B7-EAA7-9D69643C38FB}"/>
                </a:ext>
              </a:extLst>
            </p:cNvPr>
            <p:cNvSpPr txBox="1"/>
            <p:nvPr/>
          </p:nvSpPr>
          <p:spPr>
            <a:xfrm>
              <a:off x="902879" y="2428275"/>
              <a:ext cx="1358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Segurança física dos Data Centers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3" name="Group 3352">
            <a:extLst>
              <a:ext uri="{FF2B5EF4-FFF2-40B4-BE49-F238E27FC236}">
                <a16:creationId xmlns:a16="http://schemas.microsoft.com/office/drawing/2014/main" id="{70A4B822-5E84-61F1-9FB3-B5923DF4CB3E}"/>
              </a:ext>
            </a:extLst>
          </p:cNvPr>
          <p:cNvGrpSpPr/>
          <p:nvPr/>
        </p:nvGrpSpPr>
        <p:grpSpPr>
          <a:xfrm>
            <a:off x="811440" y="3122134"/>
            <a:ext cx="1975777" cy="525600"/>
            <a:chOff x="811440" y="3122134"/>
            <a:chExt cx="1975777" cy="525600"/>
          </a:xfrm>
        </p:grpSpPr>
        <p:sp>
          <p:nvSpPr>
            <p:cNvPr id="3171" name="Rectangle: Rounded Corners 3170">
              <a:extLst>
                <a:ext uri="{FF2B5EF4-FFF2-40B4-BE49-F238E27FC236}">
                  <a16:creationId xmlns:a16="http://schemas.microsoft.com/office/drawing/2014/main" id="{E7BA5159-7349-DBF1-9EB5-C82AF717C2BB}"/>
                </a:ext>
              </a:extLst>
            </p:cNvPr>
            <p:cNvSpPr/>
            <p:nvPr/>
          </p:nvSpPr>
          <p:spPr>
            <a:xfrm>
              <a:off x="811440" y="3169527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72" name="Oval 3171">
              <a:extLst>
                <a:ext uri="{FF2B5EF4-FFF2-40B4-BE49-F238E27FC236}">
                  <a16:creationId xmlns:a16="http://schemas.microsoft.com/office/drawing/2014/main" id="{5DE2CC5A-1205-A1AA-4B43-580984A7EE27}"/>
                </a:ext>
              </a:extLst>
            </p:cNvPr>
            <p:cNvSpPr/>
            <p:nvPr/>
          </p:nvSpPr>
          <p:spPr>
            <a:xfrm>
              <a:off x="2261617" y="3122134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3" name="TextBox 3172">
              <a:extLst>
                <a:ext uri="{FF2B5EF4-FFF2-40B4-BE49-F238E27FC236}">
                  <a16:creationId xmlns:a16="http://schemas.microsoft.com/office/drawing/2014/main" id="{E67283F9-D47E-ECEA-0763-E15FCF1ECB5B}"/>
                </a:ext>
              </a:extLst>
            </p:cNvPr>
            <p:cNvSpPr txBox="1"/>
            <p:nvPr/>
          </p:nvSpPr>
          <p:spPr>
            <a:xfrm>
              <a:off x="902879" y="3186976"/>
              <a:ext cx="13575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Criptografia de volumes EBS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4" name="Group 3353">
            <a:extLst>
              <a:ext uri="{FF2B5EF4-FFF2-40B4-BE49-F238E27FC236}">
                <a16:creationId xmlns:a16="http://schemas.microsoft.com/office/drawing/2014/main" id="{61F44AC3-3776-C1F3-CB75-7957F3D0567A}"/>
              </a:ext>
            </a:extLst>
          </p:cNvPr>
          <p:cNvGrpSpPr/>
          <p:nvPr/>
        </p:nvGrpSpPr>
        <p:grpSpPr>
          <a:xfrm>
            <a:off x="811440" y="3880835"/>
            <a:ext cx="1975777" cy="525600"/>
            <a:chOff x="811440" y="3880835"/>
            <a:chExt cx="1975777" cy="525600"/>
          </a:xfrm>
        </p:grpSpPr>
        <p:sp>
          <p:nvSpPr>
            <p:cNvPr id="3174" name="Rectangle: Rounded Corners 3173">
              <a:extLst>
                <a:ext uri="{FF2B5EF4-FFF2-40B4-BE49-F238E27FC236}">
                  <a16:creationId xmlns:a16="http://schemas.microsoft.com/office/drawing/2014/main" id="{0A05FF1B-D8A9-8775-2479-5E0309DDF15D}"/>
                </a:ext>
              </a:extLst>
            </p:cNvPr>
            <p:cNvSpPr/>
            <p:nvPr/>
          </p:nvSpPr>
          <p:spPr>
            <a:xfrm>
              <a:off x="811440" y="3928228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75" name="Oval 3174">
              <a:extLst>
                <a:ext uri="{FF2B5EF4-FFF2-40B4-BE49-F238E27FC236}">
                  <a16:creationId xmlns:a16="http://schemas.microsoft.com/office/drawing/2014/main" id="{3E16B84E-39B1-CFB6-676A-17AD7FA298B7}"/>
                </a:ext>
              </a:extLst>
            </p:cNvPr>
            <p:cNvSpPr/>
            <p:nvPr/>
          </p:nvSpPr>
          <p:spPr>
            <a:xfrm>
              <a:off x="2261617" y="3880835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6" name="TextBox 3175">
              <a:extLst>
                <a:ext uri="{FF2B5EF4-FFF2-40B4-BE49-F238E27FC236}">
                  <a16:creationId xmlns:a16="http://schemas.microsoft.com/office/drawing/2014/main" id="{0BD17F02-2492-7748-BD31-79F7EDF2DDE0}"/>
                </a:ext>
              </a:extLst>
            </p:cNvPr>
            <p:cNvSpPr txBox="1"/>
            <p:nvPr/>
          </p:nvSpPr>
          <p:spPr>
            <a:xfrm>
              <a:off x="820966" y="3938057"/>
              <a:ext cx="1450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Versões das linguagens do Lambda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4352FE30-07E5-A9FA-2A09-C6EF63C1F122}"/>
              </a:ext>
            </a:extLst>
          </p:cNvPr>
          <p:cNvGrpSpPr>
            <a:grpSpLocks noChangeAspect="1"/>
          </p:cNvGrpSpPr>
          <p:nvPr/>
        </p:nvGrpSpPr>
        <p:grpSpPr>
          <a:xfrm>
            <a:off x="7257485" y="531191"/>
            <a:ext cx="360000" cy="360000"/>
            <a:chOff x="7898400" y="1604732"/>
            <a:chExt cx="525600" cy="525600"/>
          </a:xfrm>
        </p:grpSpPr>
        <p:sp>
          <p:nvSpPr>
            <p:cNvPr id="3177" name="Oval 3176">
              <a:extLst>
                <a:ext uri="{FF2B5EF4-FFF2-40B4-BE49-F238E27FC236}">
                  <a16:creationId xmlns:a16="http://schemas.microsoft.com/office/drawing/2014/main" id="{8E7EA858-B4EB-7552-4B34-56C3FF459A87}"/>
                </a:ext>
              </a:extLst>
            </p:cNvPr>
            <p:cNvSpPr/>
            <p:nvPr/>
          </p:nvSpPr>
          <p:spPr>
            <a:xfrm>
              <a:off x="7898400" y="1604732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78" name="Picture 2" descr="Amazon a aws logo - Ícones Social media e Logos">
              <a:extLst>
                <a:ext uri="{FF2B5EF4-FFF2-40B4-BE49-F238E27FC236}">
                  <a16:creationId xmlns:a16="http://schemas.microsoft.com/office/drawing/2014/main" id="{2927BF4C-C06C-4C97-4EB1-7952E4552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554" y="1691241"/>
              <a:ext cx="397563" cy="39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81" name="TextBox 3180">
            <a:extLst>
              <a:ext uri="{FF2B5EF4-FFF2-40B4-BE49-F238E27FC236}">
                <a16:creationId xmlns:a16="http://schemas.microsoft.com/office/drawing/2014/main" id="{F6BAB42B-426D-F697-3A1C-40DD1F32B02C}"/>
              </a:ext>
            </a:extLst>
          </p:cNvPr>
          <p:cNvSpPr txBox="1"/>
          <p:nvPr/>
        </p:nvSpPr>
        <p:spPr>
          <a:xfrm>
            <a:off x="7209116" y="889818"/>
            <a:ext cx="438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AWS</a:t>
            </a:r>
            <a:endParaRPr lang="pt-BR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82" name="TextBox 3181">
            <a:extLst>
              <a:ext uri="{FF2B5EF4-FFF2-40B4-BE49-F238E27FC236}">
                <a16:creationId xmlns:a16="http://schemas.microsoft.com/office/drawing/2014/main" id="{212E8C84-58D0-50A8-B7C6-7DA648B9F302}"/>
              </a:ext>
            </a:extLst>
          </p:cNvPr>
          <p:cNvSpPr txBox="1"/>
          <p:nvPr/>
        </p:nvSpPr>
        <p:spPr>
          <a:xfrm>
            <a:off x="7630292" y="894569"/>
            <a:ext cx="6284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Usuário</a:t>
            </a:r>
            <a:endParaRPr lang="pt-BR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184" name="Straight Connector 3183">
            <a:extLst>
              <a:ext uri="{FF2B5EF4-FFF2-40B4-BE49-F238E27FC236}">
                <a16:creationId xmlns:a16="http://schemas.microsoft.com/office/drawing/2014/main" id="{309C5330-90AA-96A2-7DE5-45739CD0E8E0}"/>
              </a:ext>
            </a:extLst>
          </p:cNvPr>
          <p:cNvCxnSpPr>
            <a:cxnSpLocks/>
          </p:cNvCxnSpPr>
          <p:nvPr/>
        </p:nvCxnSpPr>
        <p:spPr>
          <a:xfrm>
            <a:off x="5295900" y="676308"/>
            <a:ext cx="1851660" cy="3611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3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5" name="Group 3354">
            <a:extLst>
              <a:ext uri="{FF2B5EF4-FFF2-40B4-BE49-F238E27FC236}">
                <a16:creationId xmlns:a16="http://schemas.microsoft.com/office/drawing/2014/main" id="{FC7D2512-644C-A852-2878-9C724D4A55EF}"/>
              </a:ext>
            </a:extLst>
          </p:cNvPr>
          <p:cNvGrpSpPr/>
          <p:nvPr/>
        </p:nvGrpSpPr>
        <p:grpSpPr>
          <a:xfrm>
            <a:off x="3522817" y="1606057"/>
            <a:ext cx="1975777" cy="525600"/>
            <a:chOff x="3522817" y="1606057"/>
            <a:chExt cx="1975777" cy="525600"/>
          </a:xfrm>
        </p:grpSpPr>
        <p:sp>
          <p:nvSpPr>
            <p:cNvPr id="3196" name="Rectangle: Rounded Corners 3195">
              <a:extLst>
                <a:ext uri="{FF2B5EF4-FFF2-40B4-BE49-F238E27FC236}">
                  <a16:creationId xmlns:a16="http://schemas.microsoft.com/office/drawing/2014/main" id="{44CC823A-7B95-9ECA-5AE0-F16BA7B65F05}"/>
                </a:ext>
              </a:extLst>
            </p:cNvPr>
            <p:cNvSpPr/>
            <p:nvPr/>
          </p:nvSpPr>
          <p:spPr>
            <a:xfrm>
              <a:off x="3522817" y="1653450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97" name="Oval 3196">
              <a:extLst>
                <a:ext uri="{FF2B5EF4-FFF2-40B4-BE49-F238E27FC236}">
                  <a16:creationId xmlns:a16="http://schemas.microsoft.com/office/drawing/2014/main" id="{035C501B-2F98-68E1-3600-B058D0AAB872}"/>
                </a:ext>
              </a:extLst>
            </p:cNvPr>
            <p:cNvSpPr/>
            <p:nvPr/>
          </p:nvSpPr>
          <p:spPr>
            <a:xfrm>
              <a:off x="4972994" y="1606057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5AD8D470-2E5A-D237-D816-58B9EAF63D20}"/>
                </a:ext>
              </a:extLst>
            </p:cNvPr>
            <p:cNvSpPr txBox="1"/>
            <p:nvPr/>
          </p:nvSpPr>
          <p:spPr>
            <a:xfrm>
              <a:off x="3643584" y="1678519"/>
              <a:ext cx="12532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Backup de banco de dados RDS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6" name="Group 3355">
            <a:extLst>
              <a:ext uri="{FF2B5EF4-FFF2-40B4-BE49-F238E27FC236}">
                <a16:creationId xmlns:a16="http://schemas.microsoft.com/office/drawing/2014/main" id="{6DBFE6AE-1781-3D32-6BE1-3A837C572169}"/>
              </a:ext>
            </a:extLst>
          </p:cNvPr>
          <p:cNvGrpSpPr/>
          <p:nvPr/>
        </p:nvGrpSpPr>
        <p:grpSpPr>
          <a:xfrm>
            <a:off x="3522817" y="2364758"/>
            <a:ext cx="1975777" cy="525600"/>
            <a:chOff x="3522817" y="2364758"/>
            <a:chExt cx="1975777" cy="525600"/>
          </a:xfrm>
        </p:grpSpPr>
        <p:sp>
          <p:nvSpPr>
            <p:cNvPr id="3199" name="Rectangle: Rounded Corners 3198">
              <a:extLst>
                <a:ext uri="{FF2B5EF4-FFF2-40B4-BE49-F238E27FC236}">
                  <a16:creationId xmlns:a16="http://schemas.microsoft.com/office/drawing/2014/main" id="{4A44C543-8B20-C400-E347-8D7FAE1B9CEC}"/>
                </a:ext>
              </a:extLst>
            </p:cNvPr>
            <p:cNvSpPr/>
            <p:nvPr/>
          </p:nvSpPr>
          <p:spPr>
            <a:xfrm>
              <a:off x="3522817" y="2412151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0ED6C964-A019-D729-EF49-7795EB54D40E}"/>
                </a:ext>
              </a:extLst>
            </p:cNvPr>
            <p:cNvSpPr/>
            <p:nvPr/>
          </p:nvSpPr>
          <p:spPr>
            <a:xfrm>
              <a:off x="4972994" y="2364758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42EBB17-1594-453D-31D8-782EA2BE96C1}"/>
                </a:ext>
              </a:extLst>
            </p:cNvPr>
            <p:cNvSpPr txBox="1"/>
            <p:nvPr/>
          </p:nvSpPr>
          <p:spPr>
            <a:xfrm>
              <a:off x="3522818" y="2429600"/>
              <a:ext cx="14907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Atualização de firmware hosts EC2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8" name="Group 3357">
            <a:extLst>
              <a:ext uri="{FF2B5EF4-FFF2-40B4-BE49-F238E27FC236}">
                <a16:creationId xmlns:a16="http://schemas.microsoft.com/office/drawing/2014/main" id="{5B485F46-509C-A815-E221-1922D34403BE}"/>
              </a:ext>
            </a:extLst>
          </p:cNvPr>
          <p:cNvGrpSpPr/>
          <p:nvPr/>
        </p:nvGrpSpPr>
        <p:grpSpPr>
          <a:xfrm>
            <a:off x="3522817" y="3123459"/>
            <a:ext cx="1975777" cy="525600"/>
            <a:chOff x="3522817" y="3123459"/>
            <a:chExt cx="1975777" cy="525600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D63AFE4-CBA9-346B-4D69-E8F9D526CB66}"/>
                </a:ext>
              </a:extLst>
            </p:cNvPr>
            <p:cNvSpPr/>
            <p:nvPr/>
          </p:nvSpPr>
          <p:spPr>
            <a:xfrm>
              <a:off x="3522817" y="3170852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FC2C6C33-3ECB-4587-F233-500A171EA29F}"/>
                </a:ext>
              </a:extLst>
            </p:cNvPr>
            <p:cNvSpPr/>
            <p:nvPr/>
          </p:nvSpPr>
          <p:spPr>
            <a:xfrm>
              <a:off x="4972994" y="3123459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18D41EC-DC85-DCDA-683B-5B94BF2AC914}"/>
                </a:ext>
              </a:extLst>
            </p:cNvPr>
            <p:cNvSpPr txBox="1"/>
            <p:nvPr/>
          </p:nvSpPr>
          <p:spPr>
            <a:xfrm>
              <a:off x="3530438" y="3188301"/>
              <a:ext cx="1450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Configuração de c</a:t>
              </a:r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riptografia dos dados</a:t>
              </a:r>
              <a:endParaRPr lang="pt-BR" sz="7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9" name="Group 3358">
            <a:extLst>
              <a:ext uri="{FF2B5EF4-FFF2-40B4-BE49-F238E27FC236}">
                <a16:creationId xmlns:a16="http://schemas.microsoft.com/office/drawing/2014/main" id="{EC989A0D-BFB3-C876-5BE9-703ACD420CB0}"/>
              </a:ext>
            </a:extLst>
          </p:cNvPr>
          <p:cNvGrpSpPr/>
          <p:nvPr/>
        </p:nvGrpSpPr>
        <p:grpSpPr>
          <a:xfrm>
            <a:off x="3522817" y="3882160"/>
            <a:ext cx="1975777" cy="525600"/>
            <a:chOff x="3522817" y="3882160"/>
            <a:chExt cx="1975777" cy="525600"/>
          </a:xfrm>
        </p:grpSpPr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C256CAC0-D0A6-9611-E23F-93469E9FCD84}"/>
                </a:ext>
              </a:extLst>
            </p:cNvPr>
            <p:cNvSpPr/>
            <p:nvPr/>
          </p:nvSpPr>
          <p:spPr>
            <a:xfrm>
              <a:off x="3522817" y="3929553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A2F80389-5A7F-897D-B32E-75F39764347E}"/>
                </a:ext>
              </a:extLst>
            </p:cNvPr>
            <p:cNvSpPr/>
            <p:nvPr/>
          </p:nvSpPr>
          <p:spPr>
            <a:xfrm>
              <a:off x="4972994" y="3882160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C75B14D0-ACD8-FFF1-0165-F25143E290EC}"/>
                </a:ext>
              </a:extLst>
            </p:cNvPr>
            <p:cNvSpPr txBox="1"/>
            <p:nvPr/>
          </p:nvSpPr>
          <p:spPr>
            <a:xfrm>
              <a:off x="3530438" y="3947002"/>
              <a:ext cx="1450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Gerenciamento de infraestrutura de redes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0" name="Group 3359">
            <a:extLst>
              <a:ext uri="{FF2B5EF4-FFF2-40B4-BE49-F238E27FC236}">
                <a16:creationId xmlns:a16="http://schemas.microsoft.com/office/drawing/2014/main" id="{1254CE17-5AB8-1FBC-2797-7F409C8E459D}"/>
              </a:ext>
            </a:extLst>
          </p:cNvPr>
          <p:cNvGrpSpPr/>
          <p:nvPr/>
        </p:nvGrpSpPr>
        <p:grpSpPr>
          <a:xfrm>
            <a:off x="6198259" y="1616028"/>
            <a:ext cx="1975777" cy="525600"/>
            <a:chOff x="6198259" y="1616028"/>
            <a:chExt cx="1975777" cy="525600"/>
          </a:xfrm>
        </p:grpSpPr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A2E9DB6C-6E1F-722E-B6E9-EA29B44C6C3E}"/>
                </a:ext>
              </a:extLst>
            </p:cNvPr>
            <p:cNvSpPr/>
            <p:nvPr/>
          </p:nvSpPr>
          <p:spPr>
            <a:xfrm>
              <a:off x="6198259" y="1663421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72214D76-E392-B9B8-CB9E-60787C9A4290}"/>
                </a:ext>
              </a:extLst>
            </p:cNvPr>
            <p:cNvSpPr/>
            <p:nvPr/>
          </p:nvSpPr>
          <p:spPr>
            <a:xfrm>
              <a:off x="7648436" y="1616028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3E0F410F-127A-99DA-79E1-34446C5CC914}"/>
                </a:ext>
              </a:extLst>
            </p:cNvPr>
            <p:cNvSpPr txBox="1"/>
            <p:nvPr/>
          </p:nvSpPr>
          <p:spPr>
            <a:xfrm>
              <a:off x="6198260" y="1673250"/>
              <a:ext cx="14490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Infraestrutura de execução de Lambdas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1" name="Group 3360">
            <a:extLst>
              <a:ext uri="{FF2B5EF4-FFF2-40B4-BE49-F238E27FC236}">
                <a16:creationId xmlns:a16="http://schemas.microsoft.com/office/drawing/2014/main" id="{3FBFBBA4-3553-E36D-8853-13E8813C6F6E}"/>
              </a:ext>
            </a:extLst>
          </p:cNvPr>
          <p:cNvGrpSpPr/>
          <p:nvPr/>
        </p:nvGrpSpPr>
        <p:grpSpPr>
          <a:xfrm>
            <a:off x="6190638" y="2374729"/>
            <a:ext cx="1983398" cy="525600"/>
            <a:chOff x="6190638" y="2374729"/>
            <a:chExt cx="1983398" cy="525600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A1AB451D-9769-26D9-0463-C28BC1E912E2}"/>
                </a:ext>
              </a:extLst>
            </p:cNvPr>
            <p:cNvSpPr/>
            <p:nvPr/>
          </p:nvSpPr>
          <p:spPr>
            <a:xfrm>
              <a:off x="6198259" y="2422122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7FC79A2C-651F-893F-10E4-ED1447B2FB72}"/>
                </a:ext>
              </a:extLst>
            </p:cNvPr>
            <p:cNvSpPr/>
            <p:nvPr/>
          </p:nvSpPr>
          <p:spPr>
            <a:xfrm>
              <a:off x="7648436" y="2374729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BC0D1D9-1BCA-1A1C-78A0-36608EF02516}"/>
                </a:ext>
              </a:extLst>
            </p:cNvPr>
            <p:cNvSpPr txBox="1"/>
            <p:nvPr/>
          </p:nvSpPr>
          <p:spPr>
            <a:xfrm>
              <a:off x="6190638" y="2447191"/>
              <a:ext cx="15334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Rotação de credenciais na aplicação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2" name="Group 3361">
            <a:extLst>
              <a:ext uri="{FF2B5EF4-FFF2-40B4-BE49-F238E27FC236}">
                <a16:creationId xmlns:a16="http://schemas.microsoft.com/office/drawing/2014/main" id="{05A87ABB-D5F5-A233-93D1-46158051C745}"/>
              </a:ext>
            </a:extLst>
          </p:cNvPr>
          <p:cNvGrpSpPr/>
          <p:nvPr/>
        </p:nvGrpSpPr>
        <p:grpSpPr>
          <a:xfrm>
            <a:off x="6198259" y="3133430"/>
            <a:ext cx="1975777" cy="525600"/>
            <a:chOff x="6198259" y="3133430"/>
            <a:chExt cx="1975777" cy="525600"/>
          </a:xfrm>
        </p:grpSpPr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4F6C87E9-2350-19AF-F229-CD6BC944753E}"/>
                </a:ext>
              </a:extLst>
            </p:cNvPr>
            <p:cNvSpPr/>
            <p:nvPr/>
          </p:nvSpPr>
          <p:spPr>
            <a:xfrm>
              <a:off x="6198259" y="3180823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C069A8F5-D690-55FA-6028-131C1F236ACC}"/>
                </a:ext>
              </a:extLst>
            </p:cNvPr>
            <p:cNvSpPr/>
            <p:nvPr/>
          </p:nvSpPr>
          <p:spPr>
            <a:xfrm>
              <a:off x="7648436" y="3133430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27DA3189-E5C2-8048-F120-BB80E3BF5548}"/>
                </a:ext>
              </a:extLst>
            </p:cNvPr>
            <p:cNvSpPr txBox="1"/>
            <p:nvPr/>
          </p:nvSpPr>
          <p:spPr>
            <a:xfrm>
              <a:off x="6263640" y="3198272"/>
              <a:ext cx="1383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Disponibilidade de D</a:t>
              </a: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a</a:t>
              </a:r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ta Centers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3" name="Group 3362">
            <a:extLst>
              <a:ext uri="{FF2B5EF4-FFF2-40B4-BE49-F238E27FC236}">
                <a16:creationId xmlns:a16="http://schemas.microsoft.com/office/drawing/2014/main" id="{A620189F-0D46-5653-CCF0-0C6B949146DB}"/>
              </a:ext>
            </a:extLst>
          </p:cNvPr>
          <p:cNvGrpSpPr/>
          <p:nvPr/>
        </p:nvGrpSpPr>
        <p:grpSpPr>
          <a:xfrm>
            <a:off x="6198259" y="3892131"/>
            <a:ext cx="1975777" cy="525600"/>
            <a:chOff x="6198259" y="3892131"/>
            <a:chExt cx="1975777" cy="525600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CE62A6AE-62AB-BBCD-6496-030E0B9BBE4F}"/>
                </a:ext>
              </a:extLst>
            </p:cNvPr>
            <p:cNvSpPr/>
            <p:nvPr/>
          </p:nvSpPr>
          <p:spPr>
            <a:xfrm>
              <a:off x="6198259" y="3939524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169A3AA-4A29-9AA1-A9B2-72B485C4073E}"/>
                </a:ext>
              </a:extLst>
            </p:cNvPr>
            <p:cNvSpPr/>
            <p:nvPr/>
          </p:nvSpPr>
          <p:spPr>
            <a:xfrm>
              <a:off x="7648436" y="3892131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BD0E54-59B5-E280-B5BD-6AFCDC7BCB11}"/>
                </a:ext>
              </a:extLst>
            </p:cNvPr>
            <p:cNvSpPr txBox="1"/>
            <p:nvPr/>
          </p:nvSpPr>
          <p:spPr>
            <a:xfrm>
              <a:off x="6213499" y="3956973"/>
              <a:ext cx="14448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Configurar tolerância a falhas na aplicação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B677F5E-3814-01DD-85E5-656A1D8726A5}"/>
              </a:ext>
            </a:extLst>
          </p:cNvPr>
          <p:cNvCxnSpPr>
            <a:cxnSpLocks/>
          </p:cNvCxnSpPr>
          <p:nvPr/>
        </p:nvCxnSpPr>
        <p:spPr>
          <a:xfrm>
            <a:off x="3174000" y="1680870"/>
            <a:ext cx="2069" cy="2736861"/>
          </a:xfrm>
          <a:prstGeom prst="line">
            <a:avLst/>
          </a:prstGeom>
          <a:ln>
            <a:solidFill>
              <a:schemeClr val="bg1">
                <a:lumMod val="50000"/>
                <a:alpha val="8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E969AC42-2C3A-E10C-771D-DE1E43E95145}"/>
              </a:ext>
            </a:extLst>
          </p:cNvPr>
          <p:cNvCxnSpPr>
            <a:cxnSpLocks/>
          </p:cNvCxnSpPr>
          <p:nvPr/>
        </p:nvCxnSpPr>
        <p:spPr>
          <a:xfrm>
            <a:off x="5889910" y="1670899"/>
            <a:ext cx="2069" cy="2736861"/>
          </a:xfrm>
          <a:prstGeom prst="line">
            <a:avLst/>
          </a:prstGeom>
          <a:ln>
            <a:solidFill>
              <a:schemeClr val="bg1">
                <a:lumMod val="50000"/>
                <a:alpha val="8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Google Shape;4096;p59">
            <a:extLst>
              <a:ext uri="{FF2B5EF4-FFF2-40B4-BE49-F238E27FC236}">
                <a16:creationId xmlns:a16="http://schemas.microsoft.com/office/drawing/2014/main" id="{27708446-7F94-F825-50B7-975E45DECA08}"/>
              </a:ext>
            </a:extLst>
          </p:cNvPr>
          <p:cNvGrpSpPr>
            <a:grpSpLocks noChangeAspect="1"/>
          </p:cNvGrpSpPr>
          <p:nvPr/>
        </p:nvGrpSpPr>
        <p:grpSpPr>
          <a:xfrm>
            <a:off x="2268129" y="1616534"/>
            <a:ext cx="529200" cy="533657"/>
            <a:chOff x="243074" y="2120607"/>
            <a:chExt cx="2071102" cy="2088543"/>
          </a:xfrm>
        </p:grpSpPr>
        <p:sp>
          <p:nvSpPr>
            <p:cNvPr id="1051" name="Google Shape;4097;p59">
              <a:extLst>
                <a:ext uri="{FF2B5EF4-FFF2-40B4-BE49-F238E27FC236}">
                  <a16:creationId xmlns:a16="http://schemas.microsoft.com/office/drawing/2014/main" id="{8BDD760B-2EBD-D6DE-C835-1691FD942F73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098;p59">
              <a:extLst>
                <a:ext uri="{FF2B5EF4-FFF2-40B4-BE49-F238E27FC236}">
                  <a16:creationId xmlns:a16="http://schemas.microsoft.com/office/drawing/2014/main" id="{37B8A42A-1321-B955-4D31-B922171ACC00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099;p59">
              <a:extLst>
                <a:ext uri="{FF2B5EF4-FFF2-40B4-BE49-F238E27FC236}">
                  <a16:creationId xmlns:a16="http://schemas.microsoft.com/office/drawing/2014/main" id="{909FFD14-7C25-39DD-254C-843686C6DF9C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100;p59">
              <a:extLst>
                <a:ext uri="{FF2B5EF4-FFF2-40B4-BE49-F238E27FC236}">
                  <a16:creationId xmlns:a16="http://schemas.microsoft.com/office/drawing/2014/main" id="{D3ED175F-E819-30A8-ABD2-22404EB45367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101;p59">
              <a:extLst>
                <a:ext uri="{FF2B5EF4-FFF2-40B4-BE49-F238E27FC236}">
                  <a16:creationId xmlns:a16="http://schemas.microsoft.com/office/drawing/2014/main" id="{AF2BD493-2634-1D27-13F7-0C332108ADB1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102;p59">
              <a:extLst>
                <a:ext uri="{FF2B5EF4-FFF2-40B4-BE49-F238E27FC236}">
                  <a16:creationId xmlns:a16="http://schemas.microsoft.com/office/drawing/2014/main" id="{A59740BC-4EC6-78D6-669F-9E466E09EB00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103;p59">
              <a:extLst>
                <a:ext uri="{FF2B5EF4-FFF2-40B4-BE49-F238E27FC236}">
                  <a16:creationId xmlns:a16="http://schemas.microsoft.com/office/drawing/2014/main" id="{4C2BABBE-E42A-D16A-29C2-FF32C11F93FD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104;p59">
              <a:extLst>
                <a:ext uri="{FF2B5EF4-FFF2-40B4-BE49-F238E27FC236}">
                  <a16:creationId xmlns:a16="http://schemas.microsoft.com/office/drawing/2014/main" id="{AC22A092-87F8-1609-849C-41722C8A9065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105;p59">
              <a:extLst>
                <a:ext uri="{FF2B5EF4-FFF2-40B4-BE49-F238E27FC236}">
                  <a16:creationId xmlns:a16="http://schemas.microsoft.com/office/drawing/2014/main" id="{484FE986-A306-EC67-4E9B-4B60416F77DB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106;p59">
              <a:extLst>
                <a:ext uri="{FF2B5EF4-FFF2-40B4-BE49-F238E27FC236}">
                  <a16:creationId xmlns:a16="http://schemas.microsoft.com/office/drawing/2014/main" id="{84CB5C73-BCC6-7979-5B77-1F793B29CE47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107;p59">
              <a:extLst>
                <a:ext uri="{FF2B5EF4-FFF2-40B4-BE49-F238E27FC236}">
                  <a16:creationId xmlns:a16="http://schemas.microsoft.com/office/drawing/2014/main" id="{6DA89A81-7070-1882-EBFF-1BC81F8CB761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108;p59">
              <a:extLst>
                <a:ext uri="{FF2B5EF4-FFF2-40B4-BE49-F238E27FC236}">
                  <a16:creationId xmlns:a16="http://schemas.microsoft.com/office/drawing/2014/main" id="{15B254D5-4DE6-7491-FC82-E1213F438EA4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109;p59">
              <a:extLst>
                <a:ext uri="{FF2B5EF4-FFF2-40B4-BE49-F238E27FC236}">
                  <a16:creationId xmlns:a16="http://schemas.microsoft.com/office/drawing/2014/main" id="{6E8779CF-ACD0-07F0-EAF3-D5AA2AAE5726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110;p59">
              <a:extLst>
                <a:ext uri="{FF2B5EF4-FFF2-40B4-BE49-F238E27FC236}">
                  <a16:creationId xmlns:a16="http://schemas.microsoft.com/office/drawing/2014/main" id="{445B26AD-8402-09CC-2923-1966C7F12888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111;p59">
              <a:extLst>
                <a:ext uri="{FF2B5EF4-FFF2-40B4-BE49-F238E27FC236}">
                  <a16:creationId xmlns:a16="http://schemas.microsoft.com/office/drawing/2014/main" id="{1DC5CB2D-3304-E4BA-1213-9625864C13BD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112;p59">
              <a:extLst>
                <a:ext uri="{FF2B5EF4-FFF2-40B4-BE49-F238E27FC236}">
                  <a16:creationId xmlns:a16="http://schemas.microsoft.com/office/drawing/2014/main" id="{666BA9BB-B456-86EB-E998-94CA54DE50CC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113;p59">
              <a:extLst>
                <a:ext uri="{FF2B5EF4-FFF2-40B4-BE49-F238E27FC236}">
                  <a16:creationId xmlns:a16="http://schemas.microsoft.com/office/drawing/2014/main" id="{F707B40C-41A7-E30A-5975-828CF435772B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114;p59">
              <a:extLst>
                <a:ext uri="{FF2B5EF4-FFF2-40B4-BE49-F238E27FC236}">
                  <a16:creationId xmlns:a16="http://schemas.microsoft.com/office/drawing/2014/main" id="{A0A29EA4-7D07-4221-6F39-FDA4817E2B3A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115;p59">
              <a:extLst>
                <a:ext uri="{FF2B5EF4-FFF2-40B4-BE49-F238E27FC236}">
                  <a16:creationId xmlns:a16="http://schemas.microsoft.com/office/drawing/2014/main" id="{F47FCDAA-A503-B21F-A66D-F567F6DC0C8B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116;p59">
              <a:extLst>
                <a:ext uri="{FF2B5EF4-FFF2-40B4-BE49-F238E27FC236}">
                  <a16:creationId xmlns:a16="http://schemas.microsoft.com/office/drawing/2014/main" id="{A0E25F9D-9E10-5115-5093-1AD7AC46D804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117;p59">
              <a:extLst>
                <a:ext uri="{FF2B5EF4-FFF2-40B4-BE49-F238E27FC236}">
                  <a16:creationId xmlns:a16="http://schemas.microsoft.com/office/drawing/2014/main" id="{3B7494B1-2A8B-F6AA-2B09-0091F074C1ED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118;p59">
              <a:extLst>
                <a:ext uri="{FF2B5EF4-FFF2-40B4-BE49-F238E27FC236}">
                  <a16:creationId xmlns:a16="http://schemas.microsoft.com/office/drawing/2014/main" id="{B997664F-D4F4-01B8-EB7C-026157BF9BC7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119;p59">
              <a:extLst>
                <a:ext uri="{FF2B5EF4-FFF2-40B4-BE49-F238E27FC236}">
                  <a16:creationId xmlns:a16="http://schemas.microsoft.com/office/drawing/2014/main" id="{2F583500-E5A2-13E4-F1FD-D8A54E538157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120;p59">
              <a:extLst>
                <a:ext uri="{FF2B5EF4-FFF2-40B4-BE49-F238E27FC236}">
                  <a16:creationId xmlns:a16="http://schemas.microsoft.com/office/drawing/2014/main" id="{CF0904C7-C6E4-099B-9AB7-6B18A9E1F739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121;p59">
              <a:extLst>
                <a:ext uri="{FF2B5EF4-FFF2-40B4-BE49-F238E27FC236}">
                  <a16:creationId xmlns:a16="http://schemas.microsoft.com/office/drawing/2014/main" id="{6B581D5F-FB8D-AE93-BBF3-C6720B89D3A2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122;p59">
              <a:extLst>
                <a:ext uri="{FF2B5EF4-FFF2-40B4-BE49-F238E27FC236}">
                  <a16:creationId xmlns:a16="http://schemas.microsoft.com/office/drawing/2014/main" id="{C84C11E4-9D87-89EC-9D1E-32A521CA312A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123;p59">
              <a:extLst>
                <a:ext uri="{FF2B5EF4-FFF2-40B4-BE49-F238E27FC236}">
                  <a16:creationId xmlns:a16="http://schemas.microsoft.com/office/drawing/2014/main" id="{AB9EB111-313F-E04E-6D78-DDE45BD318DA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124;p59">
              <a:extLst>
                <a:ext uri="{FF2B5EF4-FFF2-40B4-BE49-F238E27FC236}">
                  <a16:creationId xmlns:a16="http://schemas.microsoft.com/office/drawing/2014/main" id="{1BC37FB0-6D42-9BEA-E275-BAB67A451CEC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125;p59">
              <a:extLst>
                <a:ext uri="{FF2B5EF4-FFF2-40B4-BE49-F238E27FC236}">
                  <a16:creationId xmlns:a16="http://schemas.microsoft.com/office/drawing/2014/main" id="{0514CA35-0D47-3287-B814-ACA98CCCA81D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126;p59">
              <a:extLst>
                <a:ext uri="{FF2B5EF4-FFF2-40B4-BE49-F238E27FC236}">
                  <a16:creationId xmlns:a16="http://schemas.microsoft.com/office/drawing/2014/main" id="{9B14D6A0-7176-F79B-3F1A-6C87BF8E7633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127;p59">
              <a:extLst>
                <a:ext uri="{FF2B5EF4-FFF2-40B4-BE49-F238E27FC236}">
                  <a16:creationId xmlns:a16="http://schemas.microsoft.com/office/drawing/2014/main" id="{2019C947-DBF5-AA08-FC9F-865DBF627A2A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128;p59">
              <a:extLst>
                <a:ext uri="{FF2B5EF4-FFF2-40B4-BE49-F238E27FC236}">
                  <a16:creationId xmlns:a16="http://schemas.microsoft.com/office/drawing/2014/main" id="{278B6DBE-E569-4917-745A-2655D9EB3265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129;p59">
              <a:extLst>
                <a:ext uri="{FF2B5EF4-FFF2-40B4-BE49-F238E27FC236}">
                  <a16:creationId xmlns:a16="http://schemas.microsoft.com/office/drawing/2014/main" id="{E69181F6-7392-07D2-367B-E8947DDA1E9C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130;p59">
              <a:extLst>
                <a:ext uri="{FF2B5EF4-FFF2-40B4-BE49-F238E27FC236}">
                  <a16:creationId xmlns:a16="http://schemas.microsoft.com/office/drawing/2014/main" id="{60180517-70DC-2581-AF4A-046A57FCA69D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131;p59">
              <a:extLst>
                <a:ext uri="{FF2B5EF4-FFF2-40B4-BE49-F238E27FC236}">
                  <a16:creationId xmlns:a16="http://schemas.microsoft.com/office/drawing/2014/main" id="{19F2FA8C-51DC-8828-B5C7-92E6ABAE0E89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132;p59">
              <a:extLst>
                <a:ext uri="{FF2B5EF4-FFF2-40B4-BE49-F238E27FC236}">
                  <a16:creationId xmlns:a16="http://schemas.microsoft.com/office/drawing/2014/main" id="{DDFDB351-E38F-90B0-3244-425215999C67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133;p59">
              <a:extLst>
                <a:ext uri="{FF2B5EF4-FFF2-40B4-BE49-F238E27FC236}">
                  <a16:creationId xmlns:a16="http://schemas.microsoft.com/office/drawing/2014/main" id="{53457C77-60CA-8615-E58C-84ABC0FFCC35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4096;p59">
            <a:extLst>
              <a:ext uri="{FF2B5EF4-FFF2-40B4-BE49-F238E27FC236}">
                <a16:creationId xmlns:a16="http://schemas.microsoft.com/office/drawing/2014/main" id="{47B6E37D-A52F-BFEE-2787-564A93F1C811}"/>
              </a:ext>
            </a:extLst>
          </p:cNvPr>
          <p:cNvGrpSpPr>
            <a:grpSpLocks noChangeAspect="1"/>
          </p:cNvGrpSpPr>
          <p:nvPr/>
        </p:nvGrpSpPr>
        <p:grpSpPr>
          <a:xfrm>
            <a:off x="2264704" y="3127334"/>
            <a:ext cx="529200" cy="533657"/>
            <a:chOff x="243074" y="2120607"/>
            <a:chExt cx="2071102" cy="2088543"/>
          </a:xfrm>
        </p:grpSpPr>
        <p:sp>
          <p:nvSpPr>
            <p:cNvPr id="3080" name="Google Shape;4097;p59">
              <a:extLst>
                <a:ext uri="{FF2B5EF4-FFF2-40B4-BE49-F238E27FC236}">
                  <a16:creationId xmlns:a16="http://schemas.microsoft.com/office/drawing/2014/main" id="{9B32B6B3-B9A2-C640-E339-5E1E936EC9D0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4098;p59">
              <a:extLst>
                <a:ext uri="{FF2B5EF4-FFF2-40B4-BE49-F238E27FC236}">
                  <a16:creationId xmlns:a16="http://schemas.microsoft.com/office/drawing/2014/main" id="{783EAA3F-2B91-439B-4DA8-09508A716D62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4099;p59">
              <a:extLst>
                <a:ext uri="{FF2B5EF4-FFF2-40B4-BE49-F238E27FC236}">
                  <a16:creationId xmlns:a16="http://schemas.microsoft.com/office/drawing/2014/main" id="{D556016F-2242-E520-0048-E00B3DFFA385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4100;p59">
              <a:extLst>
                <a:ext uri="{FF2B5EF4-FFF2-40B4-BE49-F238E27FC236}">
                  <a16:creationId xmlns:a16="http://schemas.microsoft.com/office/drawing/2014/main" id="{1B673D9B-311A-0ADF-B032-591FF5ADBFB3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4101;p59">
              <a:extLst>
                <a:ext uri="{FF2B5EF4-FFF2-40B4-BE49-F238E27FC236}">
                  <a16:creationId xmlns:a16="http://schemas.microsoft.com/office/drawing/2014/main" id="{7154894B-1CCA-B1ED-885B-8D83DB53CC01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4102;p59">
              <a:extLst>
                <a:ext uri="{FF2B5EF4-FFF2-40B4-BE49-F238E27FC236}">
                  <a16:creationId xmlns:a16="http://schemas.microsoft.com/office/drawing/2014/main" id="{FE336D66-8D4B-E3F7-0183-0DA57704AAFF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4103;p59">
              <a:extLst>
                <a:ext uri="{FF2B5EF4-FFF2-40B4-BE49-F238E27FC236}">
                  <a16:creationId xmlns:a16="http://schemas.microsoft.com/office/drawing/2014/main" id="{C119393D-BFBD-CAAB-EEB2-561F03FA8F94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4104;p59">
              <a:extLst>
                <a:ext uri="{FF2B5EF4-FFF2-40B4-BE49-F238E27FC236}">
                  <a16:creationId xmlns:a16="http://schemas.microsoft.com/office/drawing/2014/main" id="{D1DE2ACF-02C7-3E33-6954-1E88147F736B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4105;p59">
              <a:extLst>
                <a:ext uri="{FF2B5EF4-FFF2-40B4-BE49-F238E27FC236}">
                  <a16:creationId xmlns:a16="http://schemas.microsoft.com/office/drawing/2014/main" id="{C5E171EE-06B2-ED06-C1BB-08D209458EF5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4106;p59">
              <a:extLst>
                <a:ext uri="{FF2B5EF4-FFF2-40B4-BE49-F238E27FC236}">
                  <a16:creationId xmlns:a16="http://schemas.microsoft.com/office/drawing/2014/main" id="{2A41EF3A-328A-D327-3015-084017B64B57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4107;p59">
              <a:extLst>
                <a:ext uri="{FF2B5EF4-FFF2-40B4-BE49-F238E27FC236}">
                  <a16:creationId xmlns:a16="http://schemas.microsoft.com/office/drawing/2014/main" id="{716EC76C-21F3-1D60-467A-642B92C51D76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4108;p59">
              <a:extLst>
                <a:ext uri="{FF2B5EF4-FFF2-40B4-BE49-F238E27FC236}">
                  <a16:creationId xmlns:a16="http://schemas.microsoft.com/office/drawing/2014/main" id="{22EBFC73-F14B-00C5-CB66-8EBB84BC5698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4109;p59">
              <a:extLst>
                <a:ext uri="{FF2B5EF4-FFF2-40B4-BE49-F238E27FC236}">
                  <a16:creationId xmlns:a16="http://schemas.microsoft.com/office/drawing/2014/main" id="{46D980EF-2032-E008-D379-D0D2B48D66F7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110;p59">
              <a:extLst>
                <a:ext uri="{FF2B5EF4-FFF2-40B4-BE49-F238E27FC236}">
                  <a16:creationId xmlns:a16="http://schemas.microsoft.com/office/drawing/2014/main" id="{0D5969FE-5F49-EC2F-A45E-18BBF176FE46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111;p59">
              <a:extLst>
                <a:ext uri="{FF2B5EF4-FFF2-40B4-BE49-F238E27FC236}">
                  <a16:creationId xmlns:a16="http://schemas.microsoft.com/office/drawing/2014/main" id="{DBB6063A-584D-08FA-0BB6-A8166B818C87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112;p59">
              <a:extLst>
                <a:ext uri="{FF2B5EF4-FFF2-40B4-BE49-F238E27FC236}">
                  <a16:creationId xmlns:a16="http://schemas.microsoft.com/office/drawing/2014/main" id="{29F51CBF-1B20-78B3-60C3-6887128F1CBC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113;p59">
              <a:extLst>
                <a:ext uri="{FF2B5EF4-FFF2-40B4-BE49-F238E27FC236}">
                  <a16:creationId xmlns:a16="http://schemas.microsoft.com/office/drawing/2014/main" id="{95EE00FC-5EFF-9C5A-F711-998B072F78D7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114;p59">
              <a:extLst>
                <a:ext uri="{FF2B5EF4-FFF2-40B4-BE49-F238E27FC236}">
                  <a16:creationId xmlns:a16="http://schemas.microsoft.com/office/drawing/2014/main" id="{AE376508-3F51-3CB4-03BE-61519AFF3349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115;p59">
              <a:extLst>
                <a:ext uri="{FF2B5EF4-FFF2-40B4-BE49-F238E27FC236}">
                  <a16:creationId xmlns:a16="http://schemas.microsoft.com/office/drawing/2014/main" id="{68FE7BEB-B7DD-3901-4605-EBBAC55FF9EB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116;p59">
              <a:extLst>
                <a:ext uri="{FF2B5EF4-FFF2-40B4-BE49-F238E27FC236}">
                  <a16:creationId xmlns:a16="http://schemas.microsoft.com/office/drawing/2014/main" id="{5907B91A-0B4C-3960-16B5-0D0E58FE8415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117;p59">
              <a:extLst>
                <a:ext uri="{FF2B5EF4-FFF2-40B4-BE49-F238E27FC236}">
                  <a16:creationId xmlns:a16="http://schemas.microsoft.com/office/drawing/2014/main" id="{A66299C7-F23C-6EF1-4CD5-5F67726D41A3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118;p59">
              <a:extLst>
                <a:ext uri="{FF2B5EF4-FFF2-40B4-BE49-F238E27FC236}">
                  <a16:creationId xmlns:a16="http://schemas.microsoft.com/office/drawing/2014/main" id="{0750D2C6-2717-1FF4-6A34-002E01A46A22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119;p59">
              <a:extLst>
                <a:ext uri="{FF2B5EF4-FFF2-40B4-BE49-F238E27FC236}">
                  <a16:creationId xmlns:a16="http://schemas.microsoft.com/office/drawing/2014/main" id="{F4F45C6C-BC03-F256-A5EC-F06D2264E55D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4120;p59">
              <a:extLst>
                <a:ext uri="{FF2B5EF4-FFF2-40B4-BE49-F238E27FC236}">
                  <a16:creationId xmlns:a16="http://schemas.microsoft.com/office/drawing/2014/main" id="{D7A01D6D-E155-62BD-536B-EF9DC27258E8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4121;p59">
              <a:extLst>
                <a:ext uri="{FF2B5EF4-FFF2-40B4-BE49-F238E27FC236}">
                  <a16:creationId xmlns:a16="http://schemas.microsoft.com/office/drawing/2014/main" id="{D0A50946-454E-38C5-5D98-786E6800D76C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4122;p59">
              <a:extLst>
                <a:ext uri="{FF2B5EF4-FFF2-40B4-BE49-F238E27FC236}">
                  <a16:creationId xmlns:a16="http://schemas.microsoft.com/office/drawing/2014/main" id="{19354271-97AA-A91E-BA05-96155B06792D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4123;p59">
              <a:extLst>
                <a:ext uri="{FF2B5EF4-FFF2-40B4-BE49-F238E27FC236}">
                  <a16:creationId xmlns:a16="http://schemas.microsoft.com/office/drawing/2014/main" id="{33974BFD-8DB5-1361-EB0B-439F1F20BCDB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4124;p59">
              <a:extLst>
                <a:ext uri="{FF2B5EF4-FFF2-40B4-BE49-F238E27FC236}">
                  <a16:creationId xmlns:a16="http://schemas.microsoft.com/office/drawing/2014/main" id="{6AA83CCA-7905-55B6-2F81-318EAC945E2C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4125;p59">
              <a:extLst>
                <a:ext uri="{FF2B5EF4-FFF2-40B4-BE49-F238E27FC236}">
                  <a16:creationId xmlns:a16="http://schemas.microsoft.com/office/drawing/2014/main" id="{F9794B44-8F01-EECA-CF7F-EA7E1CF265BD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126;p59">
              <a:extLst>
                <a:ext uri="{FF2B5EF4-FFF2-40B4-BE49-F238E27FC236}">
                  <a16:creationId xmlns:a16="http://schemas.microsoft.com/office/drawing/2014/main" id="{8A0D2F33-2E8D-E3A2-0E0B-BF53270136A8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127;p59">
              <a:extLst>
                <a:ext uri="{FF2B5EF4-FFF2-40B4-BE49-F238E27FC236}">
                  <a16:creationId xmlns:a16="http://schemas.microsoft.com/office/drawing/2014/main" id="{FBDE412E-DE40-627C-58E3-242FF1D6B86C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128;p59">
              <a:extLst>
                <a:ext uri="{FF2B5EF4-FFF2-40B4-BE49-F238E27FC236}">
                  <a16:creationId xmlns:a16="http://schemas.microsoft.com/office/drawing/2014/main" id="{BDFAE992-7D0E-8E58-8CCB-8CA570DAEF1F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129;p59">
              <a:extLst>
                <a:ext uri="{FF2B5EF4-FFF2-40B4-BE49-F238E27FC236}">
                  <a16:creationId xmlns:a16="http://schemas.microsoft.com/office/drawing/2014/main" id="{8F7D38A3-84BD-B003-1627-C11A74BBAE0C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130;p59">
              <a:extLst>
                <a:ext uri="{FF2B5EF4-FFF2-40B4-BE49-F238E27FC236}">
                  <a16:creationId xmlns:a16="http://schemas.microsoft.com/office/drawing/2014/main" id="{E393AA8C-E31D-8CFD-8B88-DF49CEAD7F7A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131;p59">
              <a:extLst>
                <a:ext uri="{FF2B5EF4-FFF2-40B4-BE49-F238E27FC236}">
                  <a16:creationId xmlns:a16="http://schemas.microsoft.com/office/drawing/2014/main" id="{C04CCB06-A52D-5D27-70EC-DAABC9EF5D27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132;p59">
              <a:extLst>
                <a:ext uri="{FF2B5EF4-FFF2-40B4-BE49-F238E27FC236}">
                  <a16:creationId xmlns:a16="http://schemas.microsoft.com/office/drawing/2014/main" id="{DF22ADD6-2366-1573-1333-884AEB3B9E6A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133;p59">
              <a:extLst>
                <a:ext uri="{FF2B5EF4-FFF2-40B4-BE49-F238E27FC236}">
                  <a16:creationId xmlns:a16="http://schemas.microsoft.com/office/drawing/2014/main" id="{E0BEE7B9-249B-F1B9-FDBE-882717BED931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4096;p59">
            <a:extLst>
              <a:ext uri="{FF2B5EF4-FFF2-40B4-BE49-F238E27FC236}">
                <a16:creationId xmlns:a16="http://schemas.microsoft.com/office/drawing/2014/main" id="{6839507D-9CFF-7860-6BB2-D5532EA9C51C}"/>
              </a:ext>
            </a:extLst>
          </p:cNvPr>
          <p:cNvGrpSpPr>
            <a:grpSpLocks noChangeAspect="1"/>
          </p:cNvGrpSpPr>
          <p:nvPr/>
        </p:nvGrpSpPr>
        <p:grpSpPr>
          <a:xfrm>
            <a:off x="4969979" y="1612306"/>
            <a:ext cx="529200" cy="533657"/>
            <a:chOff x="243074" y="2120607"/>
            <a:chExt cx="2071102" cy="2088543"/>
          </a:xfrm>
        </p:grpSpPr>
        <p:sp>
          <p:nvSpPr>
            <p:cNvPr id="3130" name="Google Shape;4097;p59">
              <a:extLst>
                <a:ext uri="{FF2B5EF4-FFF2-40B4-BE49-F238E27FC236}">
                  <a16:creationId xmlns:a16="http://schemas.microsoft.com/office/drawing/2014/main" id="{80AD957D-B0C7-E144-7474-C03282C2A147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98;p59">
              <a:extLst>
                <a:ext uri="{FF2B5EF4-FFF2-40B4-BE49-F238E27FC236}">
                  <a16:creationId xmlns:a16="http://schemas.microsoft.com/office/drawing/2014/main" id="{EE494C61-308B-269D-6A85-061AA92BD77A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99;p59">
              <a:extLst>
                <a:ext uri="{FF2B5EF4-FFF2-40B4-BE49-F238E27FC236}">
                  <a16:creationId xmlns:a16="http://schemas.microsoft.com/office/drawing/2014/main" id="{176B90D3-F02E-29B4-1063-5AF87E1FBAE3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100;p59">
              <a:extLst>
                <a:ext uri="{FF2B5EF4-FFF2-40B4-BE49-F238E27FC236}">
                  <a16:creationId xmlns:a16="http://schemas.microsoft.com/office/drawing/2014/main" id="{A89C3BA0-48F6-4871-BFF4-4BD7FA9B1E6A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101;p59">
              <a:extLst>
                <a:ext uri="{FF2B5EF4-FFF2-40B4-BE49-F238E27FC236}">
                  <a16:creationId xmlns:a16="http://schemas.microsoft.com/office/drawing/2014/main" id="{9C76010F-F814-FD4F-8463-010D0CC385AE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102;p59">
              <a:extLst>
                <a:ext uri="{FF2B5EF4-FFF2-40B4-BE49-F238E27FC236}">
                  <a16:creationId xmlns:a16="http://schemas.microsoft.com/office/drawing/2014/main" id="{F4FC1630-E66A-DED8-FFF2-C85BAD85F29B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4103;p59">
              <a:extLst>
                <a:ext uri="{FF2B5EF4-FFF2-40B4-BE49-F238E27FC236}">
                  <a16:creationId xmlns:a16="http://schemas.microsoft.com/office/drawing/2014/main" id="{FF18AE21-5A85-F0CB-6984-4697F946BD6F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4104;p59">
              <a:extLst>
                <a:ext uri="{FF2B5EF4-FFF2-40B4-BE49-F238E27FC236}">
                  <a16:creationId xmlns:a16="http://schemas.microsoft.com/office/drawing/2014/main" id="{B2C7F030-A604-6A7C-96A2-13315C08DFAD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4105;p59">
              <a:extLst>
                <a:ext uri="{FF2B5EF4-FFF2-40B4-BE49-F238E27FC236}">
                  <a16:creationId xmlns:a16="http://schemas.microsoft.com/office/drawing/2014/main" id="{97BA13A9-3ABA-E3BB-4CCB-523EE7AF9377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4106;p59">
              <a:extLst>
                <a:ext uri="{FF2B5EF4-FFF2-40B4-BE49-F238E27FC236}">
                  <a16:creationId xmlns:a16="http://schemas.microsoft.com/office/drawing/2014/main" id="{03EAD071-D34C-204E-C7AC-B69F71B9C9E8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4107;p59">
              <a:extLst>
                <a:ext uri="{FF2B5EF4-FFF2-40B4-BE49-F238E27FC236}">
                  <a16:creationId xmlns:a16="http://schemas.microsoft.com/office/drawing/2014/main" id="{210A2A82-5B0A-E630-5501-6F7F2699F5AD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4108;p59">
              <a:extLst>
                <a:ext uri="{FF2B5EF4-FFF2-40B4-BE49-F238E27FC236}">
                  <a16:creationId xmlns:a16="http://schemas.microsoft.com/office/drawing/2014/main" id="{307F9069-1132-1BCB-1E1D-F98C689226E0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4109;p59">
              <a:extLst>
                <a:ext uri="{FF2B5EF4-FFF2-40B4-BE49-F238E27FC236}">
                  <a16:creationId xmlns:a16="http://schemas.microsoft.com/office/drawing/2014/main" id="{C4F829DB-2C97-E204-71F2-3C8CA03DEC5A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4110;p59">
              <a:extLst>
                <a:ext uri="{FF2B5EF4-FFF2-40B4-BE49-F238E27FC236}">
                  <a16:creationId xmlns:a16="http://schemas.microsoft.com/office/drawing/2014/main" id="{DB712206-10E7-4AB2-B9DF-1A647287B250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111;p59">
              <a:extLst>
                <a:ext uri="{FF2B5EF4-FFF2-40B4-BE49-F238E27FC236}">
                  <a16:creationId xmlns:a16="http://schemas.microsoft.com/office/drawing/2014/main" id="{F825C22C-59B6-D950-4A60-E3741BF1D180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112;p59">
              <a:extLst>
                <a:ext uri="{FF2B5EF4-FFF2-40B4-BE49-F238E27FC236}">
                  <a16:creationId xmlns:a16="http://schemas.microsoft.com/office/drawing/2014/main" id="{44F740A2-03EB-BEDA-2D96-583F6D26950B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113;p59">
              <a:extLst>
                <a:ext uri="{FF2B5EF4-FFF2-40B4-BE49-F238E27FC236}">
                  <a16:creationId xmlns:a16="http://schemas.microsoft.com/office/drawing/2014/main" id="{AD2992FE-CC5B-DD59-D586-AA9124BB588C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114;p59">
              <a:extLst>
                <a:ext uri="{FF2B5EF4-FFF2-40B4-BE49-F238E27FC236}">
                  <a16:creationId xmlns:a16="http://schemas.microsoft.com/office/drawing/2014/main" id="{E7BD3E35-292E-37A3-EF39-C33A5DEF9437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115;p59">
              <a:extLst>
                <a:ext uri="{FF2B5EF4-FFF2-40B4-BE49-F238E27FC236}">
                  <a16:creationId xmlns:a16="http://schemas.microsoft.com/office/drawing/2014/main" id="{B167E05E-A320-3C52-D842-D596861F569F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116;p59">
              <a:extLst>
                <a:ext uri="{FF2B5EF4-FFF2-40B4-BE49-F238E27FC236}">
                  <a16:creationId xmlns:a16="http://schemas.microsoft.com/office/drawing/2014/main" id="{33653E70-B8A7-E706-9D15-3FCB40677238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117;p59">
              <a:extLst>
                <a:ext uri="{FF2B5EF4-FFF2-40B4-BE49-F238E27FC236}">
                  <a16:creationId xmlns:a16="http://schemas.microsoft.com/office/drawing/2014/main" id="{BFEB751C-3AAB-33F2-6E38-F0D7526762C8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118;p59">
              <a:extLst>
                <a:ext uri="{FF2B5EF4-FFF2-40B4-BE49-F238E27FC236}">
                  <a16:creationId xmlns:a16="http://schemas.microsoft.com/office/drawing/2014/main" id="{41F2BFB9-E8A5-6F5C-35D7-7667F16C6310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119;p59">
              <a:extLst>
                <a:ext uri="{FF2B5EF4-FFF2-40B4-BE49-F238E27FC236}">
                  <a16:creationId xmlns:a16="http://schemas.microsoft.com/office/drawing/2014/main" id="{2A52033D-F98E-B645-B071-38A245DA506E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120;p59">
              <a:extLst>
                <a:ext uri="{FF2B5EF4-FFF2-40B4-BE49-F238E27FC236}">
                  <a16:creationId xmlns:a16="http://schemas.microsoft.com/office/drawing/2014/main" id="{72F7F5DC-DEEF-CC74-6B45-D8B42056BE6F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121;p59">
              <a:extLst>
                <a:ext uri="{FF2B5EF4-FFF2-40B4-BE49-F238E27FC236}">
                  <a16:creationId xmlns:a16="http://schemas.microsoft.com/office/drawing/2014/main" id="{CE0E44EB-B1A3-26C1-7144-453FE2FBB76E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122;p59">
              <a:extLst>
                <a:ext uri="{FF2B5EF4-FFF2-40B4-BE49-F238E27FC236}">
                  <a16:creationId xmlns:a16="http://schemas.microsoft.com/office/drawing/2014/main" id="{77BCCC6E-2431-7CE9-F64A-2C6C9195C134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123;p59">
              <a:extLst>
                <a:ext uri="{FF2B5EF4-FFF2-40B4-BE49-F238E27FC236}">
                  <a16:creationId xmlns:a16="http://schemas.microsoft.com/office/drawing/2014/main" id="{A4CB6536-4338-D262-2844-C4C9D0874DFD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124;p59">
              <a:extLst>
                <a:ext uri="{FF2B5EF4-FFF2-40B4-BE49-F238E27FC236}">
                  <a16:creationId xmlns:a16="http://schemas.microsoft.com/office/drawing/2014/main" id="{340528C2-1CDF-8FF6-67A7-F2133CDE2873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4125;p59">
              <a:extLst>
                <a:ext uri="{FF2B5EF4-FFF2-40B4-BE49-F238E27FC236}">
                  <a16:creationId xmlns:a16="http://schemas.microsoft.com/office/drawing/2014/main" id="{3FC97569-1AC0-0FDB-CA65-6082F7C680A4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126;p59">
              <a:extLst>
                <a:ext uri="{FF2B5EF4-FFF2-40B4-BE49-F238E27FC236}">
                  <a16:creationId xmlns:a16="http://schemas.microsoft.com/office/drawing/2014/main" id="{ABC05541-1B26-91AF-578E-E5181817169E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127;p59">
              <a:extLst>
                <a:ext uri="{FF2B5EF4-FFF2-40B4-BE49-F238E27FC236}">
                  <a16:creationId xmlns:a16="http://schemas.microsoft.com/office/drawing/2014/main" id="{93CA8C1C-E008-EFF5-C317-86E702BE674B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128;p59">
              <a:extLst>
                <a:ext uri="{FF2B5EF4-FFF2-40B4-BE49-F238E27FC236}">
                  <a16:creationId xmlns:a16="http://schemas.microsoft.com/office/drawing/2014/main" id="{2FFCA451-23C5-063E-0BD5-A904B753F0C6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129;p59">
              <a:extLst>
                <a:ext uri="{FF2B5EF4-FFF2-40B4-BE49-F238E27FC236}">
                  <a16:creationId xmlns:a16="http://schemas.microsoft.com/office/drawing/2014/main" id="{6AA50461-DEF2-DDEB-C15F-E68DC0FD6D20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130;p59">
              <a:extLst>
                <a:ext uri="{FF2B5EF4-FFF2-40B4-BE49-F238E27FC236}">
                  <a16:creationId xmlns:a16="http://schemas.microsoft.com/office/drawing/2014/main" id="{5F634FBE-3442-AD49-802C-5A0944ECC7D2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4131;p59">
              <a:extLst>
                <a:ext uri="{FF2B5EF4-FFF2-40B4-BE49-F238E27FC236}">
                  <a16:creationId xmlns:a16="http://schemas.microsoft.com/office/drawing/2014/main" id="{6A54D2EA-A1FA-F9D2-486D-663C023BB13A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132;p59">
              <a:extLst>
                <a:ext uri="{FF2B5EF4-FFF2-40B4-BE49-F238E27FC236}">
                  <a16:creationId xmlns:a16="http://schemas.microsoft.com/office/drawing/2014/main" id="{969F6DD8-D953-C945-4880-48898127FE12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133;p59">
              <a:extLst>
                <a:ext uri="{FF2B5EF4-FFF2-40B4-BE49-F238E27FC236}">
                  <a16:creationId xmlns:a16="http://schemas.microsoft.com/office/drawing/2014/main" id="{2D29B646-731B-84CD-A7ED-61116E9A323A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4096;p59">
            <a:extLst>
              <a:ext uri="{FF2B5EF4-FFF2-40B4-BE49-F238E27FC236}">
                <a16:creationId xmlns:a16="http://schemas.microsoft.com/office/drawing/2014/main" id="{75378E1C-D0A0-6166-18D5-EBB6DFB9806E}"/>
              </a:ext>
            </a:extLst>
          </p:cNvPr>
          <p:cNvGrpSpPr>
            <a:grpSpLocks noChangeAspect="1"/>
          </p:cNvGrpSpPr>
          <p:nvPr/>
        </p:nvGrpSpPr>
        <p:grpSpPr>
          <a:xfrm>
            <a:off x="4975605" y="3117652"/>
            <a:ext cx="529200" cy="533657"/>
            <a:chOff x="243074" y="2120607"/>
            <a:chExt cx="2071102" cy="2088543"/>
          </a:xfrm>
        </p:grpSpPr>
        <p:sp>
          <p:nvSpPr>
            <p:cNvPr id="3232" name="Google Shape;4097;p59">
              <a:extLst>
                <a:ext uri="{FF2B5EF4-FFF2-40B4-BE49-F238E27FC236}">
                  <a16:creationId xmlns:a16="http://schemas.microsoft.com/office/drawing/2014/main" id="{4677BBBB-E21D-9A49-D2A7-13DFEAE2DBC9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098;p59">
              <a:extLst>
                <a:ext uri="{FF2B5EF4-FFF2-40B4-BE49-F238E27FC236}">
                  <a16:creationId xmlns:a16="http://schemas.microsoft.com/office/drawing/2014/main" id="{73B6AA51-3CD6-CCC6-9C0E-279A90439268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099;p59">
              <a:extLst>
                <a:ext uri="{FF2B5EF4-FFF2-40B4-BE49-F238E27FC236}">
                  <a16:creationId xmlns:a16="http://schemas.microsoft.com/office/drawing/2014/main" id="{1C684094-09B1-73B8-7DD2-64C785BE3AC5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100;p59">
              <a:extLst>
                <a:ext uri="{FF2B5EF4-FFF2-40B4-BE49-F238E27FC236}">
                  <a16:creationId xmlns:a16="http://schemas.microsoft.com/office/drawing/2014/main" id="{C1DFF4F8-2CF0-24E9-2096-66B7A6C65E2E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4101;p59">
              <a:extLst>
                <a:ext uri="{FF2B5EF4-FFF2-40B4-BE49-F238E27FC236}">
                  <a16:creationId xmlns:a16="http://schemas.microsoft.com/office/drawing/2014/main" id="{FB3BC98A-6CD9-5C78-48B0-FA65518F4FBA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4102;p59">
              <a:extLst>
                <a:ext uri="{FF2B5EF4-FFF2-40B4-BE49-F238E27FC236}">
                  <a16:creationId xmlns:a16="http://schemas.microsoft.com/office/drawing/2014/main" id="{E58E6F41-ADD3-3E65-7C84-9D8CF2323A16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103;p59">
              <a:extLst>
                <a:ext uri="{FF2B5EF4-FFF2-40B4-BE49-F238E27FC236}">
                  <a16:creationId xmlns:a16="http://schemas.microsoft.com/office/drawing/2014/main" id="{25B2B7E3-6743-CF64-D998-15CB4875CB63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104;p59">
              <a:extLst>
                <a:ext uri="{FF2B5EF4-FFF2-40B4-BE49-F238E27FC236}">
                  <a16:creationId xmlns:a16="http://schemas.microsoft.com/office/drawing/2014/main" id="{CB807CA0-198C-6AB1-368A-CFEEB0810972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105;p59">
              <a:extLst>
                <a:ext uri="{FF2B5EF4-FFF2-40B4-BE49-F238E27FC236}">
                  <a16:creationId xmlns:a16="http://schemas.microsoft.com/office/drawing/2014/main" id="{898545D4-5B0A-B08A-6AB0-6973BEC99B60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106;p59">
              <a:extLst>
                <a:ext uri="{FF2B5EF4-FFF2-40B4-BE49-F238E27FC236}">
                  <a16:creationId xmlns:a16="http://schemas.microsoft.com/office/drawing/2014/main" id="{AC586F29-51AD-1738-91E3-D27C8CEDC237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107;p59">
              <a:extLst>
                <a:ext uri="{FF2B5EF4-FFF2-40B4-BE49-F238E27FC236}">
                  <a16:creationId xmlns:a16="http://schemas.microsoft.com/office/drawing/2014/main" id="{A30E5140-4190-A4A1-ECD2-E2DEA7B3AFD8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108;p59">
              <a:extLst>
                <a:ext uri="{FF2B5EF4-FFF2-40B4-BE49-F238E27FC236}">
                  <a16:creationId xmlns:a16="http://schemas.microsoft.com/office/drawing/2014/main" id="{347515B4-B2EB-C13E-B256-487AE4886608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109;p59">
              <a:extLst>
                <a:ext uri="{FF2B5EF4-FFF2-40B4-BE49-F238E27FC236}">
                  <a16:creationId xmlns:a16="http://schemas.microsoft.com/office/drawing/2014/main" id="{D6836376-A1DD-D3AE-30E7-4F5C51868878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110;p59">
              <a:extLst>
                <a:ext uri="{FF2B5EF4-FFF2-40B4-BE49-F238E27FC236}">
                  <a16:creationId xmlns:a16="http://schemas.microsoft.com/office/drawing/2014/main" id="{A0068069-CC1F-9E87-6959-BCDAAF6B4E00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111;p59">
              <a:extLst>
                <a:ext uri="{FF2B5EF4-FFF2-40B4-BE49-F238E27FC236}">
                  <a16:creationId xmlns:a16="http://schemas.microsoft.com/office/drawing/2014/main" id="{AC2FB3E5-36EC-4EBB-852E-D62C3783172E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112;p59">
              <a:extLst>
                <a:ext uri="{FF2B5EF4-FFF2-40B4-BE49-F238E27FC236}">
                  <a16:creationId xmlns:a16="http://schemas.microsoft.com/office/drawing/2014/main" id="{D6643127-8CC1-99F7-E00E-28A4FDF2FE79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113;p59">
              <a:extLst>
                <a:ext uri="{FF2B5EF4-FFF2-40B4-BE49-F238E27FC236}">
                  <a16:creationId xmlns:a16="http://schemas.microsoft.com/office/drawing/2014/main" id="{B9D197AA-19F6-08C7-C249-6C459A11E4B6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114;p59">
              <a:extLst>
                <a:ext uri="{FF2B5EF4-FFF2-40B4-BE49-F238E27FC236}">
                  <a16:creationId xmlns:a16="http://schemas.microsoft.com/office/drawing/2014/main" id="{63D09DB4-FE8D-9450-15BE-B5BBD514E2A6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115;p59">
              <a:extLst>
                <a:ext uri="{FF2B5EF4-FFF2-40B4-BE49-F238E27FC236}">
                  <a16:creationId xmlns:a16="http://schemas.microsoft.com/office/drawing/2014/main" id="{778157C3-EC33-CBA1-CFFF-5908B2C342D5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116;p59">
              <a:extLst>
                <a:ext uri="{FF2B5EF4-FFF2-40B4-BE49-F238E27FC236}">
                  <a16:creationId xmlns:a16="http://schemas.microsoft.com/office/drawing/2014/main" id="{8BC359F5-D98D-997D-AB31-29A69D40C6D6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117;p59">
              <a:extLst>
                <a:ext uri="{FF2B5EF4-FFF2-40B4-BE49-F238E27FC236}">
                  <a16:creationId xmlns:a16="http://schemas.microsoft.com/office/drawing/2014/main" id="{552CEF33-C8A9-767A-575A-02F5C00ED8D6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118;p59">
              <a:extLst>
                <a:ext uri="{FF2B5EF4-FFF2-40B4-BE49-F238E27FC236}">
                  <a16:creationId xmlns:a16="http://schemas.microsoft.com/office/drawing/2014/main" id="{35C09087-107E-4848-5335-D75296DE4527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119;p59">
              <a:extLst>
                <a:ext uri="{FF2B5EF4-FFF2-40B4-BE49-F238E27FC236}">
                  <a16:creationId xmlns:a16="http://schemas.microsoft.com/office/drawing/2014/main" id="{9E79C318-3B73-39EC-78E9-02EB74DCAD88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120;p59">
              <a:extLst>
                <a:ext uri="{FF2B5EF4-FFF2-40B4-BE49-F238E27FC236}">
                  <a16:creationId xmlns:a16="http://schemas.microsoft.com/office/drawing/2014/main" id="{A6F06997-3F15-D7FA-5A26-A072791D0A25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121;p59">
              <a:extLst>
                <a:ext uri="{FF2B5EF4-FFF2-40B4-BE49-F238E27FC236}">
                  <a16:creationId xmlns:a16="http://schemas.microsoft.com/office/drawing/2014/main" id="{BE085584-5CC1-543D-0E0A-A8EF7D138204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122;p59">
              <a:extLst>
                <a:ext uri="{FF2B5EF4-FFF2-40B4-BE49-F238E27FC236}">
                  <a16:creationId xmlns:a16="http://schemas.microsoft.com/office/drawing/2014/main" id="{DF5119E8-8C2E-F4C3-C0B4-540296E4CB7D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123;p59">
              <a:extLst>
                <a:ext uri="{FF2B5EF4-FFF2-40B4-BE49-F238E27FC236}">
                  <a16:creationId xmlns:a16="http://schemas.microsoft.com/office/drawing/2014/main" id="{73DAF4C7-E425-A252-EE89-C6ECEE9A7FAB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124;p59">
              <a:extLst>
                <a:ext uri="{FF2B5EF4-FFF2-40B4-BE49-F238E27FC236}">
                  <a16:creationId xmlns:a16="http://schemas.microsoft.com/office/drawing/2014/main" id="{9B6FD740-CBED-65AF-09A8-3B78B1FB6EE7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125;p59">
              <a:extLst>
                <a:ext uri="{FF2B5EF4-FFF2-40B4-BE49-F238E27FC236}">
                  <a16:creationId xmlns:a16="http://schemas.microsoft.com/office/drawing/2014/main" id="{E5AF95DF-E04E-C28C-ADC1-0FA652E7A1C6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126;p59">
              <a:extLst>
                <a:ext uri="{FF2B5EF4-FFF2-40B4-BE49-F238E27FC236}">
                  <a16:creationId xmlns:a16="http://schemas.microsoft.com/office/drawing/2014/main" id="{8D510E99-F43E-02AC-E058-7EDC8BBEBC47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127;p59">
              <a:extLst>
                <a:ext uri="{FF2B5EF4-FFF2-40B4-BE49-F238E27FC236}">
                  <a16:creationId xmlns:a16="http://schemas.microsoft.com/office/drawing/2014/main" id="{A75054DE-ECDC-DD89-3BDF-4F242CFCCDEA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128;p59">
              <a:extLst>
                <a:ext uri="{FF2B5EF4-FFF2-40B4-BE49-F238E27FC236}">
                  <a16:creationId xmlns:a16="http://schemas.microsoft.com/office/drawing/2014/main" id="{3F2A95EC-7BBC-F7B2-B09E-A6AEA36DF14A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129;p59">
              <a:extLst>
                <a:ext uri="{FF2B5EF4-FFF2-40B4-BE49-F238E27FC236}">
                  <a16:creationId xmlns:a16="http://schemas.microsoft.com/office/drawing/2014/main" id="{E3929AF3-1685-B125-3276-BF84B90DDA44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130;p59">
              <a:extLst>
                <a:ext uri="{FF2B5EF4-FFF2-40B4-BE49-F238E27FC236}">
                  <a16:creationId xmlns:a16="http://schemas.microsoft.com/office/drawing/2014/main" id="{D7D5B3CD-FAEB-766D-78AC-BEB93F1B62DA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131;p59">
              <a:extLst>
                <a:ext uri="{FF2B5EF4-FFF2-40B4-BE49-F238E27FC236}">
                  <a16:creationId xmlns:a16="http://schemas.microsoft.com/office/drawing/2014/main" id="{B9D1FB48-524B-538C-3076-832929318B92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132;p59">
              <a:extLst>
                <a:ext uri="{FF2B5EF4-FFF2-40B4-BE49-F238E27FC236}">
                  <a16:creationId xmlns:a16="http://schemas.microsoft.com/office/drawing/2014/main" id="{34FB5715-D147-8790-C50F-1837ADA73325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133;p59">
              <a:extLst>
                <a:ext uri="{FF2B5EF4-FFF2-40B4-BE49-F238E27FC236}">
                  <a16:creationId xmlns:a16="http://schemas.microsoft.com/office/drawing/2014/main" id="{05E96FA0-0145-5A94-B7CA-CCE93B47D484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9" name="Google Shape;4096;p59">
            <a:extLst>
              <a:ext uri="{FF2B5EF4-FFF2-40B4-BE49-F238E27FC236}">
                <a16:creationId xmlns:a16="http://schemas.microsoft.com/office/drawing/2014/main" id="{36F09F32-F236-BF46-1453-BF3B949EC5F8}"/>
              </a:ext>
            </a:extLst>
          </p:cNvPr>
          <p:cNvGrpSpPr>
            <a:grpSpLocks noChangeAspect="1"/>
          </p:cNvGrpSpPr>
          <p:nvPr/>
        </p:nvGrpSpPr>
        <p:grpSpPr>
          <a:xfrm>
            <a:off x="7644836" y="2376728"/>
            <a:ext cx="529200" cy="533657"/>
            <a:chOff x="243074" y="2120607"/>
            <a:chExt cx="2071102" cy="2088543"/>
          </a:xfrm>
        </p:grpSpPr>
        <p:sp>
          <p:nvSpPr>
            <p:cNvPr id="3270" name="Google Shape;4097;p59">
              <a:extLst>
                <a:ext uri="{FF2B5EF4-FFF2-40B4-BE49-F238E27FC236}">
                  <a16:creationId xmlns:a16="http://schemas.microsoft.com/office/drawing/2014/main" id="{9AFE79AC-BBA0-EA50-A1D9-FD0244CD6BF5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098;p59">
              <a:extLst>
                <a:ext uri="{FF2B5EF4-FFF2-40B4-BE49-F238E27FC236}">
                  <a16:creationId xmlns:a16="http://schemas.microsoft.com/office/drawing/2014/main" id="{81F24A61-EEEB-04F8-94CE-F5D52823277A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099;p59">
              <a:extLst>
                <a:ext uri="{FF2B5EF4-FFF2-40B4-BE49-F238E27FC236}">
                  <a16:creationId xmlns:a16="http://schemas.microsoft.com/office/drawing/2014/main" id="{8E50523D-9BFC-1D49-DA9D-744DF70A5F88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100;p59">
              <a:extLst>
                <a:ext uri="{FF2B5EF4-FFF2-40B4-BE49-F238E27FC236}">
                  <a16:creationId xmlns:a16="http://schemas.microsoft.com/office/drawing/2014/main" id="{B63BD162-C107-13A3-37ED-705208B03E70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101;p59">
              <a:extLst>
                <a:ext uri="{FF2B5EF4-FFF2-40B4-BE49-F238E27FC236}">
                  <a16:creationId xmlns:a16="http://schemas.microsoft.com/office/drawing/2014/main" id="{67068E74-90FA-4273-F352-001F265660F4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102;p59">
              <a:extLst>
                <a:ext uri="{FF2B5EF4-FFF2-40B4-BE49-F238E27FC236}">
                  <a16:creationId xmlns:a16="http://schemas.microsoft.com/office/drawing/2014/main" id="{6D0A9691-15D9-549E-E293-A57FE8D2FAB8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103;p59">
              <a:extLst>
                <a:ext uri="{FF2B5EF4-FFF2-40B4-BE49-F238E27FC236}">
                  <a16:creationId xmlns:a16="http://schemas.microsoft.com/office/drawing/2014/main" id="{087B9CA8-83C2-395F-6B2B-DA62CDCB48DB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104;p59">
              <a:extLst>
                <a:ext uri="{FF2B5EF4-FFF2-40B4-BE49-F238E27FC236}">
                  <a16:creationId xmlns:a16="http://schemas.microsoft.com/office/drawing/2014/main" id="{C0142479-F6BE-A2A9-2FED-147B57BA4AC9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105;p59">
              <a:extLst>
                <a:ext uri="{FF2B5EF4-FFF2-40B4-BE49-F238E27FC236}">
                  <a16:creationId xmlns:a16="http://schemas.microsoft.com/office/drawing/2014/main" id="{CBCAE2EB-64AB-CC6F-CC75-939AD516DFAC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106;p59">
              <a:extLst>
                <a:ext uri="{FF2B5EF4-FFF2-40B4-BE49-F238E27FC236}">
                  <a16:creationId xmlns:a16="http://schemas.microsoft.com/office/drawing/2014/main" id="{C4CC06AD-1893-05C1-CD1A-CA4141466BF8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107;p59">
              <a:extLst>
                <a:ext uri="{FF2B5EF4-FFF2-40B4-BE49-F238E27FC236}">
                  <a16:creationId xmlns:a16="http://schemas.microsoft.com/office/drawing/2014/main" id="{C08C5449-C6E2-FDAB-3E19-1EE85E12E04E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108;p59">
              <a:extLst>
                <a:ext uri="{FF2B5EF4-FFF2-40B4-BE49-F238E27FC236}">
                  <a16:creationId xmlns:a16="http://schemas.microsoft.com/office/drawing/2014/main" id="{0ABE1D39-64F2-90D0-0656-56C77DD3474C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109;p59">
              <a:extLst>
                <a:ext uri="{FF2B5EF4-FFF2-40B4-BE49-F238E27FC236}">
                  <a16:creationId xmlns:a16="http://schemas.microsoft.com/office/drawing/2014/main" id="{3A9EE168-CD9D-D942-6C2E-E14910E6FD8F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110;p59">
              <a:extLst>
                <a:ext uri="{FF2B5EF4-FFF2-40B4-BE49-F238E27FC236}">
                  <a16:creationId xmlns:a16="http://schemas.microsoft.com/office/drawing/2014/main" id="{6B58C377-1BC7-BB1F-A583-7A6AD42B8404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111;p59">
              <a:extLst>
                <a:ext uri="{FF2B5EF4-FFF2-40B4-BE49-F238E27FC236}">
                  <a16:creationId xmlns:a16="http://schemas.microsoft.com/office/drawing/2014/main" id="{905AE58F-311F-66D7-92F9-08C104518F39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112;p59">
              <a:extLst>
                <a:ext uri="{FF2B5EF4-FFF2-40B4-BE49-F238E27FC236}">
                  <a16:creationId xmlns:a16="http://schemas.microsoft.com/office/drawing/2014/main" id="{B7EE5D37-4D3A-7879-6642-6CDD31D53615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4113;p59">
              <a:extLst>
                <a:ext uri="{FF2B5EF4-FFF2-40B4-BE49-F238E27FC236}">
                  <a16:creationId xmlns:a16="http://schemas.microsoft.com/office/drawing/2014/main" id="{504B1921-B36E-EE1C-9459-655BB1059D2A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4114;p59">
              <a:extLst>
                <a:ext uri="{FF2B5EF4-FFF2-40B4-BE49-F238E27FC236}">
                  <a16:creationId xmlns:a16="http://schemas.microsoft.com/office/drawing/2014/main" id="{58EF1B76-8A5C-037A-3D09-C10F958D75DE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4115;p59">
              <a:extLst>
                <a:ext uri="{FF2B5EF4-FFF2-40B4-BE49-F238E27FC236}">
                  <a16:creationId xmlns:a16="http://schemas.microsoft.com/office/drawing/2014/main" id="{35E5D333-80BF-CD2B-1479-401E6AA1CC7C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4116;p59">
              <a:extLst>
                <a:ext uri="{FF2B5EF4-FFF2-40B4-BE49-F238E27FC236}">
                  <a16:creationId xmlns:a16="http://schemas.microsoft.com/office/drawing/2014/main" id="{90556677-7E73-78A7-33EB-36744B692054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4117;p59">
              <a:extLst>
                <a:ext uri="{FF2B5EF4-FFF2-40B4-BE49-F238E27FC236}">
                  <a16:creationId xmlns:a16="http://schemas.microsoft.com/office/drawing/2014/main" id="{89B827FC-0AA7-53B1-666E-62B8A408FBB6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4118;p59">
              <a:extLst>
                <a:ext uri="{FF2B5EF4-FFF2-40B4-BE49-F238E27FC236}">
                  <a16:creationId xmlns:a16="http://schemas.microsoft.com/office/drawing/2014/main" id="{271A5C05-849B-3C58-0D87-4F876EE26057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4119;p59">
              <a:extLst>
                <a:ext uri="{FF2B5EF4-FFF2-40B4-BE49-F238E27FC236}">
                  <a16:creationId xmlns:a16="http://schemas.microsoft.com/office/drawing/2014/main" id="{D67DDF46-A0BD-549D-B48C-D1E85D3C77D3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4120;p59">
              <a:extLst>
                <a:ext uri="{FF2B5EF4-FFF2-40B4-BE49-F238E27FC236}">
                  <a16:creationId xmlns:a16="http://schemas.microsoft.com/office/drawing/2014/main" id="{C161BE45-1840-8ED0-78BA-8AED184528FE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4121;p59">
              <a:extLst>
                <a:ext uri="{FF2B5EF4-FFF2-40B4-BE49-F238E27FC236}">
                  <a16:creationId xmlns:a16="http://schemas.microsoft.com/office/drawing/2014/main" id="{CD5C00E1-D8AC-7C80-8C0D-2125936504D6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4122;p59">
              <a:extLst>
                <a:ext uri="{FF2B5EF4-FFF2-40B4-BE49-F238E27FC236}">
                  <a16:creationId xmlns:a16="http://schemas.microsoft.com/office/drawing/2014/main" id="{5D08E231-FACB-76AE-52EF-F0C0512CE93D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4123;p59">
              <a:extLst>
                <a:ext uri="{FF2B5EF4-FFF2-40B4-BE49-F238E27FC236}">
                  <a16:creationId xmlns:a16="http://schemas.microsoft.com/office/drawing/2014/main" id="{4606CE08-F88C-9D19-6FFB-40068E0AB85A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4124;p59">
              <a:extLst>
                <a:ext uri="{FF2B5EF4-FFF2-40B4-BE49-F238E27FC236}">
                  <a16:creationId xmlns:a16="http://schemas.microsoft.com/office/drawing/2014/main" id="{B9126B68-57F0-42DE-E21E-46106CDE498F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4125;p59">
              <a:extLst>
                <a:ext uri="{FF2B5EF4-FFF2-40B4-BE49-F238E27FC236}">
                  <a16:creationId xmlns:a16="http://schemas.microsoft.com/office/drawing/2014/main" id="{ACB43F1F-77C8-8599-B737-A409D86C04E1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4126;p59">
              <a:extLst>
                <a:ext uri="{FF2B5EF4-FFF2-40B4-BE49-F238E27FC236}">
                  <a16:creationId xmlns:a16="http://schemas.microsoft.com/office/drawing/2014/main" id="{91F6CADE-E191-5835-5A87-A9F4034F0F21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4127;p59">
              <a:extLst>
                <a:ext uri="{FF2B5EF4-FFF2-40B4-BE49-F238E27FC236}">
                  <a16:creationId xmlns:a16="http://schemas.microsoft.com/office/drawing/2014/main" id="{D4DEBAF1-7100-8BFB-08C0-0E09114EB7B5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4128;p59">
              <a:extLst>
                <a:ext uri="{FF2B5EF4-FFF2-40B4-BE49-F238E27FC236}">
                  <a16:creationId xmlns:a16="http://schemas.microsoft.com/office/drawing/2014/main" id="{995380DA-6C3C-5DE2-44C1-2FB7C56ABF11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4129;p59">
              <a:extLst>
                <a:ext uri="{FF2B5EF4-FFF2-40B4-BE49-F238E27FC236}">
                  <a16:creationId xmlns:a16="http://schemas.microsoft.com/office/drawing/2014/main" id="{4D754D98-4EF9-896C-A204-74D481F7CE52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4130;p59">
              <a:extLst>
                <a:ext uri="{FF2B5EF4-FFF2-40B4-BE49-F238E27FC236}">
                  <a16:creationId xmlns:a16="http://schemas.microsoft.com/office/drawing/2014/main" id="{EC4166E2-A84F-C5F3-5A12-AD54923E30B3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4131;p59">
              <a:extLst>
                <a:ext uri="{FF2B5EF4-FFF2-40B4-BE49-F238E27FC236}">
                  <a16:creationId xmlns:a16="http://schemas.microsoft.com/office/drawing/2014/main" id="{5C866EEF-8F3E-C0F3-5AC7-F972F79AAEEF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4132;p59">
              <a:extLst>
                <a:ext uri="{FF2B5EF4-FFF2-40B4-BE49-F238E27FC236}">
                  <a16:creationId xmlns:a16="http://schemas.microsoft.com/office/drawing/2014/main" id="{D10E0CAD-05B2-5812-EFF3-04418E1353ED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4133;p59">
              <a:extLst>
                <a:ext uri="{FF2B5EF4-FFF2-40B4-BE49-F238E27FC236}">
                  <a16:creationId xmlns:a16="http://schemas.microsoft.com/office/drawing/2014/main" id="{9E5E5F36-ED34-EEE4-69D2-8EA343757921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7" name="Google Shape;4096;p59">
            <a:extLst>
              <a:ext uri="{FF2B5EF4-FFF2-40B4-BE49-F238E27FC236}">
                <a16:creationId xmlns:a16="http://schemas.microsoft.com/office/drawing/2014/main" id="{64E632FF-CE2D-021D-AE47-673A31F1AF2B}"/>
              </a:ext>
            </a:extLst>
          </p:cNvPr>
          <p:cNvGrpSpPr>
            <a:grpSpLocks noChangeAspect="1"/>
          </p:cNvGrpSpPr>
          <p:nvPr/>
        </p:nvGrpSpPr>
        <p:grpSpPr>
          <a:xfrm>
            <a:off x="7649947" y="3895428"/>
            <a:ext cx="529200" cy="533657"/>
            <a:chOff x="243074" y="2120607"/>
            <a:chExt cx="2071102" cy="2088543"/>
          </a:xfrm>
        </p:grpSpPr>
        <p:sp>
          <p:nvSpPr>
            <p:cNvPr id="3308" name="Google Shape;4097;p59">
              <a:extLst>
                <a:ext uri="{FF2B5EF4-FFF2-40B4-BE49-F238E27FC236}">
                  <a16:creationId xmlns:a16="http://schemas.microsoft.com/office/drawing/2014/main" id="{906CBF36-7B12-7D64-8875-4EE483AF41CF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4098;p59">
              <a:extLst>
                <a:ext uri="{FF2B5EF4-FFF2-40B4-BE49-F238E27FC236}">
                  <a16:creationId xmlns:a16="http://schemas.microsoft.com/office/drawing/2014/main" id="{750D8F57-B51E-E075-6E99-BA332156A171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4099;p59">
              <a:extLst>
                <a:ext uri="{FF2B5EF4-FFF2-40B4-BE49-F238E27FC236}">
                  <a16:creationId xmlns:a16="http://schemas.microsoft.com/office/drawing/2014/main" id="{03F8A72B-055F-5AA7-A5E3-8920BBAECCC4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4100;p59">
              <a:extLst>
                <a:ext uri="{FF2B5EF4-FFF2-40B4-BE49-F238E27FC236}">
                  <a16:creationId xmlns:a16="http://schemas.microsoft.com/office/drawing/2014/main" id="{B24C3B75-DDB0-BBF4-1F7A-75FE1D20F350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4101;p59">
              <a:extLst>
                <a:ext uri="{FF2B5EF4-FFF2-40B4-BE49-F238E27FC236}">
                  <a16:creationId xmlns:a16="http://schemas.microsoft.com/office/drawing/2014/main" id="{9AC7EAF7-4452-56BA-AA06-74DBD4DFBDF9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4102;p59">
              <a:extLst>
                <a:ext uri="{FF2B5EF4-FFF2-40B4-BE49-F238E27FC236}">
                  <a16:creationId xmlns:a16="http://schemas.microsoft.com/office/drawing/2014/main" id="{68148782-94D9-D5A8-7E08-E9EE09F03F02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4103;p59">
              <a:extLst>
                <a:ext uri="{FF2B5EF4-FFF2-40B4-BE49-F238E27FC236}">
                  <a16:creationId xmlns:a16="http://schemas.microsoft.com/office/drawing/2014/main" id="{CD2A3B11-F483-0505-FB83-3A45A911E6ED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4104;p59">
              <a:extLst>
                <a:ext uri="{FF2B5EF4-FFF2-40B4-BE49-F238E27FC236}">
                  <a16:creationId xmlns:a16="http://schemas.microsoft.com/office/drawing/2014/main" id="{59E8450A-314B-BF53-E209-FB554E97693D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4105;p59">
              <a:extLst>
                <a:ext uri="{FF2B5EF4-FFF2-40B4-BE49-F238E27FC236}">
                  <a16:creationId xmlns:a16="http://schemas.microsoft.com/office/drawing/2014/main" id="{3F4FA148-C888-3E4C-13AA-D22923173034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4106;p59">
              <a:extLst>
                <a:ext uri="{FF2B5EF4-FFF2-40B4-BE49-F238E27FC236}">
                  <a16:creationId xmlns:a16="http://schemas.microsoft.com/office/drawing/2014/main" id="{9B10AEFD-77A0-9388-7DA3-515BE751C4BF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4107;p59">
              <a:extLst>
                <a:ext uri="{FF2B5EF4-FFF2-40B4-BE49-F238E27FC236}">
                  <a16:creationId xmlns:a16="http://schemas.microsoft.com/office/drawing/2014/main" id="{2F79531F-4193-7C75-6C4D-2786DC394522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4108;p59">
              <a:extLst>
                <a:ext uri="{FF2B5EF4-FFF2-40B4-BE49-F238E27FC236}">
                  <a16:creationId xmlns:a16="http://schemas.microsoft.com/office/drawing/2014/main" id="{0079A0C8-C681-EF6C-8D80-A2B178685F85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109;p59">
              <a:extLst>
                <a:ext uri="{FF2B5EF4-FFF2-40B4-BE49-F238E27FC236}">
                  <a16:creationId xmlns:a16="http://schemas.microsoft.com/office/drawing/2014/main" id="{0B69F9F8-2FB8-BB3F-7AD2-7B2943D16F0D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110;p59">
              <a:extLst>
                <a:ext uri="{FF2B5EF4-FFF2-40B4-BE49-F238E27FC236}">
                  <a16:creationId xmlns:a16="http://schemas.microsoft.com/office/drawing/2014/main" id="{FC7C9934-3DDD-F42D-0782-E2E88B1BCBEA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111;p59">
              <a:extLst>
                <a:ext uri="{FF2B5EF4-FFF2-40B4-BE49-F238E27FC236}">
                  <a16:creationId xmlns:a16="http://schemas.microsoft.com/office/drawing/2014/main" id="{47D7198B-DA68-07DA-9C58-816F7E0ACE79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112;p59">
              <a:extLst>
                <a:ext uri="{FF2B5EF4-FFF2-40B4-BE49-F238E27FC236}">
                  <a16:creationId xmlns:a16="http://schemas.microsoft.com/office/drawing/2014/main" id="{E6705754-3A1A-1822-C32B-2A289134E11A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113;p59">
              <a:extLst>
                <a:ext uri="{FF2B5EF4-FFF2-40B4-BE49-F238E27FC236}">
                  <a16:creationId xmlns:a16="http://schemas.microsoft.com/office/drawing/2014/main" id="{46154868-11FB-F9BE-9A86-4487179E02A4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114;p59">
              <a:extLst>
                <a:ext uri="{FF2B5EF4-FFF2-40B4-BE49-F238E27FC236}">
                  <a16:creationId xmlns:a16="http://schemas.microsoft.com/office/drawing/2014/main" id="{D9ADE94B-EB23-B1EB-3205-03B4F70059F4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115;p59">
              <a:extLst>
                <a:ext uri="{FF2B5EF4-FFF2-40B4-BE49-F238E27FC236}">
                  <a16:creationId xmlns:a16="http://schemas.microsoft.com/office/drawing/2014/main" id="{906688DD-6214-CFA7-88B3-2F406982BE9C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116;p59">
              <a:extLst>
                <a:ext uri="{FF2B5EF4-FFF2-40B4-BE49-F238E27FC236}">
                  <a16:creationId xmlns:a16="http://schemas.microsoft.com/office/drawing/2014/main" id="{8CE98A34-2216-F314-809D-DC7388B6744E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117;p59">
              <a:extLst>
                <a:ext uri="{FF2B5EF4-FFF2-40B4-BE49-F238E27FC236}">
                  <a16:creationId xmlns:a16="http://schemas.microsoft.com/office/drawing/2014/main" id="{F3AA0969-DFEE-1675-4517-CF1CEE8D7A58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118;p59">
              <a:extLst>
                <a:ext uri="{FF2B5EF4-FFF2-40B4-BE49-F238E27FC236}">
                  <a16:creationId xmlns:a16="http://schemas.microsoft.com/office/drawing/2014/main" id="{CA15787E-D573-28C5-925E-3C74E190F4A1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119;p59">
              <a:extLst>
                <a:ext uri="{FF2B5EF4-FFF2-40B4-BE49-F238E27FC236}">
                  <a16:creationId xmlns:a16="http://schemas.microsoft.com/office/drawing/2014/main" id="{BEC27F7A-D545-2551-0DEA-6A7EEC114D20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120;p59">
              <a:extLst>
                <a:ext uri="{FF2B5EF4-FFF2-40B4-BE49-F238E27FC236}">
                  <a16:creationId xmlns:a16="http://schemas.microsoft.com/office/drawing/2014/main" id="{95BD71D1-CB43-C8E4-3A0E-8CB80FFD7369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121;p59">
              <a:extLst>
                <a:ext uri="{FF2B5EF4-FFF2-40B4-BE49-F238E27FC236}">
                  <a16:creationId xmlns:a16="http://schemas.microsoft.com/office/drawing/2014/main" id="{C48627A2-4410-F746-2F70-FA0EB2E67A46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122;p59">
              <a:extLst>
                <a:ext uri="{FF2B5EF4-FFF2-40B4-BE49-F238E27FC236}">
                  <a16:creationId xmlns:a16="http://schemas.microsoft.com/office/drawing/2014/main" id="{FE4F0194-77D0-0D1C-D950-8A09A725F9C0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123;p59">
              <a:extLst>
                <a:ext uri="{FF2B5EF4-FFF2-40B4-BE49-F238E27FC236}">
                  <a16:creationId xmlns:a16="http://schemas.microsoft.com/office/drawing/2014/main" id="{FD2CB4EC-7BF9-5015-B5A2-517B8F7E3346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124;p59">
              <a:extLst>
                <a:ext uri="{FF2B5EF4-FFF2-40B4-BE49-F238E27FC236}">
                  <a16:creationId xmlns:a16="http://schemas.microsoft.com/office/drawing/2014/main" id="{F3C43945-43AE-5E89-81FB-E427910ED6BD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125;p59">
              <a:extLst>
                <a:ext uri="{FF2B5EF4-FFF2-40B4-BE49-F238E27FC236}">
                  <a16:creationId xmlns:a16="http://schemas.microsoft.com/office/drawing/2014/main" id="{AA073A84-A38D-95FD-CC79-692BD3C17376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126;p59">
              <a:extLst>
                <a:ext uri="{FF2B5EF4-FFF2-40B4-BE49-F238E27FC236}">
                  <a16:creationId xmlns:a16="http://schemas.microsoft.com/office/drawing/2014/main" id="{D6024267-3537-CFC6-838B-5CDC1214D824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127;p59">
              <a:extLst>
                <a:ext uri="{FF2B5EF4-FFF2-40B4-BE49-F238E27FC236}">
                  <a16:creationId xmlns:a16="http://schemas.microsoft.com/office/drawing/2014/main" id="{1778EAF5-0E07-1FE8-F3DA-A7EF6CCF611A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128;p59">
              <a:extLst>
                <a:ext uri="{FF2B5EF4-FFF2-40B4-BE49-F238E27FC236}">
                  <a16:creationId xmlns:a16="http://schemas.microsoft.com/office/drawing/2014/main" id="{099030B1-7073-CF86-1819-85C32AABAB50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129;p59">
              <a:extLst>
                <a:ext uri="{FF2B5EF4-FFF2-40B4-BE49-F238E27FC236}">
                  <a16:creationId xmlns:a16="http://schemas.microsoft.com/office/drawing/2014/main" id="{349F86B8-7D22-2E14-EFEC-55EFE5E570D8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130;p59">
              <a:extLst>
                <a:ext uri="{FF2B5EF4-FFF2-40B4-BE49-F238E27FC236}">
                  <a16:creationId xmlns:a16="http://schemas.microsoft.com/office/drawing/2014/main" id="{663F4BD4-6603-E9DC-B354-A015DDCAACC9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131;p59">
              <a:extLst>
                <a:ext uri="{FF2B5EF4-FFF2-40B4-BE49-F238E27FC236}">
                  <a16:creationId xmlns:a16="http://schemas.microsoft.com/office/drawing/2014/main" id="{7BB6D989-7B3F-AAFC-74AD-F5A8D81B1C16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132;p59">
              <a:extLst>
                <a:ext uri="{FF2B5EF4-FFF2-40B4-BE49-F238E27FC236}">
                  <a16:creationId xmlns:a16="http://schemas.microsoft.com/office/drawing/2014/main" id="{A03F9380-86B6-FF82-AC52-B247682B9427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133;p59">
              <a:extLst>
                <a:ext uri="{FF2B5EF4-FFF2-40B4-BE49-F238E27FC236}">
                  <a16:creationId xmlns:a16="http://schemas.microsoft.com/office/drawing/2014/main" id="{5C28A1F4-09ED-990B-2B5B-28A6E8182EE3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45" name="Picture 2" descr="Amazon a aws logo - Ícones Social media e Logos">
            <a:extLst>
              <a:ext uri="{FF2B5EF4-FFF2-40B4-BE49-F238E27FC236}">
                <a16:creationId xmlns:a16="http://schemas.microsoft.com/office/drawing/2014/main" id="{D5D40AB5-CB8B-8744-F061-DD5F79A2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23" y="2436149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6" name="Picture 2" descr="Amazon a aws logo - Ícones Social media e Logos">
            <a:extLst>
              <a:ext uri="{FF2B5EF4-FFF2-40B4-BE49-F238E27FC236}">
                <a16:creationId xmlns:a16="http://schemas.microsoft.com/office/drawing/2014/main" id="{856FA1FA-BB61-AD74-9804-A4E216BBD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60" y="3959512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7" name="Picture 2" descr="Amazon a aws logo - Ícones Social media e Logos">
            <a:extLst>
              <a:ext uri="{FF2B5EF4-FFF2-40B4-BE49-F238E27FC236}">
                <a16:creationId xmlns:a16="http://schemas.microsoft.com/office/drawing/2014/main" id="{744F4337-3FD0-5ED6-BA5F-EC197085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60" y="2435871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8" name="Picture 2" descr="Amazon a aws logo - Ícones Social media e Logos">
            <a:extLst>
              <a:ext uri="{FF2B5EF4-FFF2-40B4-BE49-F238E27FC236}">
                <a16:creationId xmlns:a16="http://schemas.microsoft.com/office/drawing/2014/main" id="{66BBF031-46CF-7611-8912-98C6291C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60" y="3944311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9" name="Picture 2" descr="Amazon a aws logo - Ícones Social media e Logos">
            <a:extLst>
              <a:ext uri="{FF2B5EF4-FFF2-40B4-BE49-F238E27FC236}">
                <a16:creationId xmlns:a16="http://schemas.microsoft.com/office/drawing/2014/main" id="{EB401E03-9D8A-D5F8-FF36-091D6CDF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27" y="1696538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0" name="Picture 2" descr="Amazon a aws logo - Ícones Social media e Logos">
            <a:extLst>
              <a:ext uri="{FF2B5EF4-FFF2-40B4-BE49-F238E27FC236}">
                <a16:creationId xmlns:a16="http://schemas.microsoft.com/office/drawing/2014/main" id="{C096B879-9C67-799C-ADF5-6AA2D7D42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27" y="3212510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8178537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HIGHLIGHTS DA SEÇÃO</a:t>
            </a:r>
            <a:endParaRPr sz="4000" dirty="0"/>
          </a:p>
        </p:txBody>
      </p: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115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838268" y="3353953"/>
            <a:ext cx="3943594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Entrando no detalhe sobre como configurar permissões de usuários e aplicações na AWS com o módulo de Gerenciamento de Identidade e Acesso (IAM)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IAM E PERMISSÕES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67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GESTÃO DE PERMISSIONAMENTO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Quem garante o que cada usuário ou aplicação pode fazer na nuvem AWS?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A18CD-633D-DCAC-998F-A6DFC7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3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F9E43FC-14A0-79C5-EBD9-37D7147D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78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BC4790-7F56-512B-656A-4DE4323A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64" y="2299188"/>
            <a:ext cx="605955" cy="66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B070F-4AA9-9AF9-EB24-C1AF40BCF968}"/>
              </a:ext>
            </a:extLst>
          </p:cNvPr>
          <p:cNvSpPr txBox="1"/>
          <p:nvPr/>
        </p:nvSpPr>
        <p:spPr>
          <a:xfrm>
            <a:off x="479630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 no Console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31359-192E-0867-4110-FF9442A76923}"/>
              </a:ext>
            </a:extLst>
          </p:cNvPr>
          <p:cNvSpPr txBox="1"/>
          <p:nvPr/>
        </p:nvSpPr>
        <p:spPr>
          <a:xfrm>
            <a:off x="1267059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Comandos no AWS CLI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CE6-7184-613A-D159-E5269AE1B99B}"/>
              </a:ext>
            </a:extLst>
          </p:cNvPr>
          <p:cNvSpPr txBox="1"/>
          <p:nvPr/>
        </p:nvSpPr>
        <p:spPr>
          <a:xfrm>
            <a:off x="2054486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Aplicações e serviços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37E6E0-68A1-3BED-3A8C-627913B2B70E}"/>
              </a:ext>
            </a:extLst>
          </p:cNvPr>
          <p:cNvSpPr/>
          <p:nvPr/>
        </p:nvSpPr>
        <p:spPr>
          <a:xfrm>
            <a:off x="10993745" y="3091260"/>
            <a:ext cx="2323475" cy="2167517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E6756-D9F3-E963-E4D2-4D9163E6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34424AC-E37E-C880-B018-1DC4CD04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59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5D0D9F0-8748-7277-2D80-A83F716C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29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D112D43-4B0A-5677-CEE7-ED4C74D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53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8C534EF-BF01-11FD-BDA6-92C4F765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41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601F89C4-FBAF-F208-5361-CE80EE1B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2EEF41-9166-813F-EF81-601B53E6F41F}"/>
              </a:ext>
            </a:extLst>
          </p:cNvPr>
          <p:cNvCxnSpPr>
            <a:cxnSpLocks/>
          </p:cNvCxnSpPr>
          <p:nvPr/>
        </p:nvCxnSpPr>
        <p:spPr>
          <a:xfrm>
            <a:off x="0" y="2083633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69F53-E16E-F62B-9F6C-434303B557F6}"/>
              </a:ext>
            </a:extLst>
          </p:cNvPr>
          <p:cNvCxnSpPr>
            <a:cxnSpLocks/>
          </p:cNvCxnSpPr>
          <p:nvPr/>
        </p:nvCxnSpPr>
        <p:spPr>
          <a:xfrm>
            <a:off x="0" y="3540958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9A94C9-5A6D-5AEC-5F57-3C2A935BE851}"/>
              </a:ext>
            </a:extLst>
          </p:cNvPr>
          <p:cNvCxnSpPr>
            <a:cxnSpLocks/>
          </p:cNvCxnSpPr>
          <p:nvPr/>
        </p:nvCxnSpPr>
        <p:spPr>
          <a:xfrm>
            <a:off x="5798820" y="2083633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CA7BB-F7BA-F925-9C7F-71B3191C55B5}"/>
              </a:ext>
            </a:extLst>
          </p:cNvPr>
          <p:cNvCxnSpPr>
            <a:cxnSpLocks/>
          </p:cNvCxnSpPr>
          <p:nvPr/>
        </p:nvCxnSpPr>
        <p:spPr>
          <a:xfrm>
            <a:off x="5798820" y="3540958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441;p36">
            <a:extLst>
              <a:ext uri="{FF2B5EF4-FFF2-40B4-BE49-F238E27FC236}">
                <a16:creationId xmlns:a16="http://schemas.microsoft.com/office/drawing/2014/main" id="{09C46C69-9F9E-40C4-3EB3-D19A3AE48244}"/>
              </a:ext>
            </a:extLst>
          </p:cNvPr>
          <p:cNvSpPr txBox="1">
            <a:spLocks/>
          </p:cNvSpPr>
          <p:nvPr/>
        </p:nvSpPr>
        <p:spPr>
          <a:xfrm>
            <a:off x="516542" y="1974052"/>
            <a:ext cx="2379192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CHAMADAS DE </a:t>
            </a:r>
            <a:r>
              <a:rPr lang="pt-BR" b="1" dirty="0">
                <a:solidFill>
                  <a:schemeClr val="tx2"/>
                </a:solidFill>
                <a:latin typeface="Teko" panose="020B0604020202020204" charset="0"/>
                <a:cs typeface="Teko" panose="020B0604020202020204" charset="0"/>
              </a:rPr>
              <a:t>API</a:t>
            </a:r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PARA A AWS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45F23B2F-9BA5-289B-5C6F-B13950D3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3" y="2436008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E8F55906-E5C5-5237-AD70-797A46D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48" y="2659037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190A0270-0FD3-7654-DE0A-99830487CEF5}"/>
              </a:ext>
            </a:extLst>
          </p:cNvPr>
          <p:cNvSpPr txBox="1">
            <a:spLocks/>
          </p:cNvSpPr>
          <p:nvPr/>
        </p:nvSpPr>
        <p:spPr>
          <a:xfrm>
            <a:off x="6342297" y="1978690"/>
            <a:ext cx="2067364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INTERAÇÕES COM SERVIÇOS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DB3286-9347-CF07-AD63-95D779C8C57A}"/>
              </a:ext>
            </a:extLst>
          </p:cNvPr>
          <p:cNvCxnSpPr>
            <a:cxnSpLocks/>
          </p:cNvCxnSpPr>
          <p:nvPr/>
        </p:nvCxnSpPr>
        <p:spPr>
          <a:xfrm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EB9BB1-FB42-A283-9DF0-1E320D02C856}"/>
              </a:ext>
            </a:extLst>
          </p:cNvPr>
          <p:cNvCxnSpPr>
            <a:cxnSpLocks/>
          </p:cNvCxnSpPr>
          <p:nvPr/>
        </p:nvCxnSpPr>
        <p:spPr>
          <a:xfrm flipV="1"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40A057D7-AD47-EB9C-2990-042E7B4918FD}"/>
              </a:ext>
            </a:extLst>
          </p:cNvPr>
          <p:cNvSpPr txBox="1">
            <a:spLocks/>
          </p:cNvSpPr>
          <p:nvPr/>
        </p:nvSpPr>
        <p:spPr>
          <a:xfrm>
            <a:off x="3806759" y="2004951"/>
            <a:ext cx="1459663" cy="181441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600" b="1" dirty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085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GESTÃO DE PERMISSIONAMENTO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Quem garante o que cada usuário ou aplicação pode fazer na nuvem AWS?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A18CD-633D-DCAC-998F-A6DFC7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3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F9E43FC-14A0-79C5-EBD9-37D7147D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78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BC4790-7F56-512B-656A-4DE4323A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64" y="2299188"/>
            <a:ext cx="605955" cy="66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B070F-4AA9-9AF9-EB24-C1AF40BCF968}"/>
              </a:ext>
            </a:extLst>
          </p:cNvPr>
          <p:cNvSpPr txBox="1"/>
          <p:nvPr/>
        </p:nvSpPr>
        <p:spPr>
          <a:xfrm>
            <a:off x="479630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 no Console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31359-192E-0867-4110-FF9442A76923}"/>
              </a:ext>
            </a:extLst>
          </p:cNvPr>
          <p:cNvSpPr txBox="1"/>
          <p:nvPr/>
        </p:nvSpPr>
        <p:spPr>
          <a:xfrm>
            <a:off x="1267059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Comandos no AWS CLI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CE6-7184-613A-D159-E5269AE1B99B}"/>
              </a:ext>
            </a:extLst>
          </p:cNvPr>
          <p:cNvSpPr txBox="1"/>
          <p:nvPr/>
        </p:nvSpPr>
        <p:spPr>
          <a:xfrm>
            <a:off x="2054486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Aplicações e serviços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E6756-D9F3-E963-E4D2-4D9163E6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34424AC-E37E-C880-B018-1DC4CD04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59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5D0D9F0-8748-7277-2D80-A83F716C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29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D112D43-4B0A-5677-CEE7-ED4C74D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53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8C534EF-BF01-11FD-BDA6-92C4F765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41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601F89C4-FBAF-F208-5361-CE80EE1B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2EEF41-9166-813F-EF81-601B53E6F41F}"/>
              </a:ext>
            </a:extLst>
          </p:cNvPr>
          <p:cNvCxnSpPr>
            <a:cxnSpLocks/>
          </p:cNvCxnSpPr>
          <p:nvPr/>
        </p:nvCxnSpPr>
        <p:spPr>
          <a:xfrm>
            <a:off x="0" y="2083633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69F53-E16E-F62B-9F6C-434303B557F6}"/>
              </a:ext>
            </a:extLst>
          </p:cNvPr>
          <p:cNvCxnSpPr>
            <a:cxnSpLocks/>
          </p:cNvCxnSpPr>
          <p:nvPr/>
        </p:nvCxnSpPr>
        <p:spPr>
          <a:xfrm>
            <a:off x="0" y="3540958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9A94C9-5A6D-5AEC-5F57-3C2A935BE851}"/>
              </a:ext>
            </a:extLst>
          </p:cNvPr>
          <p:cNvCxnSpPr>
            <a:cxnSpLocks/>
          </p:cNvCxnSpPr>
          <p:nvPr/>
        </p:nvCxnSpPr>
        <p:spPr>
          <a:xfrm>
            <a:off x="5798820" y="2083633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CA7BB-F7BA-F925-9C7F-71B3191C55B5}"/>
              </a:ext>
            </a:extLst>
          </p:cNvPr>
          <p:cNvCxnSpPr>
            <a:cxnSpLocks/>
          </p:cNvCxnSpPr>
          <p:nvPr/>
        </p:nvCxnSpPr>
        <p:spPr>
          <a:xfrm>
            <a:off x="5798820" y="3540958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441;p36">
            <a:extLst>
              <a:ext uri="{FF2B5EF4-FFF2-40B4-BE49-F238E27FC236}">
                <a16:creationId xmlns:a16="http://schemas.microsoft.com/office/drawing/2014/main" id="{09C46C69-9F9E-40C4-3EB3-D19A3AE48244}"/>
              </a:ext>
            </a:extLst>
          </p:cNvPr>
          <p:cNvSpPr txBox="1">
            <a:spLocks/>
          </p:cNvSpPr>
          <p:nvPr/>
        </p:nvSpPr>
        <p:spPr>
          <a:xfrm>
            <a:off x="516542" y="1974052"/>
            <a:ext cx="2379192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CHAMADAS DE </a:t>
            </a:r>
            <a:r>
              <a:rPr lang="pt-BR" b="1" dirty="0">
                <a:solidFill>
                  <a:schemeClr val="tx2"/>
                </a:solidFill>
                <a:latin typeface="Teko" panose="020B0604020202020204" charset="0"/>
                <a:cs typeface="Teko" panose="020B0604020202020204" charset="0"/>
              </a:rPr>
              <a:t>API</a:t>
            </a:r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PARA A AWS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45F23B2F-9BA5-289B-5C6F-B13950D3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3" y="2436008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E8F55906-E5C5-5237-AD70-797A46D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48" y="2659037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190A0270-0FD3-7654-DE0A-99830487CEF5}"/>
              </a:ext>
            </a:extLst>
          </p:cNvPr>
          <p:cNvSpPr txBox="1">
            <a:spLocks/>
          </p:cNvSpPr>
          <p:nvPr/>
        </p:nvSpPr>
        <p:spPr>
          <a:xfrm>
            <a:off x="6342297" y="1978690"/>
            <a:ext cx="2067364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INTERAÇÕES COM SERVIÇOS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DB3286-9347-CF07-AD63-95D779C8C57A}"/>
              </a:ext>
            </a:extLst>
          </p:cNvPr>
          <p:cNvCxnSpPr>
            <a:cxnSpLocks/>
          </p:cNvCxnSpPr>
          <p:nvPr/>
        </p:nvCxnSpPr>
        <p:spPr>
          <a:xfrm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EB9BB1-FB42-A283-9DF0-1E320D02C856}"/>
              </a:ext>
            </a:extLst>
          </p:cNvPr>
          <p:cNvCxnSpPr>
            <a:cxnSpLocks/>
          </p:cNvCxnSpPr>
          <p:nvPr/>
        </p:nvCxnSpPr>
        <p:spPr>
          <a:xfrm flipV="1"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40A057D7-AD47-EB9C-2990-042E7B4918FD}"/>
              </a:ext>
            </a:extLst>
          </p:cNvPr>
          <p:cNvSpPr txBox="1">
            <a:spLocks/>
          </p:cNvSpPr>
          <p:nvPr/>
        </p:nvSpPr>
        <p:spPr>
          <a:xfrm>
            <a:off x="3806759" y="2004951"/>
            <a:ext cx="1459663" cy="181441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600" b="1" dirty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?</a:t>
            </a:r>
          </a:p>
        </p:txBody>
      </p:sp>
      <p:pic>
        <p:nvPicPr>
          <p:cNvPr id="3189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637CF04F-77F1-A17F-7E30-B5B3A0DE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59" y="1977862"/>
            <a:ext cx="1579590" cy="15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3EC0B3-CB58-D5E1-9EB5-D0B54FBE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87" y="3846450"/>
            <a:ext cx="849759" cy="55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A308F4-0AFF-FBD4-9310-C886972F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48" y="3794847"/>
            <a:ext cx="539388" cy="6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CB37C-B540-C30E-1758-561C5614D0F5}"/>
              </a:ext>
            </a:extLst>
          </p:cNvPr>
          <p:cNvSpPr txBox="1"/>
          <p:nvPr/>
        </p:nvSpPr>
        <p:spPr>
          <a:xfrm>
            <a:off x="3822021" y="4416665"/>
            <a:ext cx="6986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Policies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6559D-72A7-EF0F-FEC4-7DCDC4ED4E44}"/>
              </a:ext>
            </a:extLst>
          </p:cNvPr>
          <p:cNvSpPr txBox="1"/>
          <p:nvPr/>
        </p:nvSpPr>
        <p:spPr>
          <a:xfrm>
            <a:off x="4676009" y="4416665"/>
            <a:ext cx="6986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Roles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39C03-F2DB-6B05-27C7-64B4F19DFD20}"/>
              </a:ext>
            </a:extLst>
          </p:cNvPr>
          <p:cNvCxnSpPr>
            <a:cxnSpLocks/>
          </p:cNvCxnSpPr>
          <p:nvPr/>
        </p:nvCxnSpPr>
        <p:spPr>
          <a:xfrm>
            <a:off x="4176242" y="3552690"/>
            <a:ext cx="0" cy="328748"/>
          </a:xfrm>
          <a:prstGeom prst="line">
            <a:avLst/>
          </a:prstGeom>
          <a:ln>
            <a:solidFill>
              <a:srgbClr val="DD344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A90D38-71B3-9C74-4372-4EF2279B1715}"/>
              </a:ext>
            </a:extLst>
          </p:cNvPr>
          <p:cNvCxnSpPr>
            <a:cxnSpLocks/>
          </p:cNvCxnSpPr>
          <p:nvPr/>
        </p:nvCxnSpPr>
        <p:spPr>
          <a:xfrm>
            <a:off x="5054924" y="3557452"/>
            <a:ext cx="0" cy="381136"/>
          </a:xfrm>
          <a:prstGeom prst="line">
            <a:avLst/>
          </a:prstGeom>
          <a:ln>
            <a:solidFill>
              <a:srgbClr val="DD344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3441;p36">
            <a:extLst>
              <a:ext uri="{FF2B5EF4-FFF2-40B4-BE49-F238E27FC236}">
                <a16:creationId xmlns:a16="http://schemas.microsoft.com/office/drawing/2014/main" id="{D0328A2E-A17F-A696-F57B-164BFC1CD69E}"/>
              </a:ext>
            </a:extLst>
          </p:cNvPr>
          <p:cNvSpPr txBox="1">
            <a:spLocks/>
          </p:cNvSpPr>
          <p:nvPr/>
        </p:nvSpPr>
        <p:spPr>
          <a:xfrm>
            <a:off x="3770685" y="1481164"/>
            <a:ext cx="1696660" cy="5186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IDENTITY AND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3589524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3CFCAF12-A1C3-4F13-D535-82CD056F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1" y="1251066"/>
            <a:ext cx="5817503" cy="344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GESTÃO DE PERMISSIONAMENTO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Quem garante o que cada usuário ou aplicação pode fazer na nuvem AWS?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80C9A85-8B2B-55DE-FB5F-2D17E345C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81" y="2185341"/>
            <a:ext cx="641078" cy="6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82FD92B4-1ED4-5160-60F2-23AA483BC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59" y="2185341"/>
            <a:ext cx="641078" cy="6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6069E6C-585C-022A-0F79-CD56EB7C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3" y="3527677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B19E8D3-2AAA-A954-926B-0C1887F3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00" y="3527677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3629696-8D6A-E87B-1D15-0B155EEB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94" y="3520616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59B8BE7A-DC90-2421-259B-F2CBF1E4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6" y="2196419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AFB9EFA-BEA2-EDE9-31D5-1F8E1C47E90F}"/>
              </a:ext>
            </a:extLst>
          </p:cNvPr>
          <p:cNvSpPr/>
          <p:nvPr/>
        </p:nvSpPr>
        <p:spPr>
          <a:xfrm>
            <a:off x="1910001" y="3215994"/>
            <a:ext cx="1752600" cy="1059503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20E467-9859-7195-CEA5-536C217D61D9}"/>
              </a:ext>
            </a:extLst>
          </p:cNvPr>
          <p:cNvSpPr txBox="1"/>
          <p:nvPr/>
        </p:nvSpPr>
        <p:spPr>
          <a:xfrm>
            <a:off x="2003908" y="1969897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 autenticados na AWS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232E1C-CA30-A1B4-A045-2B85F10663A6}"/>
              </a:ext>
            </a:extLst>
          </p:cNvPr>
          <p:cNvSpPr/>
          <p:nvPr/>
        </p:nvSpPr>
        <p:spPr>
          <a:xfrm>
            <a:off x="1910001" y="1881383"/>
            <a:ext cx="1752600" cy="1058762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4F8990-5B3B-9000-8D74-839C3293C60F}"/>
              </a:ext>
            </a:extLst>
          </p:cNvPr>
          <p:cNvSpPr txBox="1"/>
          <p:nvPr/>
        </p:nvSpPr>
        <p:spPr>
          <a:xfrm>
            <a:off x="1910001" y="3314472"/>
            <a:ext cx="1752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Serviços interagindo com serviços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A16DDF6D-34E4-4AF9-52D0-40C0F8AAEDF3}"/>
              </a:ext>
            </a:extLst>
          </p:cNvPr>
          <p:cNvSpPr txBox="1">
            <a:spLocks/>
          </p:cNvSpPr>
          <p:nvPr/>
        </p:nvSpPr>
        <p:spPr>
          <a:xfrm>
            <a:off x="2393960" y="1793937"/>
            <a:ext cx="784682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USUÁRIOS</a:t>
            </a:r>
          </a:p>
        </p:txBody>
      </p:sp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D61E4556-773F-2E5A-2387-16753C18A603}"/>
              </a:ext>
            </a:extLst>
          </p:cNvPr>
          <p:cNvSpPr txBox="1">
            <a:spLocks/>
          </p:cNvSpPr>
          <p:nvPr/>
        </p:nvSpPr>
        <p:spPr>
          <a:xfrm>
            <a:off x="2317760" y="3124528"/>
            <a:ext cx="937082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APLICAÇÕES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02EE9-00C6-7DFC-144F-C585B34526B5}"/>
              </a:ext>
            </a:extLst>
          </p:cNvPr>
          <p:cNvSpPr/>
          <p:nvPr/>
        </p:nvSpPr>
        <p:spPr>
          <a:xfrm>
            <a:off x="5307974" y="1881383"/>
            <a:ext cx="1752600" cy="2394114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3441;p36">
            <a:extLst>
              <a:ext uri="{FF2B5EF4-FFF2-40B4-BE49-F238E27FC236}">
                <a16:creationId xmlns:a16="http://schemas.microsoft.com/office/drawing/2014/main" id="{B879B9FA-EBDB-0DFB-97C6-7412C678B25D}"/>
              </a:ext>
            </a:extLst>
          </p:cNvPr>
          <p:cNvSpPr txBox="1">
            <a:spLocks/>
          </p:cNvSpPr>
          <p:nvPr/>
        </p:nvSpPr>
        <p:spPr>
          <a:xfrm>
            <a:off x="5622331" y="1793937"/>
            <a:ext cx="1201927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SERVIÇOS AWS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E65E58-04FF-8BA4-588A-FCEA0FDD240C}"/>
              </a:ext>
            </a:extLst>
          </p:cNvPr>
          <p:cNvCxnSpPr>
            <a:cxnSpLocks/>
            <a:stCxn id="3088" idx="3"/>
            <a:endCxn id="22" idx="1"/>
          </p:cNvCxnSpPr>
          <p:nvPr/>
        </p:nvCxnSpPr>
        <p:spPr>
          <a:xfrm>
            <a:off x="3435937" y="2505880"/>
            <a:ext cx="2467239" cy="5539"/>
          </a:xfrm>
          <a:prstGeom prst="straightConnector1">
            <a:avLst/>
          </a:prstGeom>
          <a:ln>
            <a:solidFill>
              <a:srgbClr val="DD3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BF3B4C-CD98-E131-7A95-0DB38874FD7E}"/>
              </a:ext>
            </a:extLst>
          </p:cNvPr>
          <p:cNvCxnSpPr>
            <a:cxnSpLocks/>
          </p:cNvCxnSpPr>
          <p:nvPr/>
        </p:nvCxnSpPr>
        <p:spPr>
          <a:xfrm>
            <a:off x="3441065" y="3828258"/>
            <a:ext cx="2467239" cy="5539"/>
          </a:xfrm>
          <a:prstGeom prst="straightConnector1">
            <a:avLst/>
          </a:prstGeom>
          <a:ln>
            <a:solidFill>
              <a:srgbClr val="DD3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3B15AC6-E08C-69DA-1259-0DC1164D8EA1}"/>
              </a:ext>
            </a:extLst>
          </p:cNvPr>
          <p:cNvSpPr/>
          <p:nvPr/>
        </p:nvSpPr>
        <p:spPr>
          <a:xfrm>
            <a:off x="3974199" y="1881383"/>
            <a:ext cx="1007487" cy="2394114"/>
          </a:xfrm>
          <a:prstGeom prst="rect">
            <a:avLst/>
          </a:prstGeom>
          <a:solidFill>
            <a:srgbClr val="1F1F1F">
              <a:alpha val="70000"/>
            </a:srgbClr>
          </a:solidFill>
          <a:ln w="6350">
            <a:solidFill>
              <a:srgbClr val="DD344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878B12E-EEC5-76DF-B63B-9CA6C473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74" y="2699813"/>
            <a:ext cx="463829" cy="3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D02B45-E422-BE58-5179-91EA7DC1024D}"/>
              </a:ext>
            </a:extLst>
          </p:cNvPr>
          <p:cNvSpPr txBox="1"/>
          <p:nvPr/>
        </p:nvSpPr>
        <p:spPr>
          <a:xfrm>
            <a:off x="3988889" y="2998706"/>
            <a:ext cx="97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CHAMADAS DE API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B91FF904-5BD3-63D6-7B8F-426F175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55" y="2699812"/>
            <a:ext cx="253455" cy="30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F4346F4-9C54-540E-AE07-FDBE8A60D0CB}"/>
              </a:ext>
            </a:extLst>
          </p:cNvPr>
          <p:cNvSpPr txBox="1"/>
          <p:nvPr/>
        </p:nvSpPr>
        <p:spPr>
          <a:xfrm>
            <a:off x="5000226" y="2279289"/>
            <a:ext cx="837722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RunInstances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71CA03-DA4E-3189-9F20-2DB38E89B07C}"/>
              </a:ext>
            </a:extLst>
          </p:cNvPr>
          <p:cNvSpPr txBox="1"/>
          <p:nvPr/>
        </p:nvSpPr>
        <p:spPr>
          <a:xfrm>
            <a:off x="5000226" y="3606526"/>
            <a:ext cx="837722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PutObject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50AD2A7C-A732-E91B-FF30-896EC84B1235}"/>
              </a:ext>
            </a:extLst>
          </p:cNvPr>
          <p:cNvSpPr txBox="1">
            <a:spLocks/>
          </p:cNvSpPr>
          <p:nvPr/>
        </p:nvSpPr>
        <p:spPr>
          <a:xfrm>
            <a:off x="4125382" y="1776724"/>
            <a:ext cx="407597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rgbClr val="DD344C"/>
                </a:solidFill>
                <a:latin typeface="Teko" panose="020B0604020202020204" charset="0"/>
                <a:cs typeface="Teko" panose="020B0604020202020204" charset="0"/>
              </a:rPr>
              <a:t>IAM</a:t>
            </a:r>
          </a:p>
        </p:txBody>
      </p:sp>
      <p:pic>
        <p:nvPicPr>
          <p:cNvPr id="4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FD242346-C560-D454-06D2-C9523D7D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24" y="1786392"/>
            <a:ext cx="190480" cy="1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5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4E1B44-1D5C-F36B-D575-38F7489EF879}"/>
              </a:ext>
            </a:extLst>
          </p:cNvPr>
          <p:cNvSpPr/>
          <p:nvPr/>
        </p:nvSpPr>
        <p:spPr>
          <a:xfrm>
            <a:off x="-276459" y="763016"/>
            <a:ext cx="4724869" cy="74193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A0E4B07F-B7B5-E985-2879-35AD40A9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5" t="-7644" r="-16934" b="-7526"/>
          <a:stretch/>
        </p:blipFill>
        <p:spPr bwMode="auto">
          <a:xfrm rot="1030856">
            <a:off x="3799857" y="823383"/>
            <a:ext cx="608211" cy="6181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441;p36">
            <a:extLst>
              <a:ext uri="{FF2B5EF4-FFF2-40B4-BE49-F238E27FC236}">
                <a16:creationId xmlns:a16="http://schemas.microsoft.com/office/drawing/2014/main" id="{0E48A18A-4CEE-1A1C-B5EE-C5798ED2D693}"/>
              </a:ext>
            </a:extLst>
          </p:cNvPr>
          <p:cNvSpPr txBox="1">
            <a:spLocks/>
          </p:cNvSpPr>
          <p:nvPr/>
        </p:nvSpPr>
        <p:spPr>
          <a:xfrm>
            <a:off x="2595983" y="891043"/>
            <a:ext cx="144889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A6580-759F-164E-0835-5287010ADA99}"/>
              </a:ext>
            </a:extLst>
          </p:cNvPr>
          <p:cNvSpPr txBox="1"/>
          <p:nvPr/>
        </p:nvSpPr>
        <p:spPr>
          <a:xfrm>
            <a:off x="2173709" y="1161830"/>
            <a:ext cx="1871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Também chamada de “política”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A67D1-9A5E-8265-7C00-66E63544EE7F}"/>
              </a:ext>
            </a:extLst>
          </p:cNvPr>
          <p:cNvSpPr txBox="1"/>
          <p:nvPr/>
        </p:nvSpPr>
        <p:spPr>
          <a:xfrm>
            <a:off x="485775" y="1665006"/>
            <a:ext cx="3849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Policies (ou políticas) são elementos escritos em formado JSON que definem e configuram todas as ações possíveis a </a:t>
            </a:r>
            <a:r>
              <a:rPr lang="pt-BR" sz="1200" dirty="0">
                <a:solidFill>
                  <a:srgbClr val="8F8F8F"/>
                </a:solidFill>
                <a:latin typeface="Roboto Light" panose="02000000000000000000" pitchFamily="2" charset="0"/>
                <a:sym typeface="Dosis"/>
              </a:rPr>
              <a:t>serem designadas 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uma entidade. Existem dois tipos de policies: as </a:t>
            </a:r>
            <a:r>
              <a:rPr lang="pt-BR" sz="1200" dirty="0">
                <a:solidFill>
                  <a:srgbClr val="DD344C"/>
                </a:solidFill>
                <a:latin typeface="Roboto Light" panose="02000000000000000000" pitchFamily="2" charset="0"/>
                <a:sym typeface="Dosis"/>
              </a:rPr>
              <a:t>gerenciadas pela AWS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as </a:t>
            </a:r>
            <a:r>
              <a:rPr lang="pt-BR" sz="1200" dirty="0">
                <a:solidFill>
                  <a:srgbClr val="DD344C"/>
                </a:solidFill>
                <a:latin typeface="Roboto Light" panose="02000000000000000000" pitchFamily="2" charset="0"/>
                <a:sym typeface="Dosis"/>
              </a:rPr>
              <a:t>customizadas pelo usuário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86140942-4537-AAC1-7881-DAD88DAEE9DC}"/>
              </a:ext>
            </a:extLst>
          </p:cNvPr>
          <p:cNvSpPr txBox="1">
            <a:spLocks/>
          </p:cNvSpPr>
          <p:nvPr/>
        </p:nvSpPr>
        <p:spPr>
          <a:xfrm rot="16200000">
            <a:off x="763" y="1955137"/>
            <a:ext cx="889356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É?</a:t>
            </a:r>
          </a:p>
        </p:txBody>
      </p:sp>
      <p:sp>
        <p:nvSpPr>
          <p:cNvPr id="12" name="Google Shape;3441;p36">
            <a:extLst>
              <a:ext uri="{FF2B5EF4-FFF2-40B4-BE49-F238E27FC236}">
                <a16:creationId xmlns:a16="http://schemas.microsoft.com/office/drawing/2014/main" id="{3A8A31CC-7DE4-16AF-A679-00441A44919F}"/>
              </a:ext>
            </a:extLst>
          </p:cNvPr>
          <p:cNvSpPr txBox="1">
            <a:spLocks/>
          </p:cNvSpPr>
          <p:nvPr/>
        </p:nvSpPr>
        <p:spPr>
          <a:xfrm rot="16200000">
            <a:off x="-649905" y="3660018"/>
            <a:ext cx="220874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EXEMPLO</a:t>
            </a:r>
          </a:p>
        </p:txBody>
      </p: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9AFF28BE-4D09-CB64-3F91-2312072CD3B3}"/>
              </a:ext>
            </a:extLst>
          </p:cNvPr>
          <p:cNvSpPr txBox="1">
            <a:spLocks/>
          </p:cNvSpPr>
          <p:nvPr/>
        </p:nvSpPr>
        <p:spPr>
          <a:xfrm rot="5400000">
            <a:off x="7669301" y="3748565"/>
            <a:ext cx="2208742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EXEMPLO</a:t>
            </a: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4748BEA9-EC1C-7CC7-EE63-F9AA7CC481A0}"/>
              </a:ext>
            </a:extLst>
          </p:cNvPr>
          <p:cNvSpPr txBox="1"/>
          <p:nvPr/>
        </p:nvSpPr>
        <p:spPr>
          <a:xfrm>
            <a:off x="651885" y="2840725"/>
            <a:ext cx="402218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"s3:GetObject",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"arn:aws:s3:::some-bucket/*",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"Condition"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000" i="1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"condition-name": {"key": "value"}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4A96F-4A63-F9E2-E6F5-C52DE8B8AC9D}"/>
              </a:ext>
            </a:extLst>
          </p:cNvPr>
          <p:cNvSpPr txBox="1"/>
          <p:nvPr/>
        </p:nvSpPr>
        <p:spPr>
          <a:xfrm>
            <a:off x="786172" y="268170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Elementos Essenciais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A71B4-F978-7043-4AF8-612837E4607B}"/>
              </a:ext>
            </a:extLst>
          </p:cNvPr>
          <p:cNvSpPr txBox="1"/>
          <p:nvPr/>
        </p:nvSpPr>
        <p:spPr>
          <a:xfrm>
            <a:off x="786172" y="434996"/>
            <a:ext cx="40221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como policies e roles concedem acesso a usuários e aplicações</a:t>
            </a:r>
          </a:p>
        </p:txBody>
      </p:sp>
      <p:pic>
        <p:nvPicPr>
          <p:cNvPr id="1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BB2062C6-E01D-94BB-712B-6F36A26F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98" y="320074"/>
            <a:ext cx="268574" cy="26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22E736-3C15-A8BC-B05F-FEB8A00F081E}"/>
              </a:ext>
            </a:extLst>
          </p:cNvPr>
          <p:cNvSpPr/>
          <p:nvPr/>
        </p:nvSpPr>
        <p:spPr>
          <a:xfrm>
            <a:off x="4748195" y="747344"/>
            <a:ext cx="4724869" cy="74193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D77FD20-E726-262D-4B67-6C0714BE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0913">
            <a:off x="4744764" y="839718"/>
            <a:ext cx="729313" cy="4762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441;p36">
            <a:extLst>
              <a:ext uri="{FF2B5EF4-FFF2-40B4-BE49-F238E27FC236}">
                <a16:creationId xmlns:a16="http://schemas.microsoft.com/office/drawing/2014/main" id="{E48240EA-8F8A-B3FF-2B5D-7D3C0E393498}"/>
              </a:ext>
            </a:extLst>
          </p:cNvPr>
          <p:cNvSpPr txBox="1">
            <a:spLocks/>
          </p:cNvSpPr>
          <p:nvPr/>
        </p:nvSpPr>
        <p:spPr>
          <a:xfrm>
            <a:off x="5177734" y="878419"/>
            <a:ext cx="144889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55717-A65E-B6D3-F10C-C1CD45A648D6}"/>
              </a:ext>
            </a:extLst>
          </p:cNvPr>
          <p:cNvSpPr txBox="1"/>
          <p:nvPr/>
        </p:nvSpPr>
        <p:spPr>
          <a:xfrm>
            <a:off x="5177734" y="1158343"/>
            <a:ext cx="1871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Também chamada de “função”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Google Shape;3441;p36">
            <a:extLst>
              <a:ext uri="{FF2B5EF4-FFF2-40B4-BE49-F238E27FC236}">
                <a16:creationId xmlns:a16="http://schemas.microsoft.com/office/drawing/2014/main" id="{6C755BF5-E820-B979-2E8D-D9E55196E48A}"/>
              </a:ext>
            </a:extLst>
          </p:cNvPr>
          <p:cNvSpPr txBox="1">
            <a:spLocks/>
          </p:cNvSpPr>
          <p:nvPr/>
        </p:nvSpPr>
        <p:spPr>
          <a:xfrm rot="5400000">
            <a:off x="8385399" y="1935263"/>
            <a:ext cx="889356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É?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7829C-F0FC-0C3C-303C-13C7686F838C}"/>
              </a:ext>
            </a:extLst>
          </p:cNvPr>
          <p:cNvSpPr txBox="1"/>
          <p:nvPr/>
        </p:nvSpPr>
        <p:spPr>
          <a:xfrm>
            <a:off x="4808360" y="1678717"/>
            <a:ext cx="3849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Roles são compostas por uma ou mais policies e </a:t>
            </a:r>
            <a:r>
              <a:rPr lang="pt-BR" sz="1200" dirty="0">
                <a:solidFill>
                  <a:srgbClr val="DD344C"/>
                </a:solidFill>
                <a:latin typeface="Roboto Light" panose="02000000000000000000" pitchFamily="2" charset="0"/>
                <a:sym typeface="Dosis"/>
              </a:rPr>
              <a:t>assumidas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por usuários ou aplicações para que as devidas permissões configuradas sejam, de fato, aplicadas à entidade alvo.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E5214E-5C18-E52F-7B13-D9AA8C4DB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1" y="2900815"/>
            <a:ext cx="3448413" cy="18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g Speeding GIF">
            <a:extLst>
              <a:ext uri="{FF2B5EF4-FFF2-40B4-BE49-F238E27FC236}">
                <a16:creationId xmlns:a16="http://schemas.microsoft.com/office/drawing/2014/main" id="{F6261F40-51CF-9B64-E711-0E3CE59F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1951623"/>
            <a:ext cx="4043499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PERMISSÕES DE ACESSO COM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POLÍTICAS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4079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FAZ ESSA POLICY?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Exemplos práticos de policies pré configuradas para cenários reais na AWS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0AD76B-DCD4-29AD-0A20-FBEA25469A00}"/>
              </a:ext>
            </a:extLst>
          </p:cNvPr>
          <p:cNvSpPr/>
          <p:nvPr/>
        </p:nvSpPr>
        <p:spPr>
          <a:xfrm>
            <a:off x="811439" y="1575750"/>
            <a:ext cx="4772580" cy="1986600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2494D7AD-6C2D-2EF4-A00F-31EFEC67C685}"/>
              </a:ext>
            </a:extLst>
          </p:cNvPr>
          <p:cNvSpPr txBox="1"/>
          <p:nvPr/>
        </p:nvSpPr>
        <p:spPr>
          <a:xfrm>
            <a:off x="893586" y="1714249"/>
            <a:ext cx="46082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"s3:GetObject",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"arn:aws:s3:::my-bucket/input/*.</a:t>
            </a:r>
            <a:r>
              <a:rPr lang="en-US" sz="1000" dirty="0" err="1">
                <a:solidFill>
                  <a:srgbClr val="8F8F8F"/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59299-6E2F-5E52-352F-2BB666EF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49" y="1538327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9659852F-D375-46CD-2325-790EDD273E2E}"/>
              </a:ext>
            </a:extLst>
          </p:cNvPr>
          <p:cNvSpPr txBox="1">
            <a:spLocks/>
          </p:cNvSpPr>
          <p:nvPr/>
        </p:nvSpPr>
        <p:spPr>
          <a:xfrm>
            <a:off x="6316067" y="1575750"/>
            <a:ext cx="173645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DESCRIÇÃO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1F5F-1E24-D66F-7035-619FA2CE29E1}"/>
              </a:ext>
            </a:extLst>
          </p:cNvPr>
          <p:cNvSpPr txBox="1"/>
          <p:nvPr/>
        </p:nvSpPr>
        <p:spPr>
          <a:xfrm>
            <a:off x="5979700" y="1951605"/>
            <a:ext cx="27670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ao lado permite realizar a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leitura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objetos no S3 (chamada de API s3:GetObject) específicos do tipo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JSON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dentro da folder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input/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bucket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nomeado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my-bucket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C5337-F080-5C8A-F588-96C15D732475}"/>
              </a:ext>
            </a:extLst>
          </p:cNvPr>
          <p:cNvSpPr txBox="1"/>
          <p:nvPr/>
        </p:nvSpPr>
        <p:spPr>
          <a:xfrm>
            <a:off x="5979700" y="3486394"/>
            <a:ext cx="3059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Wildcard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indica permissões a objetos de qualquer nome, porém que terminem com a extensão .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json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9A31F9E-020B-DF31-5E6E-783D76D472E9}"/>
              </a:ext>
            </a:extLst>
          </p:cNvPr>
          <p:cNvCxnSpPr>
            <a:endCxn id="17" idx="1"/>
          </p:cNvCxnSpPr>
          <p:nvPr/>
        </p:nvCxnSpPr>
        <p:spPr>
          <a:xfrm>
            <a:off x="4857750" y="2857500"/>
            <a:ext cx="1121950" cy="828949"/>
          </a:xfrm>
          <a:prstGeom prst="bentConnector3">
            <a:avLst>
              <a:gd name="adj1" fmla="val -89"/>
            </a:avLst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FAZ ESSA POLICY?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Exemplos práticos de policies pré configuradas para cenários reais na AWS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0AD76B-DCD4-29AD-0A20-FBEA25469A00}"/>
              </a:ext>
            </a:extLst>
          </p:cNvPr>
          <p:cNvSpPr/>
          <p:nvPr/>
        </p:nvSpPr>
        <p:spPr>
          <a:xfrm>
            <a:off x="811439" y="1575750"/>
            <a:ext cx="4772580" cy="1986600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2494D7AD-6C2D-2EF4-A00F-31EFEC67C685}"/>
              </a:ext>
            </a:extLst>
          </p:cNvPr>
          <p:cNvSpPr txBox="1"/>
          <p:nvPr/>
        </p:nvSpPr>
        <p:spPr>
          <a:xfrm>
            <a:off x="893586" y="1714249"/>
            <a:ext cx="46082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"*",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"*",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59299-6E2F-5E52-352F-2BB666EF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49" y="1538327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9659852F-D375-46CD-2325-790EDD273E2E}"/>
              </a:ext>
            </a:extLst>
          </p:cNvPr>
          <p:cNvSpPr txBox="1">
            <a:spLocks/>
          </p:cNvSpPr>
          <p:nvPr/>
        </p:nvSpPr>
        <p:spPr>
          <a:xfrm>
            <a:off x="6316067" y="1575750"/>
            <a:ext cx="173645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DESCRIÇÃO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1F5F-1E24-D66F-7035-619FA2CE29E1}"/>
              </a:ext>
            </a:extLst>
          </p:cNvPr>
          <p:cNvSpPr txBox="1"/>
          <p:nvPr/>
        </p:nvSpPr>
        <p:spPr>
          <a:xfrm>
            <a:off x="5979700" y="1951605"/>
            <a:ext cx="2849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ao lado permite realizar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qualquer ação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na AWS em </a:t>
            </a:r>
          </a:p>
          <a:p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qualquer recurso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existente. Os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wildcards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presentes na política servem como coringas e significam algo como “tudo” ou “qualquer coisa”.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9A31F9E-020B-DF31-5E6E-783D76D472E9}"/>
              </a:ext>
            </a:extLst>
          </p:cNvPr>
          <p:cNvCxnSpPr>
            <a:cxnSpLocks/>
          </p:cNvCxnSpPr>
          <p:nvPr/>
        </p:nvCxnSpPr>
        <p:spPr>
          <a:xfrm flipV="1">
            <a:off x="2934700" y="2330970"/>
            <a:ext cx="2962852" cy="312160"/>
          </a:xfrm>
          <a:prstGeom prst="bentConnector3">
            <a:avLst>
              <a:gd name="adj1" fmla="val 50000"/>
            </a:avLst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exclamation mark in a pink circle&#10;&#10;Description automatically generated">
            <a:extLst>
              <a:ext uri="{FF2B5EF4-FFF2-40B4-BE49-F238E27FC236}">
                <a16:creationId xmlns:a16="http://schemas.microsoft.com/office/drawing/2014/main" id="{E0ECDAE9-0487-BED9-5D44-41A5F548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39" y="3791660"/>
            <a:ext cx="242682" cy="24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B2F6CC-4A2B-CADF-1D8B-AA5B5DCD8C12}"/>
              </a:ext>
            </a:extLst>
          </p:cNvPr>
          <p:cNvSpPr txBox="1"/>
          <p:nvPr/>
        </p:nvSpPr>
        <p:spPr>
          <a:xfrm>
            <a:off x="1115391" y="3700849"/>
            <a:ext cx="44686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Definitivamente não é uma boa prática configurar policies com permissões amplamente abertas. Consulte o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princípio do mínimo privilégio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para mais informações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42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FAZ ESSA POLICY?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Exemplos práticos de policies pré configuradas para cenários reais na AWS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0AD76B-DCD4-29AD-0A20-FBEA25469A00}"/>
              </a:ext>
            </a:extLst>
          </p:cNvPr>
          <p:cNvSpPr/>
          <p:nvPr/>
        </p:nvSpPr>
        <p:spPr>
          <a:xfrm>
            <a:off x="811439" y="1394085"/>
            <a:ext cx="4772580" cy="3406515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2494D7AD-6C2D-2EF4-A00F-31EFEC67C685}"/>
              </a:ext>
            </a:extLst>
          </p:cNvPr>
          <p:cNvSpPr txBox="1"/>
          <p:nvPr/>
        </p:nvSpPr>
        <p:spPr>
          <a:xfrm>
            <a:off x="893586" y="1486771"/>
            <a:ext cx="4690433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"Sid"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"S3Access"	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"s3:PutObject",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"arn:aws:s3:::spec-bucket/table-name/*"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"Sid"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GlueAccess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glue:CreateTable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glue:CreatePartition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arn:aws:glue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:*:123456789012:table/*/*",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arn:aws:glue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:*:123456789012:catalog",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	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arn:aws:glue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:*:123456789012:database/*"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}]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9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59299-6E2F-5E52-352F-2BB666EF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49" y="1538327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9659852F-D375-46CD-2325-790EDD273E2E}"/>
              </a:ext>
            </a:extLst>
          </p:cNvPr>
          <p:cNvSpPr txBox="1">
            <a:spLocks/>
          </p:cNvSpPr>
          <p:nvPr/>
        </p:nvSpPr>
        <p:spPr>
          <a:xfrm>
            <a:off x="6316067" y="1575750"/>
            <a:ext cx="173645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DESCRIÇÃO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1F5F-1E24-D66F-7035-619FA2CE29E1}"/>
              </a:ext>
            </a:extLst>
          </p:cNvPr>
          <p:cNvSpPr txBox="1"/>
          <p:nvPr/>
        </p:nvSpPr>
        <p:spPr>
          <a:xfrm>
            <a:off x="5979700" y="1951605"/>
            <a:ext cx="28499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ao lado está separada em dois “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Sids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” diferentes e permite operações tanto no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S3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quanto no </a:t>
            </a:r>
            <a:r>
              <a:rPr lang="pt-BR" sz="1200" dirty="0" err="1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Glue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</a:p>
          <a:p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No S3, 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permite que entidades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escrevam objetos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em um determinado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bucket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spec-bucket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em um determinado prefixo 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table-name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).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  <a:p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Quanto ao </a:t>
            </a:r>
            <a:r>
              <a:rPr kumimoji="0" lang="pt-BR" sz="1200" b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Glue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, a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policy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permite criar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tabelas e partições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em uma determinada conta AWS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4" name="Picture 3" descr="A black exclamation mark in a pink circle&#10;&#10;Description automatically generated">
            <a:extLst>
              <a:ext uri="{FF2B5EF4-FFF2-40B4-BE49-F238E27FC236}">
                <a16:creationId xmlns:a16="http://schemas.microsoft.com/office/drawing/2014/main" id="{B6A7FF6B-E3E2-FBFE-1F04-1D8C47F4F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067" y="4325316"/>
            <a:ext cx="242682" cy="242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B71D9-4059-C65F-A3D1-A7A8295EDA05}"/>
              </a:ext>
            </a:extLst>
          </p:cNvPr>
          <p:cNvSpPr txBox="1"/>
          <p:nvPr/>
        </p:nvSpPr>
        <p:spPr>
          <a:xfrm>
            <a:off x="5998749" y="4215825"/>
            <a:ext cx="2830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Esse não é um exemplo real de uma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 ser aplicada em uma dinâmica de uso do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para ETL na AWS. Mais ações seriam necessárias para uma configuração adequada.</a:t>
            </a:r>
          </a:p>
        </p:txBody>
      </p:sp>
    </p:spTree>
    <p:extLst>
      <p:ext uri="{BB962C8B-B14F-4D97-AF65-F5344CB8AC3E}">
        <p14:creationId xmlns:p14="http://schemas.microsoft.com/office/powerpoint/2010/main" val="41650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TIPOS DE POLICIES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Políticas gerenciadas pela AWS e pelo usuário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2BD776-ECD5-9B3E-417E-5DEAC37B8387}"/>
              </a:ext>
            </a:extLst>
          </p:cNvPr>
          <p:cNvSpPr/>
          <p:nvPr/>
        </p:nvSpPr>
        <p:spPr>
          <a:xfrm>
            <a:off x="811440" y="1394085"/>
            <a:ext cx="3595428" cy="3297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9051261D-6F0F-76E4-A948-3DE54352D9A1}"/>
              </a:ext>
            </a:extLst>
          </p:cNvPr>
          <p:cNvSpPr txBox="1"/>
          <p:nvPr/>
        </p:nvSpPr>
        <p:spPr>
          <a:xfrm>
            <a:off x="2920672" y="1431961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6" name="Picture 2" descr="mikesupertrampster / aws-images · GitLab">
            <a:extLst>
              <a:ext uri="{FF2B5EF4-FFF2-40B4-BE49-F238E27FC236}">
                <a16:creationId xmlns:a16="http://schemas.microsoft.com/office/drawing/2014/main" id="{DBD31916-88DC-6C61-CAC0-57F108CB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87" y="1433553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23CF3EAA-1E16-264F-9F7D-4A37910583AD}"/>
              </a:ext>
            </a:extLst>
          </p:cNvPr>
          <p:cNvSpPr txBox="1">
            <a:spLocks/>
          </p:cNvSpPr>
          <p:nvPr/>
        </p:nvSpPr>
        <p:spPr>
          <a:xfrm>
            <a:off x="906905" y="1421208"/>
            <a:ext cx="159130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AWS MANAGED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07AF43-9397-8507-EF0A-00AFD71D48BB}"/>
              </a:ext>
            </a:extLst>
          </p:cNvPr>
          <p:cNvSpPr/>
          <p:nvPr/>
        </p:nvSpPr>
        <p:spPr>
          <a:xfrm>
            <a:off x="811440" y="1873770"/>
            <a:ext cx="3595428" cy="2600794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953DC-5BB2-5B9F-6E9C-ED2C461468C0}"/>
              </a:ext>
            </a:extLst>
          </p:cNvPr>
          <p:cNvSpPr/>
          <p:nvPr/>
        </p:nvSpPr>
        <p:spPr>
          <a:xfrm>
            <a:off x="4776580" y="1394085"/>
            <a:ext cx="3595428" cy="3297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CaixaDeTexto 2">
            <a:extLst>
              <a:ext uri="{FF2B5EF4-FFF2-40B4-BE49-F238E27FC236}">
                <a16:creationId xmlns:a16="http://schemas.microsoft.com/office/drawing/2014/main" id="{84FC556D-20E8-75EB-5A71-B7F516F6F380}"/>
              </a:ext>
            </a:extLst>
          </p:cNvPr>
          <p:cNvSpPr txBox="1"/>
          <p:nvPr/>
        </p:nvSpPr>
        <p:spPr>
          <a:xfrm>
            <a:off x="6938277" y="1431961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0390CBE4-C2B5-773A-4912-EF7A537E3118}"/>
              </a:ext>
            </a:extLst>
          </p:cNvPr>
          <p:cNvSpPr txBox="1">
            <a:spLocks/>
          </p:cNvSpPr>
          <p:nvPr/>
        </p:nvSpPr>
        <p:spPr>
          <a:xfrm>
            <a:off x="4872044" y="1421208"/>
            <a:ext cx="1951593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CUSTOMER MANAGED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6B4B6C-4F27-3AE0-3A33-B6FF96F066C3}"/>
              </a:ext>
            </a:extLst>
          </p:cNvPr>
          <p:cNvSpPr/>
          <p:nvPr/>
        </p:nvSpPr>
        <p:spPr>
          <a:xfrm>
            <a:off x="4776580" y="1873770"/>
            <a:ext cx="3595428" cy="2600794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5" name="CaixaDeTexto 13">
            <a:extLst>
              <a:ext uri="{FF2B5EF4-FFF2-40B4-BE49-F238E27FC236}">
                <a16:creationId xmlns:a16="http://schemas.microsoft.com/office/drawing/2014/main" id="{94E156FF-1900-5073-D80C-80E5FA3276C8}"/>
              </a:ext>
            </a:extLst>
          </p:cNvPr>
          <p:cNvSpPr txBox="1"/>
          <p:nvPr/>
        </p:nvSpPr>
        <p:spPr>
          <a:xfrm>
            <a:off x="1026805" y="2027699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aixaDeTexto 22">
            <a:extLst>
              <a:ext uri="{FF2B5EF4-FFF2-40B4-BE49-F238E27FC236}">
                <a16:creationId xmlns:a16="http://schemas.microsoft.com/office/drawing/2014/main" id="{F7DDF589-A246-118F-7438-8BF90B3D20AA}"/>
              </a:ext>
            </a:extLst>
          </p:cNvPr>
          <p:cNvSpPr txBox="1"/>
          <p:nvPr/>
        </p:nvSpPr>
        <p:spPr>
          <a:xfrm>
            <a:off x="4930389" y="2100228"/>
            <a:ext cx="3404021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6611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Como descobrir sua casa de Harry Potter [Teste oficial]">
            <a:extLst>
              <a:ext uri="{FF2B5EF4-FFF2-40B4-BE49-F238E27FC236}">
                <a16:creationId xmlns:a16="http://schemas.microsoft.com/office/drawing/2014/main" id="{52111AE5-E0E1-3721-A1CE-9DE3FE68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1951624"/>
            <a:ext cx="3946659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DELEGANDO ACESSO COM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ROLES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9825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PAPEL DAS ROLES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Principal atuação deste fundamental componente na AWS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B058C-77BE-5B45-EF73-DFAAF3DA25F6}"/>
              </a:ext>
            </a:extLst>
          </p:cNvPr>
          <p:cNvSpPr txBox="1"/>
          <p:nvPr/>
        </p:nvSpPr>
        <p:spPr>
          <a:xfrm>
            <a:off x="766443" y="1771773"/>
            <a:ext cx="7631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Roles IAM são entidades que </a:t>
            </a:r>
            <a:r>
              <a:rPr lang="pt-BR" sz="1200" i="1" dirty="0">
                <a:solidFill>
                  <a:srgbClr val="DD344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proporcionam acessos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 diferentes serviços AWS baseadas no nível de permissões estabelecidos. Roles não possuem senhas ou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access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keys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 Ao invés disso, proporcionam </a:t>
            </a:r>
            <a:r>
              <a:rPr lang="pt-BR" sz="1200" i="1" dirty="0">
                <a:solidFill>
                  <a:srgbClr val="DD344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credenciais temporárias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à qualquer entidade capaz de assumi-las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D47785-9BDA-2C76-5AD3-3275A2B9ABDC}"/>
              </a:ext>
            </a:extLst>
          </p:cNvPr>
          <p:cNvSpPr/>
          <p:nvPr/>
        </p:nvSpPr>
        <p:spPr>
          <a:xfrm>
            <a:off x="811440" y="1394085"/>
            <a:ext cx="2366475" cy="3297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9708F729-0948-8FDE-9CE2-069A1F1FE301}"/>
              </a:ext>
            </a:extLst>
          </p:cNvPr>
          <p:cNvSpPr txBox="1">
            <a:spLocks/>
          </p:cNvSpPr>
          <p:nvPr/>
        </p:nvSpPr>
        <p:spPr>
          <a:xfrm>
            <a:off x="906905" y="1413713"/>
            <a:ext cx="217357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PRINCÍPIO FUNDAMENTAL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D5C74D-9069-A89A-A6D6-0BA97A3FF886}"/>
              </a:ext>
            </a:extLst>
          </p:cNvPr>
          <p:cNvSpPr/>
          <p:nvPr/>
        </p:nvSpPr>
        <p:spPr>
          <a:xfrm>
            <a:off x="811440" y="2622654"/>
            <a:ext cx="3595428" cy="1903752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ED262E-0512-C1A1-77FE-DC95F7B40410}"/>
              </a:ext>
            </a:extLst>
          </p:cNvPr>
          <p:cNvSpPr/>
          <p:nvPr/>
        </p:nvSpPr>
        <p:spPr>
          <a:xfrm>
            <a:off x="4737132" y="2622653"/>
            <a:ext cx="3595428" cy="1903752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5880F-8C03-0EF5-A172-D1D535C3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3" y="3134052"/>
            <a:ext cx="719056" cy="7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88D30E-8080-1CF2-D5DF-59EBEDA5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5" y="3134052"/>
            <a:ext cx="719056" cy="7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2600A9-8EE9-2BC4-1C2F-74225C92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81" y="3232454"/>
            <a:ext cx="799699" cy="5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CFC4-A406-A740-7957-233DB26BFBFB}"/>
              </a:ext>
            </a:extLst>
          </p:cNvPr>
          <p:cNvSpPr txBox="1"/>
          <p:nvPr/>
        </p:nvSpPr>
        <p:spPr>
          <a:xfrm>
            <a:off x="1224382" y="3799441"/>
            <a:ext cx="4302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EC2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A3962-43D0-15D9-227C-C39FD25B79F7}"/>
              </a:ext>
            </a:extLst>
          </p:cNvPr>
          <p:cNvSpPr txBox="1"/>
          <p:nvPr/>
        </p:nvSpPr>
        <p:spPr>
          <a:xfrm>
            <a:off x="2080111" y="3720235"/>
            <a:ext cx="1077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EC2 </a:t>
            </a:r>
          </a:p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Access Role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2139E-3BA6-60E6-09B6-94D9BC010705}"/>
              </a:ext>
            </a:extLst>
          </p:cNvPr>
          <p:cNvSpPr txBox="1"/>
          <p:nvPr/>
        </p:nvSpPr>
        <p:spPr>
          <a:xfrm>
            <a:off x="3561131" y="3799441"/>
            <a:ext cx="4302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S3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678F85-BBEE-F096-5ACC-EF87148463FC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>
            <a:off x="1794279" y="3493580"/>
            <a:ext cx="39590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46FC91-7F67-E4DD-390A-D80165B0A2A8}"/>
              </a:ext>
            </a:extLst>
          </p:cNvPr>
          <p:cNvCxnSpPr>
            <a:cxnSpLocks/>
            <a:stCxn id="1030" idx="3"/>
            <a:endCxn id="1028" idx="1"/>
          </p:cNvCxnSpPr>
          <p:nvPr/>
        </p:nvCxnSpPr>
        <p:spPr>
          <a:xfrm>
            <a:off x="2989880" y="3493580"/>
            <a:ext cx="434675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A2D88D-6DD9-DA80-3224-23886087F8E1}"/>
              </a:ext>
            </a:extLst>
          </p:cNvPr>
          <p:cNvSpPr txBox="1"/>
          <p:nvPr/>
        </p:nvSpPr>
        <p:spPr>
          <a:xfrm>
            <a:off x="2837329" y="3235133"/>
            <a:ext cx="642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PutObject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155A4B5-FEA4-D09F-09C5-2C6FFA4F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92" y="31331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F3E4050-8082-5FB3-E127-35F3FB41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88" y="355953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AEE3DF3-D07C-7DE6-4370-51A996E26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88" y="2759534"/>
            <a:ext cx="719056" cy="7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8A356D-316E-CF89-2DC9-EC53009DD264}"/>
              </a:ext>
            </a:extLst>
          </p:cNvPr>
          <p:cNvSpPr txBox="1"/>
          <p:nvPr/>
        </p:nvSpPr>
        <p:spPr>
          <a:xfrm>
            <a:off x="7489979" y="3399638"/>
            <a:ext cx="4302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S3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BF0B3-898E-9136-54F7-7B7AEE513F2C}"/>
              </a:ext>
            </a:extLst>
          </p:cNvPr>
          <p:cNvSpPr txBox="1"/>
          <p:nvPr/>
        </p:nvSpPr>
        <p:spPr>
          <a:xfrm>
            <a:off x="7345588" y="4215022"/>
            <a:ext cx="7190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DinamoDB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D98E1BEB-4B0A-5F0A-5000-C36DAFDE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95" y="3234483"/>
            <a:ext cx="799699" cy="5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1AD06B-23FF-05F8-C3E9-F3CA91C1ED14}"/>
              </a:ext>
            </a:extLst>
          </p:cNvPr>
          <p:cNvSpPr txBox="1"/>
          <p:nvPr/>
        </p:nvSpPr>
        <p:spPr>
          <a:xfrm>
            <a:off x="5958455" y="3705426"/>
            <a:ext cx="1077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Lambda</a:t>
            </a:r>
          </a:p>
          <a:p>
            <a:pPr algn="ctr"/>
            <a:r>
              <a:rPr kumimoji="0" lang="pt-BR" sz="800" b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Execution</a:t>
            </a:r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Role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B11A63-343D-F086-4320-74D468E10718}"/>
              </a:ext>
            </a:extLst>
          </p:cNvPr>
          <p:cNvCxnSpPr>
            <a:cxnSpLocks/>
            <a:stCxn id="1032" idx="3"/>
            <a:endCxn id="34" idx="1"/>
          </p:cNvCxnSpPr>
          <p:nvPr/>
        </p:nvCxnSpPr>
        <p:spPr>
          <a:xfrm>
            <a:off x="5697492" y="3493108"/>
            <a:ext cx="352003" cy="2501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2C78E9-E004-0A8D-C306-7D8D5477B89F}"/>
              </a:ext>
            </a:extLst>
          </p:cNvPr>
          <p:cNvCxnSpPr>
            <a:endCxn id="28" idx="1"/>
          </p:cNvCxnSpPr>
          <p:nvPr/>
        </p:nvCxnSpPr>
        <p:spPr>
          <a:xfrm flipV="1">
            <a:off x="6849194" y="3119062"/>
            <a:ext cx="496394" cy="388298"/>
          </a:xfrm>
          <a:prstGeom prst="curvedConnector3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ABBE8177-9D1B-8B0C-AD53-C66C22010835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6859151" y="3506587"/>
            <a:ext cx="486437" cy="412952"/>
          </a:xfrm>
          <a:prstGeom prst="curvedConnector3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501C70-0B75-D1E8-A9F8-1A73F062F517}"/>
              </a:ext>
            </a:extLst>
          </p:cNvPr>
          <p:cNvSpPr txBox="1"/>
          <p:nvPr/>
        </p:nvSpPr>
        <p:spPr>
          <a:xfrm>
            <a:off x="6797290" y="2872564"/>
            <a:ext cx="642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GetObject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89B62-94AA-1706-B2D4-4A9BC999A8AB}"/>
              </a:ext>
            </a:extLst>
          </p:cNvPr>
          <p:cNvSpPr txBox="1"/>
          <p:nvPr/>
        </p:nvSpPr>
        <p:spPr>
          <a:xfrm>
            <a:off x="6859151" y="3999578"/>
            <a:ext cx="642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PutItem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AA20DB-D9CC-E22F-BBB8-CAE781016D2E}"/>
              </a:ext>
            </a:extLst>
          </p:cNvPr>
          <p:cNvSpPr txBox="1"/>
          <p:nvPr/>
        </p:nvSpPr>
        <p:spPr>
          <a:xfrm>
            <a:off x="5067824" y="3799441"/>
            <a:ext cx="5603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Lambda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16677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 RELAÇÃO ENTRE POLICIES E ROLES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Composição básica de policies em uma role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C6F897D-3376-9EC5-3C4B-8254B762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74" y="1590424"/>
            <a:ext cx="2297266" cy="15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A10F81-C8AB-E0EE-E6AD-4061BEF28279}"/>
              </a:ext>
            </a:extLst>
          </p:cNvPr>
          <p:cNvSpPr/>
          <p:nvPr/>
        </p:nvSpPr>
        <p:spPr>
          <a:xfrm>
            <a:off x="4390936" y="1605807"/>
            <a:ext cx="2673044" cy="1472816"/>
          </a:xfrm>
          <a:prstGeom prst="roundRect">
            <a:avLst>
              <a:gd name="adj" fmla="val 9047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9051261D-6F0F-76E4-A948-3DE54352D9A1}"/>
              </a:ext>
            </a:extLst>
          </p:cNvPr>
          <p:cNvSpPr txBox="1"/>
          <p:nvPr/>
        </p:nvSpPr>
        <p:spPr>
          <a:xfrm>
            <a:off x="5206670" y="1825541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8" name="Picture 2" descr="mikesupertrampster / aws-images · GitLab">
            <a:extLst>
              <a:ext uri="{FF2B5EF4-FFF2-40B4-BE49-F238E27FC236}">
                <a16:creationId xmlns:a16="http://schemas.microsoft.com/office/drawing/2014/main" id="{DBD31916-88DC-6C61-CAC0-57F108CB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85" y="1827133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2">
            <a:extLst>
              <a:ext uri="{FF2B5EF4-FFF2-40B4-BE49-F238E27FC236}">
                <a16:creationId xmlns:a16="http://schemas.microsoft.com/office/drawing/2014/main" id="{84FC556D-20E8-75EB-5A71-B7F516F6F380}"/>
              </a:ext>
            </a:extLst>
          </p:cNvPr>
          <p:cNvSpPr txBox="1"/>
          <p:nvPr/>
        </p:nvSpPr>
        <p:spPr>
          <a:xfrm>
            <a:off x="4942819" y="2240742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83B48B-99B4-CF00-A494-5B8ED619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1" y="1759034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">
            <a:extLst>
              <a:ext uri="{FF2B5EF4-FFF2-40B4-BE49-F238E27FC236}">
                <a16:creationId xmlns:a16="http://schemas.microsoft.com/office/drawing/2014/main" id="{8D35C541-32F9-73A5-6E89-857869919ACB}"/>
              </a:ext>
            </a:extLst>
          </p:cNvPr>
          <p:cNvSpPr txBox="1"/>
          <p:nvPr/>
        </p:nvSpPr>
        <p:spPr>
          <a:xfrm>
            <a:off x="4942819" y="2658140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cloudwatch-lambda-logs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BE6873-BA71-1F90-0FE8-D1275223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1" y="2174236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9B3D96-2E93-24E3-C99F-7D39AF67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1" y="2591634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3DB947-EDC2-EE00-594C-5205C6523793}"/>
              </a:ext>
            </a:extLst>
          </p:cNvPr>
          <p:cNvSpPr/>
          <p:nvPr/>
        </p:nvSpPr>
        <p:spPr>
          <a:xfrm>
            <a:off x="4390935" y="3323804"/>
            <a:ext cx="2673043" cy="693188"/>
          </a:xfrm>
          <a:prstGeom prst="roundRect">
            <a:avLst>
              <a:gd name="adj" fmla="val 1823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A52CF17-928A-7EE3-3006-76FBC456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61" y="3458195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2">
            <a:extLst>
              <a:ext uri="{FF2B5EF4-FFF2-40B4-BE49-F238E27FC236}">
                <a16:creationId xmlns:a16="http://schemas.microsoft.com/office/drawing/2014/main" id="{0FCB2529-2220-4E82-0BBA-87DE644668EE}"/>
              </a:ext>
            </a:extLst>
          </p:cNvPr>
          <p:cNvSpPr txBox="1"/>
          <p:nvPr/>
        </p:nvSpPr>
        <p:spPr>
          <a:xfrm>
            <a:off x="4965679" y="3517955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rgbClr val="8F8F8F"/>
                </a:solidFill>
                <a:latin typeface="Consolas" panose="020B0609020204030204" pitchFamily="49" charset="0"/>
              </a:rPr>
              <a:t>trust-policy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FF48C2F6-50A3-0124-867D-372F8AA0020D}"/>
              </a:ext>
            </a:extLst>
          </p:cNvPr>
          <p:cNvSpPr txBox="1">
            <a:spLocks/>
          </p:cNvSpPr>
          <p:nvPr/>
        </p:nvSpPr>
        <p:spPr>
          <a:xfrm rot="16200000">
            <a:off x="3917826" y="2164099"/>
            <a:ext cx="947653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POLICIES</a:t>
            </a:r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2293263A-E5F1-E424-D70E-5742147D183D}"/>
              </a:ext>
            </a:extLst>
          </p:cNvPr>
          <p:cNvSpPr txBox="1">
            <a:spLocks/>
          </p:cNvSpPr>
          <p:nvPr/>
        </p:nvSpPr>
        <p:spPr>
          <a:xfrm rot="16200000">
            <a:off x="4033827" y="3497173"/>
            <a:ext cx="715651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9590-C319-CC4D-FAAA-6BF4711F4968}"/>
              </a:ext>
            </a:extLst>
          </p:cNvPr>
          <p:cNvSpPr txBox="1"/>
          <p:nvPr/>
        </p:nvSpPr>
        <p:spPr>
          <a:xfrm>
            <a:off x="470542" y="1590424"/>
            <a:ext cx="368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De forma simplificada, seria possível dividir a composição de uma role em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2127C-17E9-5C69-BF80-801626BC97EA}"/>
              </a:ext>
            </a:extLst>
          </p:cNvPr>
          <p:cNvSpPr txBox="1"/>
          <p:nvPr/>
        </p:nvSpPr>
        <p:spPr>
          <a:xfrm>
            <a:off x="479788" y="1818959"/>
            <a:ext cx="36859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dirty="0">
                <a:ln w="12700">
                  <a:solidFill>
                    <a:srgbClr val="DD344C"/>
                  </a:solidFill>
                </a:ln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2</a:t>
            </a:r>
            <a:endParaRPr kumimoji="0" lang="en" sz="13800" b="0" u="none" strike="noStrike" kern="0" cap="none" spc="0" normalizeH="0" baseline="0" noProof="0" dirty="0">
              <a:ln w="12700">
                <a:solidFill>
                  <a:srgbClr val="DD344C"/>
                </a:solidFill>
              </a:ln>
              <a:solidFill>
                <a:srgbClr val="1F1F1F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Dosi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2026A-7F8E-7BCD-68F7-B0B13DB21B98}"/>
              </a:ext>
            </a:extLst>
          </p:cNvPr>
          <p:cNvSpPr txBox="1"/>
          <p:nvPr/>
        </p:nvSpPr>
        <p:spPr>
          <a:xfrm>
            <a:off x="479788" y="3735488"/>
            <a:ext cx="3685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grandes blocos de policies, sendo eles: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C8275-3145-1808-46A4-DFDCE92B8537}"/>
              </a:ext>
            </a:extLst>
          </p:cNvPr>
          <p:cNvCxnSpPr>
            <a:cxnSpLocks/>
          </p:cNvCxnSpPr>
          <p:nvPr/>
        </p:nvCxnSpPr>
        <p:spPr>
          <a:xfrm>
            <a:off x="4218626" y="1990712"/>
            <a:ext cx="0" cy="682668"/>
          </a:xfrm>
          <a:prstGeom prst="line">
            <a:avLst/>
          </a:prstGeom>
          <a:ln w="2857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82400B-0485-C892-C3AF-53A77D1E72A2}"/>
              </a:ext>
            </a:extLst>
          </p:cNvPr>
          <p:cNvCxnSpPr>
            <a:cxnSpLocks/>
          </p:cNvCxnSpPr>
          <p:nvPr/>
        </p:nvCxnSpPr>
        <p:spPr>
          <a:xfrm>
            <a:off x="4214816" y="3404854"/>
            <a:ext cx="0" cy="504000"/>
          </a:xfrm>
          <a:prstGeom prst="line">
            <a:avLst/>
          </a:prstGeom>
          <a:ln w="2857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CB55DA4E-3086-8D36-F5AD-4DC834340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473" y="2984928"/>
            <a:ext cx="414824" cy="414824"/>
          </a:xfrm>
          <a:prstGeom prst="rect">
            <a:avLst/>
          </a:prstGeom>
        </p:spPr>
      </p:pic>
      <p:pic>
        <p:nvPicPr>
          <p:cNvPr id="38" name="Picture 37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32148E2A-14B7-E956-7BF6-4B92A6377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571465" y="2417277"/>
            <a:ext cx="414824" cy="4327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A1EC27D-3499-082E-B727-A8149D7682A8}"/>
              </a:ext>
            </a:extLst>
          </p:cNvPr>
          <p:cNvSpPr txBox="1"/>
          <p:nvPr/>
        </p:nvSpPr>
        <p:spPr>
          <a:xfrm>
            <a:off x="7108731" y="2074289"/>
            <a:ext cx="131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Quais permissões serão concedidas a quem assumir essa </a:t>
            </a:r>
            <a:r>
              <a:rPr lang="pt-B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</a:t>
            </a:r>
            <a:endParaRPr kumimoji="0" lang="en" sz="105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564A0-FDE0-E52E-D835-82A39C4E3355}"/>
              </a:ext>
            </a:extLst>
          </p:cNvPr>
          <p:cNvSpPr txBox="1"/>
          <p:nvPr/>
        </p:nvSpPr>
        <p:spPr>
          <a:xfrm>
            <a:off x="7088850" y="3573459"/>
            <a:ext cx="1352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Quem poderá assumir essa </a:t>
            </a:r>
            <a:r>
              <a:rPr lang="pt-B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</a:t>
            </a:r>
            <a:endParaRPr kumimoji="0" lang="en" sz="105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D7F230-AD41-4B58-B117-058A0C8914B6}"/>
              </a:ext>
            </a:extLst>
          </p:cNvPr>
          <p:cNvCxnSpPr>
            <a:cxnSpLocks/>
          </p:cNvCxnSpPr>
          <p:nvPr/>
        </p:nvCxnSpPr>
        <p:spPr>
          <a:xfrm flipH="1">
            <a:off x="7220491" y="2052089"/>
            <a:ext cx="1089660" cy="0"/>
          </a:xfrm>
          <a:prstGeom prst="line">
            <a:avLst/>
          </a:prstGeom>
          <a:ln w="952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F75279-45C5-5E4C-BB18-3338E57A46C1}"/>
              </a:ext>
            </a:extLst>
          </p:cNvPr>
          <p:cNvCxnSpPr>
            <a:cxnSpLocks/>
          </p:cNvCxnSpPr>
          <p:nvPr/>
        </p:nvCxnSpPr>
        <p:spPr>
          <a:xfrm flipH="1">
            <a:off x="7220491" y="3560066"/>
            <a:ext cx="1089660" cy="0"/>
          </a:xfrm>
          <a:prstGeom prst="line">
            <a:avLst/>
          </a:prstGeom>
          <a:ln w="952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8DB820-DC21-3092-C85F-442A63A07557}"/>
              </a:ext>
            </a:extLst>
          </p:cNvPr>
          <p:cNvSpPr txBox="1"/>
          <p:nvPr/>
        </p:nvSpPr>
        <p:spPr>
          <a:xfrm>
            <a:off x="7512201" y="1722113"/>
            <a:ext cx="50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32C064-D8D1-B84D-428A-6403FD012443}"/>
              </a:ext>
            </a:extLst>
          </p:cNvPr>
          <p:cNvSpPr txBox="1"/>
          <p:nvPr/>
        </p:nvSpPr>
        <p:spPr>
          <a:xfrm>
            <a:off x="7553241" y="3238060"/>
            <a:ext cx="424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E081B0-4AA9-647B-7440-8FA1FAAF4AD1}"/>
              </a:ext>
            </a:extLst>
          </p:cNvPr>
          <p:cNvSpPr txBox="1"/>
          <p:nvPr/>
        </p:nvSpPr>
        <p:spPr>
          <a:xfrm>
            <a:off x="4073737" y="4638606"/>
            <a:ext cx="45665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Saiba </a:t>
            </a:r>
            <a:r>
              <a:rPr lang="en-US" sz="9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mais</a:t>
            </a:r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IAM Roles - Everything You Need to Know &amp; Examples (spacelift.io)</a:t>
            </a:r>
            <a:endParaRPr lang="pt-BR" sz="9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3" name="Picture 42" descr="A grey arrow in a square&#10;&#10;Description automatically generated">
            <a:extLst>
              <a:ext uri="{FF2B5EF4-FFF2-40B4-BE49-F238E27FC236}">
                <a16:creationId xmlns:a16="http://schemas.microsoft.com/office/drawing/2014/main" id="{431689CB-0DE3-BA69-CB10-593F9CF8582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985223" y="4690362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TRUST POLICY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relações de confiança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478BC5-E7AC-37E1-4FAB-4EEB05ACF7CA}"/>
              </a:ext>
            </a:extLst>
          </p:cNvPr>
          <p:cNvSpPr/>
          <p:nvPr/>
        </p:nvSpPr>
        <p:spPr>
          <a:xfrm>
            <a:off x="801916" y="1521985"/>
            <a:ext cx="2497544" cy="240231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E4ADB1-56BB-1BC6-85B3-524D0636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0" y="146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13CABD3C-8FBD-477B-3BD2-653C47E0BDDD}"/>
              </a:ext>
            </a:extLst>
          </p:cNvPr>
          <p:cNvSpPr txBox="1">
            <a:spLocks/>
          </p:cNvSpPr>
          <p:nvPr/>
        </p:nvSpPr>
        <p:spPr>
          <a:xfrm>
            <a:off x="1418453" y="1573169"/>
            <a:ext cx="64085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GLUE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C77EF-50BE-0E79-125B-BA728F65576A}"/>
              </a:ext>
            </a:extLst>
          </p:cNvPr>
          <p:cNvSpPr txBox="1"/>
          <p:nvPr/>
        </p:nvSpPr>
        <p:spPr>
          <a:xfrm>
            <a:off x="1411671" y="1793508"/>
            <a:ext cx="188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Trust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policy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roles assumidas por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endParaRPr lang="pt-BR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CaixaDeTexto 45">
            <a:extLst>
              <a:ext uri="{FF2B5EF4-FFF2-40B4-BE49-F238E27FC236}">
                <a16:creationId xmlns:a16="http://schemas.microsoft.com/office/drawing/2014/main" id="{F60E4A84-3F52-EBCD-FA77-8B89132E449D}"/>
              </a:ext>
            </a:extLst>
          </p:cNvPr>
          <p:cNvSpPr txBox="1"/>
          <p:nvPr/>
        </p:nvSpPr>
        <p:spPr>
          <a:xfrm>
            <a:off x="848606" y="2230504"/>
            <a:ext cx="24041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"Statement"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{	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"Effect"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"Action"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</a:t>
            </a:r>
            <a:r>
              <a:rPr lang="en-US" sz="800" dirty="0" err="1">
                <a:solidFill>
                  <a:srgbClr val="8F8F8F"/>
                </a:solidFill>
                <a:latin typeface="Consolas" panose="020B0609020204030204" pitchFamily="49" charset="0"/>
              </a:rPr>
              <a:t>sts:AssumeRole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“Principal"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“Service”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“glue.amazonaws.com”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8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1F5C953-4D09-CE73-DBF9-A5110CA8C632}"/>
              </a:ext>
            </a:extLst>
          </p:cNvPr>
          <p:cNvSpPr/>
          <p:nvPr/>
        </p:nvSpPr>
        <p:spPr>
          <a:xfrm>
            <a:off x="3440385" y="1521985"/>
            <a:ext cx="2497544" cy="240231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B2462FA7-3353-6C78-F4BF-F5AF56897CA7}"/>
              </a:ext>
            </a:extLst>
          </p:cNvPr>
          <p:cNvSpPr txBox="1">
            <a:spLocks/>
          </p:cNvSpPr>
          <p:nvPr/>
        </p:nvSpPr>
        <p:spPr>
          <a:xfrm>
            <a:off x="4056922" y="1573169"/>
            <a:ext cx="86559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LAMBDA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92646D-BD39-6E74-BC44-5E803F292D69}"/>
              </a:ext>
            </a:extLst>
          </p:cNvPr>
          <p:cNvSpPr txBox="1"/>
          <p:nvPr/>
        </p:nvSpPr>
        <p:spPr>
          <a:xfrm>
            <a:off x="4050140" y="1793508"/>
            <a:ext cx="188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Trust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policy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roles assumidas por funções Lambda</a:t>
            </a:r>
          </a:p>
        </p:txBody>
      </p:sp>
      <p:sp>
        <p:nvSpPr>
          <p:cNvPr id="54" name="CaixaDeTexto 45">
            <a:extLst>
              <a:ext uri="{FF2B5EF4-FFF2-40B4-BE49-F238E27FC236}">
                <a16:creationId xmlns:a16="http://schemas.microsoft.com/office/drawing/2014/main" id="{98CE2BDC-18E9-2BCC-8534-E26CCF8993BA}"/>
              </a:ext>
            </a:extLst>
          </p:cNvPr>
          <p:cNvSpPr txBox="1"/>
          <p:nvPr/>
        </p:nvSpPr>
        <p:spPr>
          <a:xfrm>
            <a:off x="3464214" y="2230504"/>
            <a:ext cx="25251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"Statement"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{	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"Effect"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"Action"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</a:t>
            </a:r>
            <a:r>
              <a:rPr lang="en-US" sz="800" dirty="0" err="1">
                <a:solidFill>
                  <a:srgbClr val="8F8F8F"/>
                </a:solidFill>
                <a:latin typeface="Consolas" panose="020B0609020204030204" pitchFamily="49" charset="0"/>
              </a:rPr>
              <a:t>sts:AssumeRole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“Principal"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“Service”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“lambda.amazonaws.com”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8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6DEAAF2-6B1C-FD72-A64B-CE4C91D83E18}"/>
              </a:ext>
            </a:extLst>
          </p:cNvPr>
          <p:cNvSpPr/>
          <p:nvPr/>
        </p:nvSpPr>
        <p:spPr>
          <a:xfrm>
            <a:off x="6078854" y="1521985"/>
            <a:ext cx="2497544" cy="240231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Google Shape;3441;p36">
            <a:extLst>
              <a:ext uri="{FF2B5EF4-FFF2-40B4-BE49-F238E27FC236}">
                <a16:creationId xmlns:a16="http://schemas.microsoft.com/office/drawing/2014/main" id="{F54BFEE4-0881-1929-7F05-0CECFE48D54D}"/>
              </a:ext>
            </a:extLst>
          </p:cNvPr>
          <p:cNvSpPr txBox="1">
            <a:spLocks/>
          </p:cNvSpPr>
          <p:nvPr/>
        </p:nvSpPr>
        <p:spPr>
          <a:xfrm>
            <a:off x="6695391" y="1573169"/>
            <a:ext cx="64085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129F1-981C-C255-9400-366B98EA3776}"/>
              </a:ext>
            </a:extLst>
          </p:cNvPr>
          <p:cNvSpPr txBox="1"/>
          <p:nvPr/>
        </p:nvSpPr>
        <p:spPr>
          <a:xfrm>
            <a:off x="6688609" y="1793508"/>
            <a:ext cx="188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Trust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policy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roles assumidas por instâncias EC2</a:t>
            </a:r>
          </a:p>
        </p:txBody>
      </p:sp>
      <p:sp>
        <p:nvSpPr>
          <p:cNvPr id="59" name="CaixaDeTexto 45">
            <a:extLst>
              <a:ext uri="{FF2B5EF4-FFF2-40B4-BE49-F238E27FC236}">
                <a16:creationId xmlns:a16="http://schemas.microsoft.com/office/drawing/2014/main" id="{8D82EFD6-E3DC-AB63-3DB8-4E9A79B9A4A0}"/>
              </a:ext>
            </a:extLst>
          </p:cNvPr>
          <p:cNvSpPr txBox="1"/>
          <p:nvPr/>
        </p:nvSpPr>
        <p:spPr>
          <a:xfrm>
            <a:off x="6125544" y="2230504"/>
            <a:ext cx="24041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"Statement"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{	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"Effect"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"Action"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</a:t>
            </a:r>
            <a:r>
              <a:rPr lang="en-US" sz="800" dirty="0" err="1">
                <a:solidFill>
                  <a:srgbClr val="8F8F8F"/>
                </a:solidFill>
                <a:latin typeface="Consolas" panose="020B0609020204030204" pitchFamily="49" charset="0"/>
              </a:rPr>
              <a:t>sts:AssumeRole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“Principal"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“Service”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“ec2.amazonaws.com”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8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45314E71-D758-E64C-D9DA-71B62FB9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36" y="14493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181B6875-0667-66EC-F479-FED905FE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78" y="14493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3627837-B22E-9F07-CF33-8D3F2A8FFC91}"/>
              </a:ext>
            </a:extLst>
          </p:cNvPr>
          <p:cNvSpPr txBox="1"/>
          <p:nvPr/>
        </p:nvSpPr>
        <p:spPr>
          <a:xfrm>
            <a:off x="1211580" y="4144639"/>
            <a:ext cx="7364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chamada de API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sts:AssumeRole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é a responsável por fornecer as credenciais temporárias necessárias para uma entidade realizar as operações na AWS conforme concessões fornecidas nas policies.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048" name="Graphic 2047" descr="Information outline">
            <a:extLst>
              <a:ext uri="{FF2B5EF4-FFF2-40B4-BE49-F238E27FC236}">
                <a16:creationId xmlns:a16="http://schemas.microsoft.com/office/drawing/2014/main" id="{8445B583-0DA8-37C3-7CBF-E74412A2D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916" y="4135085"/>
            <a:ext cx="409664" cy="4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4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93297" y="3917833"/>
            <a:ext cx="3696257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Apresentando a teoria de endereçamento de </a:t>
            </a:r>
            <a:r>
              <a:rPr lang="pt-BR" sz="1200" dirty="0" err="1"/>
              <a:t>IPs</a:t>
            </a:r>
            <a:r>
              <a:rPr lang="pt-BR" sz="1200" dirty="0"/>
              <a:t> e sua aplicação em serviços AWS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O BÁSICO SOBRE REDES NA AWS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291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654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874C1-6F92-AE1E-975C-84932D50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8" y="1225889"/>
            <a:ext cx="7427627" cy="1991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0C471-290B-4537-1C3B-3949688A5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88"/>
          <a:stretch/>
        </p:blipFill>
        <p:spPr>
          <a:xfrm>
            <a:off x="809467" y="3217540"/>
            <a:ext cx="7427627" cy="1503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F3E19-42F2-4BF5-9DFB-22CD177C5B4A}"/>
              </a:ext>
            </a:extLst>
          </p:cNvPr>
          <p:cNvSpPr/>
          <p:nvPr/>
        </p:nvSpPr>
        <p:spPr>
          <a:xfrm>
            <a:off x="720000" y="1156224"/>
            <a:ext cx="7974295" cy="3840654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oogle Shape;3410;p34">
            <a:extLst>
              <a:ext uri="{FF2B5EF4-FFF2-40B4-BE49-F238E27FC236}">
                <a16:creationId xmlns:a16="http://schemas.microsoft.com/office/drawing/2014/main" id="{74688BAC-FC81-A9A6-1EE7-3D3B01753B8D}"/>
              </a:ext>
            </a:extLst>
          </p:cNvPr>
          <p:cNvGrpSpPr/>
          <p:nvPr/>
        </p:nvGrpSpPr>
        <p:grpSpPr>
          <a:xfrm>
            <a:off x="4248326" y="1392100"/>
            <a:ext cx="776094" cy="776094"/>
            <a:chOff x="3435772" y="1942364"/>
            <a:chExt cx="776094" cy="776094"/>
          </a:xfrm>
        </p:grpSpPr>
        <p:sp>
          <p:nvSpPr>
            <p:cNvPr id="10" name="Google Shape;3411;p34">
              <a:extLst>
                <a:ext uri="{FF2B5EF4-FFF2-40B4-BE49-F238E27FC236}">
                  <a16:creationId xmlns:a16="http://schemas.microsoft.com/office/drawing/2014/main" id="{1E9A3A49-4E4D-E045-D581-6434F78E47F3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12;p34">
              <a:extLst>
                <a:ext uri="{FF2B5EF4-FFF2-40B4-BE49-F238E27FC236}">
                  <a16:creationId xmlns:a16="http://schemas.microsoft.com/office/drawing/2014/main" id="{72642590-80DB-3166-0D85-FE468D72CD88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FD3EA7-54DF-DECA-7D58-E042922CDE0C}"/>
              </a:ext>
            </a:extLst>
          </p:cNvPr>
          <p:cNvSpPr txBox="1"/>
          <p:nvPr/>
        </p:nvSpPr>
        <p:spPr>
          <a:xfrm>
            <a:off x="1481896" y="2222105"/>
            <a:ext cx="630895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Para compreender melhor estes elementos, precisamos abordar </a:t>
            </a:r>
            <a:r>
              <a:rPr lang="pt-BR" sz="24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conceitos teóricos</a:t>
            </a:r>
            <a:r>
              <a:rPr kumimoji="0" lang="pt-BR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fundamentais sobre </a:t>
            </a:r>
            <a:r>
              <a:rPr kumimoji="0" lang="pt-BR" sz="240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redes</a:t>
            </a:r>
            <a:r>
              <a:rPr kumimoji="0" lang="pt-BR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</a:t>
            </a:r>
            <a:endParaRPr kumimoji="0" lang="en" sz="200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EF8F71-0E37-9942-F0DB-C99CC4C27A28}"/>
              </a:ext>
            </a:extLst>
          </p:cNvPr>
          <p:cNvSpPr/>
          <p:nvPr/>
        </p:nvSpPr>
        <p:spPr>
          <a:xfrm>
            <a:off x="1012469" y="3807748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617B3-9E11-69CE-ABE7-BBEDB7030401}"/>
              </a:ext>
            </a:extLst>
          </p:cNvPr>
          <p:cNvSpPr txBox="1"/>
          <p:nvPr/>
        </p:nvSpPr>
        <p:spPr>
          <a:xfrm>
            <a:off x="1025557" y="3833611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Endereçamento de </a:t>
            </a:r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IPs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F103DA-CB07-0037-42F0-C196B8468910}"/>
              </a:ext>
            </a:extLst>
          </p:cNvPr>
          <p:cNvSpPr/>
          <p:nvPr/>
        </p:nvSpPr>
        <p:spPr>
          <a:xfrm>
            <a:off x="4645097" y="3805226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87431-5B0E-70FA-881B-B72DA7E6E5C8}"/>
              </a:ext>
            </a:extLst>
          </p:cNvPr>
          <p:cNvSpPr txBox="1"/>
          <p:nvPr/>
        </p:nvSpPr>
        <p:spPr>
          <a:xfrm>
            <a:off x="4658185" y="3831089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Máscaras de </a:t>
            </a:r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Sub-redes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151812-B4C8-1DC3-3B39-238458C44F68}"/>
              </a:ext>
            </a:extLst>
          </p:cNvPr>
          <p:cNvSpPr/>
          <p:nvPr/>
        </p:nvSpPr>
        <p:spPr>
          <a:xfrm>
            <a:off x="6461411" y="3805226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BE6E8-FE1C-479C-3B1A-902E2608E40F}"/>
              </a:ext>
            </a:extLst>
          </p:cNvPr>
          <p:cNvSpPr txBox="1"/>
          <p:nvPr/>
        </p:nvSpPr>
        <p:spPr>
          <a:xfrm>
            <a:off x="6474499" y="3831089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CIDRs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1DF649-483A-AA24-07D4-E1C233125265}"/>
              </a:ext>
            </a:extLst>
          </p:cNvPr>
          <p:cNvSpPr/>
          <p:nvPr/>
        </p:nvSpPr>
        <p:spPr>
          <a:xfrm>
            <a:off x="2828783" y="3805226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A8000-0EF7-FDA4-A633-19AE64609B4C}"/>
              </a:ext>
            </a:extLst>
          </p:cNvPr>
          <p:cNvSpPr txBox="1"/>
          <p:nvPr/>
        </p:nvSpPr>
        <p:spPr>
          <a:xfrm>
            <a:off x="2841871" y="3831089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Classes de </a:t>
            </a:r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IPs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96393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2A8E0A48-20C8-076A-A54B-DDB871444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EB36EBE8-3BFB-5DD8-2354-57F656884569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" name="Google Shape;1591;p57">
            <a:extLst>
              <a:ext uri="{FF2B5EF4-FFF2-40B4-BE49-F238E27FC236}">
                <a16:creationId xmlns:a16="http://schemas.microsoft.com/office/drawing/2014/main" id="{F5079AE1-4965-83CE-A791-DC3CF377D075}"/>
              </a:ext>
            </a:extLst>
          </p:cNvPr>
          <p:cNvSpPr txBox="1">
            <a:spLocks/>
          </p:cNvSpPr>
          <p:nvPr/>
        </p:nvSpPr>
        <p:spPr>
          <a:xfrm>
            <a:off x="602799" y="1594998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600" dirty="0">
                <a:solidFill>
                  <a:schemeClr val="accent1"/>
                </a:solidFill>
                <a:latin typeface="Segoe Script" panose="030B0504020000000003" pitchFamily="66" charset="0"/>
              </a:rPr>
              <a:t>Surfando</a:t>
            </a:r>
            <a:endParaRPr lang="pt-BR" sz="2800" dirty="0">
              <a:solidFill>
                <a:schemeClr val="accent1"/>
              </a:solidFill>
              <a:latin typeface="Segoe Script" panose="030B0504020000000003" pitchFamily="66" charset="0"/>
            </a:endParaRPr>
          </a:p>
          <a:p>
            <a:pPr algn="ctr"/>
            <a:r>
              <a:rPr 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NA INTERNET</a:t>
            </a:r>
            <a:endParaRPr lang="pt-BR" sz="3600" b="0" i="1" dirty="0">
              <a:solidFill>
                <a:schemeClr val="bg1">
                  <a:lumMod val="40000"/>
                  <a:lumOff val="60000"/>
                </a:schemeClr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16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E8158123-6BB0-92E0-2C71-FF667BF3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00" y="653204"/>
            <a:ext cx="354457" cy="3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FC5B3D-00D4-35F3-6993-4DC9D1F66CAB}"/>
              </a:ext>
            </a:extLst>
          </p:cNvPr>
          <p:cNvSpPr/>
          <p:nvPr/>
        </p:nvSpPr>
        <p:spPr>
          <a:xfrm>
            <a:off x="5973688" y="1093681"/>
            <a:ext cx="2082081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67A17-A73B-2342-E245-93925D0EC592}"/>
              </a:ext>
            </a:extLst>
          </p:cNvPr>
          <p:cNvSpPr txBox="1"/>
          <p:nvPr/>
        </p:nvSpPr>
        <p:spPr>
          <a:xfrm>
            <a:off x="6089319" y="1119743"/>
            <a:ext cx="185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www.clickjogos.com.br</a:t>
            </a:r>
            <a:endParaRPr kumimoji="0" lang="en" sz="11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51E2DB0-D965-940C-54D9-4A97C4C71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17" y="1924534"/>
            <a:ext cx="637083" cy="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F7CBE-D17E-EFCF-2D3D-C60B3BCE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79" y="1876982"/>
            <a:ext cx="719328" cy="71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F83BFF-653C-A8B6-8802-5B7A0C17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88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EA0872-787B-5412-81F4-EA88171054B6}"/>
              </a:ext>
            </a:extLst>
          </p:cNvPr>
          <p:cNvSpPr txBox="1"/>
          <p:nvPr/>
        </p:nvSpPr>
        <p:spPr>
          <a:xfrm>
            <a:off x="7555043" y="2540393"/>
            <a:ext cx="1221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  <a:hlinkClick r:id="rId8"/>
              </a:rPr>
              <a:t>Servidor DNS</a:t>
            </a:r>
            <a:endParaRPr kumimoji="0" lang="pt-BR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(Domain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Name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System)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5A8634-3F42-B727-EA7E-2CE25CD2A017}"/>
              </a:ext>
            </a:extLst>
          </p:cNvPr>
          <p:cNvSpPr txBox="1"/>
          <p:nvPr/>
        </p:nvSpPr>
        <p:spPr>
          <a:xfrm>
            <a:off x="5297354" y="2526717"/>
            <a:ext cx="9242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Seu computador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6729AF-EEC9-386C-6296-FFFC10DF12D3}"/>
              </a:ext>
            </a:extLst>
          </p:cNvPr>
          <p:cNvSpPr/>
          <p:nvPr/>
        </p:nvSpPr>
        <p:spPr>
          <a:xfrm>
            <a:off x="5456035" y="3354568"/>
            <a:ext cx="3070164" cy="1258109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DD94EE-4A54-1E35-F643-7FACB0331E28}"/>
              </a:ext>
            </a:extLst>
          </p:cNvPr>
          <p:cNvSpPr txBox="1"/>
          <p:nvPr/>
        </p:nvSpPr>
        <p:spPr>
          <a:xfrm>
            <a:off x="5547025" y="3255794"/>
            <a:ext cx="684726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Servidores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A96C1770-31B9-222D-4A53-74CA5FE0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281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6CD25718-EF11-ADE3-88AB-180A03BF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74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B9CABC12-AEB2-A3F0-F268-E5EC599F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53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81C10C34-3207-216D-EDA4-E370D2DE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32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EFBA3E0E-30F7-A0D2-EE68-9CD1BB2E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25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727AB7FA-68C8-B00E-D885-441F6280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17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D479E6-3A5B-CD21-E23E-594C41F21A8E}"/>
              </a:ext>
            </a:extLst>
          </p:cNvPr>
          <p:cNvSpPr txBox="1"/>
          <p:nvPr/>
        </p:nvSpPr>
        <p:spPr>
          <a:xfrm>
            <a:off x="6490350" y="4160285"/>
            <a:ext cx="9778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kumimoji="0" sz="1000" i="1" kern="0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pt-BR" dirty="0">
                <a:sym typeface="Dosis"/>
              </a:rPr>
              <a:t>192.168.0.10</a:t>
            </a:r>
            <a:endParaRPr lang="en" dirty="0">
              <a:sym typeface="Dosi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1C5785-680F-0A03-C659-2F28C86985C3}"/>
              </a:ext>
            </a:extLst>
          </p:cNvPr>
          <p:cNvSpPr txBox="1"/>
          <p:nvPr/>
        </p:nvSpPr>
        <p:spPr>
          <a:xfrm>
            <a:off x="6258777" y="4333950"/>
            <a:ext cx="1431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www.clickjogos.com.br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75B682-8214-B2DC-8F21-B132AF996866}"/>
              </a:ext>
            </a:extLst>
          </p:cNvPr>
          <p:cNvCxnSpPr/>
          <p:nvPr/>
        </p:nvCxnSpPr>
        <p:spPr>
          <a:xfrm>
            <a:off x="6258071" y="2106705"/>
            <a:ext cx="1513314" cy="0"/>
          </a:xfrm>
          <a:prstGeom prst="straightConnector1">
            <a:avLst/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71DF28-B2FF-5384-A034-99DEE3667E8F}"/>
              </a:ext>
            </a:extLst>
          </p:cNvPr>
          <p:cNvCxnSpPr>
            <a:cxnSpLocks/>
          </p:cNvCxnSpPr>
          <p:nvPr/>
        </p:nvCxnSpPr>
        <p:spPr>
          <a:xfrm flipH="1">
            <a:off x="6258728" y="2338466"/>
            <a:ext cx="1512000" cy="0"/>
          </a:xfrm>
          <a:prstGeom prst="straightConnector1">
            <a:avLst/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2F67B5-64C6-6348-9C6B-C7B468EC0337}"/>
              </a:ext>
            </a:extLst>
          </p:cNvPr>
          <p:cNvSpPr txBox="1"/>
          <p:nvPr/>
        </p:nvSpPr>
        <p:spPr>
          <a:xfrm>
            <a:off x="6429444" y="1862144"/>
            <a:ext cx="11705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Qual o IP desse site?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FF21FEF-190C-2DDA-225F-264C57D340C8}"/>
              </a:ext>
            </a:extLst>
          </p:cNvPr>
          <p:cNvSpPr txBox="1"/>
          <p:nvPr/>
        </p:nvSpPr>
        <p:spPr>
          <a:xfrm>
            <a:off x="6429444" y="2381902"/>
            <a:ext cx="11705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192.168.0.10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Dosis"/>
            </a:endParaRP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39871AD-DA85-05E6-236C-374B595A7DC8}"/>
              </a:ext>
            </a:extLst>
          </p:cNvPr>
          <p:cNvCxnSpPr>
            <a:cxnSpLocks/>
          </p:cNvCxnSpPr>
          <p:nvPr/>
        </p:nvCxnSpPr>
        <p:spPr>
          <a:xfrm>
            <a:off x="5838633" y="2828070"/>
            <a:ext cx="1034357" cy="853759"/>
          </a:xfrm>
          <a:prstGeom prst="straightConnector1">
            <a:avLst/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9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51BEF-6A4B-FDC8-6A39-98E3C3D54010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999EE-AFCE-794D-C3FE-ECA97320AFF9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02FA4-AF9B-F102-90AE-873B18E277E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7DC1DB-2ED8-F897-8D1F-B329AA401283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698C22-4C67-1AAF-8373-2B752DA65013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075EF6-25ED-C049-7429-8644AF904F45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81466E-66C1-9FA8-5B21-7D520E4CEF6D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980EA6-2F18-DAB6-20FE-78637D03B969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7345B8-0180-0351-A4C3-2F775FCD96C1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9D1F44-CA59-5180-EABE-DEA563F40653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3495FA5-B02F-5C9B-FE80-E1A053ECDE62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A1763-5C8A-BFFF-5501-239359ADC26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9D080AE-04B3-0CF8-C4B9-87BA3EB4CABA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0F4D2A8-15EC-25F3-B022-C377D139D46C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8C055BB-4E67-3457-D52F-57665BC5718A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4F87F1-0569-F150-DB3E-20CC1402279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B47A708-870C-9D16-31FD-3A265D985EAE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3270AF-8ED9-7A0F-F049-3E4389F83B26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6BC67E-4460-A0B2-FA15-E3452945059B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D576970-E305-B36C-44E1-8F142D0CB03F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B7CAA8-C42C-3433-E119-A4C33D83CCE5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010AA53-8ED6-FE7C-A21D-A6D63524B56E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F3DAE-490E-286C-F471-C36B28122C9A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1B1381-F115-7214-4C6C-93BDFCC289B0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7DE6DF-E7DD-4F28-BC45-3065ED008A26}"/>
              </a:ext>
            </a:extLst>
          </p:cNvPr>
          <p:cNvSpPr txBox="1"/>
          <p:nvPr/>
        </p:nvSpPr>
        <p:spPr>
          <a:xfrm>
            <a:off x="1168754" y="2623966"/>
            <a:ext cx="6537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Os </a:t>
            </a:r>
            <a:r>
              <a:rPr kumimoji="0" lang="pt-BR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IPs</a:t>
            </a:r>
            <a:r>
              <a:rPr kumimoji="0" lang="pt-BR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possuem </a:t>
            </a:r>
            <a:r>
              <a:rPr kumimoji="0" lang="pt-BR" sz="18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classes</a:t>
            </a:r>
            <a:r>
              <a:rPr kumimoji="0" lang="pt-BR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estabelecidas para fornecer um melhor gerenciamento de redes, desde pequenas redes domésticas até grandes redes corporativas.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D60C519-61B6-AC75-538B-DBF9A7E0857E}"/>
              </a:ext>
            </a:extLst>
          </p:cNvPr>
          <p:cNvSpPr/>
          <p:nvPr/>
        </p:nvSpPr>
        <p:spPr>
          <a:xfrm>
            <a:off x="635534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DBE96F6-93B7-CA8B-BE36-C13CD27B18CB}"/>
              </a:ext>
            </a:extLst>
          </p:cNvPr>
          <p:cNvSpPr/>
          <p:nvPr/>
        </p:nvSpPr>
        <p:spPr>
          <a:xfrm>
            <a:off x="2214261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F37824D-18F1-0C88-6928-7738E4760211}"/>
              </a:ext>
            </a:extLst>
          </p:cNvPr>
          <p:cNvSpPr/>
          <p:nvPr/>
        </p:nvSpPr>
        <p:spPr>
          <a:xfrm>
            <a:off x="3792988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86FB785-2DA8-B470-C524-83480ED25D81}"/>
              </a:ext>
            </a:extLst>
          </p:cNvPr>
          <p:cNvSpPr/>
          <p:nvPr/>
        </p:nvSpPr>
        <p:spPr>
          <a:xfrm>
            <a:off x="5371715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F063CD-ED8A-10DD-D621-4CE6CB814E8D}"/>
              </a:ext>
            </a:extLst>
          </p:cNvPr>
          <p:cNvSpPr/>
          <p:nvPr/>
        </p:nvSpPr>
        <p:spPr>
          <a:xfrm>
            <a:off x="6950442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DA45E7-0692-3A72-EAA4-4B007F97EFCF}"/>
              </a:ext>
            </a:extLst>
          </p:cNvPr>
          <p:cNvSpPr txBox="1"/>
          <p:nvPr/>
        </p:nvSpPr>
        <p:spPr>
          <a:xfrm>
            <a:off x="611351" y="3621970"/>
            <a:ext cx="149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16.777.216</a:t>
            </a:r>
            <a:endParaRPr kumimoji="0" lang="en" sz="24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9011CA-3441-A9B9-0240-7567CEFB5E69}"/>
              </a:ext>
            </a:extLst>
          </p:cNvPr>
          <p:cNvSpPr txBox="1"/>
          <p:nvPr/>
        </p:nvSpPr>
        <p:spPr>
          <a:xfrm>
            <a:off x="611351" y="3938196"/>
            <a:ext cx="14929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Endereços disponíveis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299E153-EBD1-6FB7-7B6B-6E7BEFF43F87}"/>
              </a:ext>
            </a:extLst>
          </p:cNvPr>
          <p:cNvSpPr txBox="1"/>
          <p:nvPr/>
        </p:nvSpPr>
        <p:spPr>
          <a:xfrm>
            <a:off x="611351" y="4128659"/>
            <a:ext cx="14929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(2^24)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09968E6-8C10-4F44-C46D-B551648DB0AF}"/>
              </a:ext>
            </a:extLst>
          </p:cNvPr>
          <p:cNvSpPr txBox="1"/>
          <p:nvPr/>
        </p:nvSpPr>
        <p:spPr>
          <a:xfrm rot="20290402">
            <a:off x="1907266" y="324518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B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2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5D974A-02EE-1209-0859-A7D89703593F}"/>
              </a:ext>
            </a:extLst>
          </p:cNvPr>
          <p:cNvSpPr txBox="1"/>
          <p:nvPr/>
        </p:nvSpPr>
        <p:spPr>
          <a:xfrm>
            <a:off x="2232610" y="3621970"/>
            <a:ext cx="149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65.536</a:t>
            </a:r>
            <a:endParaRPr kumimoji="0" lang="en" sz="24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FED5BE-51DD-89FE-B781-47550765BBD4}"/>
              </a:ext>
            </a:extLst>
          </p:cNvPr>
          <p:cNvSpPr txBox="1"/>
          <p:nvPr/>
        </p:nvSpPr>
        <p:spPr>
          <a:xfrm>
            <a:off x="2232610" y="3938196"/>
            <a:ext cx="14929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Endereços disponíveis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F5DD31F-47CA-7A95-EBE3-0BC11EE4C361}"/>
              </a:ext>
            </a:extLst>
          </p:cNvPr>
          <p:cNvSpPr txBox="1"/>
          <p:nvPr/>
        </p:nvSpPr>
        <p:spPr>
          <a:xfrm>
            <a:off x="2232610" y="4128659"/>
            <a:ext cx="14929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(2^16)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E9BE087-C524-A73B-8B5A-48E49CA4A19D}"/>
              </a:ext>
            </a:extLst>
          </p:cNvPr>
          <p:cNvSpPr txBox="1"/>
          <p:nvPr/>
        </p:nvSpPr>
        <p:spPr>
          <a:xfrm rot="20290402">
            <a:off x="3467643" y="320882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C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2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32F620-427B-B206-0899-59CC89A3B590}"/>
              </a:ext>
            </a:extLst>
          </p:cNvPr>
          <p:cNvSpPr txBox="1"/>
          <p:nvPr/>
        </p:nvSpPr>
        <p:spPr>
          <a:xfrm>
            <a:off x="3792987" y="3585610"/>
            <a:ext cx="149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256</a:t>
            </a:r>
            <a:endParaRPr kumimoji="0" lang="en" sz="24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8D24A8-F430-D703-6985-CD6125B81F44}"/>
              </a:ext>
            </a:extLst>
          </p:cNvPr>
          <p:cNvSpPr txBox="1"/>
          <p:nvPr/>
        </p:nvSpPr>
        <p:spPr>
          <a:xfrm>
            <a:off x="3792987" y="3901836"/>
            <a:ext cx="14929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Endereços disponíveis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FA4D79-E4BC-35D7-C412-77CE59362F1E}"/>
              </a:ext>
            </a:extLst>
          </p:cNvPr>
          <p:cNvSpPr txBox="1"/>
          <p:nvPr/>
        </p:nvSpPr>
        <p:spPr>
          <a:xfrm>
            <a:off x="3792987" y="4092299"/>
            <a:ext cx="14929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(2^8)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1F77BE0-4760-6838-FDC5-DA93A38CBF2B}"/>
              </a:ext>
            </a:extLst>
          </p:cNvPr>
          <p:cNvSpPr txBox="1"/>
          <p:nvPr/>
        </p:nvSpPr>
        <p:spPr>
          <a:xfrm rot="20290402">
            <a:off x="5073001" y="3237048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D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E2FA9B-FEFA-572A-B0D3-8D1A32A714F4}"/>
              </a:ext>
            </a:extLst>
          </p:cNvPr>
          <p:cNvSpPr txBox="1"/>
          <p:nvPr/>
        </p:nvSpPr>
        <p:spPr>
          <a:xfrm>
            <a:off x="5388629" y="3770276"/>
            <a:ext cx="14929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Utilizado para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multicast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,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unicast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, broadcast e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anycast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215B75-F39A-BB14-F396-F6C4DBA91663}"/>
              </a:ext>
            </a:extLst>
          </p:cNvPr>
          <p:cNvSpPr txBox="1"/>
          <p:nvPr/>
        </p:nvSpPr>
        <p:spPr>
          <a:xfrm rot="20290402">
            <a:off x="6634815" y="322051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E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3455F1-2EE1-EC52-F7B5-EE8112E1B8CA}"/>
              </a:ext>
            </a:extLst>
          </p:cNvPr>
          <p:cNvSpPr txBox="1"/>
          <p:nvPr/>
        </p:nvSpPr>
        <p:spPr>
          <a:xfrm>
            <a:off x="6950443" y="3753745"/>
            <a:ext cx="14929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Utilizado para testes de novas tecnologias antes do lançamento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BB8F2E-6179-A9F5-8792-7B2D5DAC146A}"/>
              </a:ext>
            </a:extLst>
          </p:cNvPr>
          <p:cNvSpPr txBox="1"/>
          <p:nvPr/>
        </p:nvSpPr>
        <p:spPr>
          <a:xfrm rot="20290402">
            <a:off x="286007" y="324518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2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9661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9D1F44-CA59-5180-EABE-DEA563F40653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3495FA5-B02F-5C9B-FE80-E1A053ECDE62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A1763-5C8A-BFFF-5501-239359ADC26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9D080AE-04B3-0CF8-C4B9-87BA3EB4CABA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0F4D2A8-15EC-25F3-B022-C377D139D46C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8C055BB-4E67-3457-D52F-57665BC5718A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4F87F1-0569-F150-DB3E-20CC1402279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B47A708-870C-9D16-31FD-3A265D985EAE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3270AF-8ED9-7A0F-F049-3E4389F83B26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6BC67E-4460-A0B2-FA15-E3452945059B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D576970-E305-B36C-44E1-8F142D0CB03F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B7CAA8-C42C-3433-E119-A4C33D83CCE5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010AA53-8ED6-FE7C-A21D-A6D63524B56E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F3DAE-490E-286C-F471-C36B28122C9A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1B1381-F115-7214-4C6C-93BDFCC289B0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A70CF-F363-00A7-C366-6AB46E12F374}"/>
              </a:ext>
            </a:extLst>
          </p:cNvPr>
          <p:cNvSpPr txBox="1"/>
          <p:nvPr/>
        </p:nvSpPr>
        <p:spPr>
          <a:xfrm>
            <a:off x="845572" y="2826399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endParaRPr kumimoji="0" lang="en" sz="4400" b="1" u="none" strike="noStrike" kern="0" cap="none" spc="0" normalizeH="0" baseline="0" noProof="0" dirty="0">
              <a:ln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2584F-B3CD-98CE-252D-B1E9F4FE2607}"/>
              </a:ext>
            </a:extLst>
          </p:cNvPr>
          <p:cNvSpPr txBox="1"/>
          <p:nvPr/>
        </p:nvSpPr>
        <p:spPr>
          <a:xfrm>
            <a:off x="1434065" y="2879020"/>
            <a:ext cx="293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descobrir como identificar a classe de cada endereço de IP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653-01FB-9B85-02CD-042996C323E2}"/>
              </a:ext>
            </a:extLst>
          </p:cNvPr>
          <p:cNvSpPr txBox="1"/>
          <p:nvPr/>
        </p:nvSpPr>
        <p:spPr>
          <a:xfrm>
            <a:off x="4587033" y="2826399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2</a:t>
            </a:r>
            <a:endParaRPr kumimoji="0" lang="en" sz="4400" b="1" u="none" strike="noStrike" kern="0" cap="none" spc="0" normalizeH="0" baseline="0" noProof="0" dirty="0">
              <a:ln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B44A8-1DCF-470F-75D1-A9577CE787D7}"/>
              </a:ext>
            </a:extLst>
          </p:cNvPr>
          <p:cNvSpPr txBox="1"/>
          <p:nvPr/>
        </p:nvSpPr>
        <p:spPr>
          <a:xfrm>
            <a:off x="5232676" y="2879020"/>
            <a:ext cx="2815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descobrir a máscara de rede associada a cada classe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E51CE-8002-B21F-BD99-2F3DA0C771B1}"/>
              </a:ext>
            </a:extLst>
          </p:cNvPr>
          <p:cNvSpPr txBox="1"/>
          <p:nvPr/>
        </p:nvSpPr>
        <p:spPr>
          <a:xfrm>
            <a:off x="845572" y="3720235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3</a:t>
            </a:r>
            <a:endParaRPr kumimoji="0" lang="en" sz="4400" b="1" u="none" strike="noStrike" kern="0" cap="none" spc="0" normalizeH="0" baseline="0" noProof="0" dirty="0">
              <a:ln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27708-30EA-ECDE-1E86-5DECC11CAC4E}"/>
              </a:ext>
            </a:extLst>
          </p:cNvPr>
          <p:cNvSpPr txBox="1"/>
          <p:nvPr/>
        </p:nvSpPr>
        <p:spPr>
          <a:xfrm>
            <a:off x="1491215" y="3772856"/>
            <a:ext cx="293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aplicar uma operação lógica AND entre o endereço e a máscara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A066C-5AEC-94F2-F68C-CDE6E4FFF632}"/>
              </a:ext>
            </a:extLst>
          </p:cNvPr>
          <p:cNvSpPr txBox="1"/>
          <p:nvPr/>
        </p:nvSpPr>
        <p:spPr>
          <a:xfrm>
            <a:off x="4587033" y="3722512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DA9C2-FF02-5897-A3DF-3642261135C5}"/>
              </a:ext>
            </a:extLst>
          </p:cNvPr>
          <p:cNvSpPr txBox="1"/>
          <p:nvPr/>
        </p:nvSpPr>
        <p:spPr>
          <a:xfrm>
            <a:off x="5232676" y="3775133"/>
            <a:ext cx="293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descobrir o intervalo de endereços de hosts da rede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7" name="Picture 1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02F2EE78-B2D9-F1AE-B220-98AA0235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74574" flipH="1">
            <a:off x="4411408" y="2970276"/>
            <a:ext cx="340709" cy="340709"/>
          </a:xfrm>
          <a:prstGeom prst="rect">
            <a:avLst/>
          </a:prstGeom>
        </p:spPr>
      </p:pic>
      <p:pic>
        <p:nvPicPr>
          <p:cNvPr id="19" name="Picture 18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175FFB8E-26FC-DFFD-CD9D-98B64E23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73309">
            <a:off x="4350694" y="3403110"/>
            <a:ext cx="385461" cy="385461"/>
          </a:xfrm>
          <a:prstGeom prst="rect">
            <a:avLst/>
          </a:prstGeom>
        </p:spPr>
      </p:pic>
      <p:pic>
        <p:nvPicPr>
          <p:cNvPr id="22" name="Picture 21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40025493-2C6E-E257-BCF9-FBB21C70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74574" flipH="1">
            <a:off x="4411408" y="3885115"/>
            <a:ext cx="340709" cy="340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02334-C095-AA79-A75F-8466EF1E5D39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4963E-FB96-DD00-1649-14AA415689DE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F58816-8B81-1DD7-5D98-7632363AFED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657523-EBBF-4ADE-B177-FA8E2B144B7F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A80ACB-57EE-A490-E739-420B96A99E49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B21AF4-587E-16E0-F11A-6D9F7930E7AD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2F19C0-69AB-2E9D-7F21-92D897511143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1DE1A4-DAD0-1631-16C7-090B9F834883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ED122-D13C-F2FA-199E-3278D1EA2804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546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F78C8F-2ABE-5E0A-8550-F236C1711D8C}"/>
              </a:ext>
            </a:extLst>
          </p:cNvPr>
          <p:cNvSpPr/>
          <p:nvPr/>
        </p:nvSpPr>
        <p:spPr>
          <a:xfrm>
            <a:off x="633253" y="2746445"/>
            <a:ext cx="871698" cy="1997005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1F2E9-ACE0-A113-DB35-7B3F7B607EE1}"/>
              </a:ext>
            </a:extLst>
          </p:cNvPr>
          <p:cNvCxnSpPr>
            <a:cxnSpLocks/>
          </p:cNvCxnSpPr>
          <p:nvPr/>
        </p:nvCxnSpPr>
        <p:spPr>
          <a:xfrm>
            <a:off x="753358" y="3683907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64B6E6-1F99-6B1F-8C9C-E73C27DDB67B}"/>
              </a:ext>
            </a:extLst>
          </p:cNvPr>
          <p:cNvSpPr txBox="1"/>
          <p:nvPr/>
        </p:nvSpPr>
        <p:spPr>
          <a:xfrm>
            <a:off x="567120" y="2838753"/>
            <a:ext cx="981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CLASSE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4E7E-22AD-8E03-A0F9-9FB65F1144CC}"/>
              </a:ext>
            </a:extLst>
          </p:cNvPr>
          <p:cNvSpPr txBox="1"/>
          <p:nvPr/>
        </p:nvSpPr>
        <p:spPr>
          <a:xfrm>
            <a:off x="753359" y="3286774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F96F-E679-AF86-FA78-C32D170E2F99}"/>
              </a:ext>
            </a:extLst>
          </p:cNvPr>
          <p:cNvSpPr txBox="1"/>
          <p:nvPr/>
        </p:nvSpPr>
        <p:spPr>
          <a:xfrm>
            <a:off x="753358" y="3787254"/>
            <a:ext cx="635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4F3B3-2E49-6508-97E5-FBD06FAAB8DA}"/>
              </a:ext>
            </a:extLst>
          </p:cNvPr>
          <p:cNvSpPr txBox="1"/>
          <p:nvPr/>
        </p:nvSpPr>
        <p:spPr>
          <a:xfrm>
            <a:off x="740135" y="4306689"/>
            <a:ext cx="635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010E77-82AD-ED76-957D-C1E6BCF5A8A3}"/>
              </a:ext>
            </a:extLst>
          </p:cNvPr>
          <p:cNvSpPr/>
          <p:nvPr/>
        </p:nvSpPr>
        <p:spPr>
          <a:xfrm>
            <a:off x="1663100" y="2746445"/>
            <a:ext cx="1629527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FCF28-9C7B-FA14-98E8-319475EC59D3}"/>
              </a:ext>
            </a:extLst>
          </p:cNvPr>
          <p:cNvSpPr txBox="1"/>
          <p:nvPr/>
        </p:nvSpPr>
        <p:spPr>
          <a:xfrm>
            <a:off x="1677420" y="2838753"/>
            <a:ext cx="1574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PRIMEIRO OCTETO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4431D5-EB97-8460-9593-5187A5A1FC53}"/>
              </a:ext>
            </a:extLst>
          </p:cNvPr>
          <p:cNvSpPr/>
          <p:nvPr/>
        </p:nvSpPr>
        <p:spPr>
          <a:xfrm>
            <a:off x="6704516" y="2746445"/>
            <a:ext cx="1909245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FA85A4-E91D-7E33-3C77-91573FDAA546}"/>
              </a:ext>
            </a:extLst>
          </p:cNvPr>
          <p:cNvSpPr txBox="1"/>
          <p:nvPr/>
        </p:nvSpPr>
        <p:spPr>
          <a:xfrm>
            <a:off x="7091113" y="2838753"/>
            <a:ext cx="1081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ENDEREÇOS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B31E1D-D51F-8F0C-F5D5-E10A6C77A446}"/>
              </a:ext>
            </a:extLst>
          </p:cNvPr>
          <p:cNvSpPr/>
          <p:nvPr/>
        </p:nvSpPr>
        <p:spPr>
          <a:xfrm>
            <a:off x="3437911" y="2746445"/>
            <a:ext cx="3115859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06896-1312-6276-52BA-8D9E2C6EA3DF}"/>
              </a:ext>
            </a:extLst>
          </p:cNvPr>
          <p:cNvSpPr txBox="1"/>
          <p:nvPr/>
        </p:nvSpPr>
        <p:spPr>
          <a:xfrm>
            <a:off x="3935138" y="2838753"/>
            <a:ext cx="2121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MÁSCARA DE 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FC7193-2DBF-519D-FE2E-1C98C9BB096B}"/>
              </a:ext>
            </a:extLst>
          </p:cNvPr>
          <p:cNvCxnSpPr>
            <a:cxnSpLocks/>
          </p:cNvCxnSpPr>
          <p:nvPr/>
        </p:nvCxnSpPr>
        <p:spPr>
          <a:xfrm>
            <a:off x="737348" y="4199145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65F59F-3AB8-1FCA-3EC4-B25FAC6E9D0E}"/>
              </a:ext>
            </a:extLst>
          </p:cNvPr>
          <p:cNvCxnSpPr>
            <a:cxnSpLocks/>
          </p:cNvCxnSpPr>
          <p:nvPr/>
        </p:nvCxnSpPr>
        <p:spPr>
          <a:xfrm>
            <a:off x="766586" y="3168668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B894AA-00DA-922A-39A8-131B86C7CD59}"/>
              </a:ext>
            </a:extLst>
          </p:cNvPr>
          <p:cNvCxnSpPr>
            <a:cxnSpLocks/>
          </p:cNvCxnSpPr>
          <p:nvPr/>
        </p:nvCxnSpPr>
        <p:spPr>
          <a:xfrm>
            <a:off x="1756820" y="3693432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D1120F-5A5F-81EA-56FA-45F8907AF1F4}"/>
              </a:ext>
            </a:extLst>
          </p:cNvPr>
          <p:cNvCxnSpPr>
            <a:cxnSpLocks/>
          </p:cNvCxnSpPr>
          <p:nvPr/>
        </p:nvCxnSpPr>
        <p:spPr>
          <a:xfrm>
            <a:off x="1740810" y="4208670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BE874E-AC35-D56F-65C3-54D1E8753616}"/>
              </a:ext>
            </a:extLst>
          </p:cNvPr>
          <p:cNvCxnSpPr>
            <a:cxnSpLocks/>
          </p:cNvCxnSpPr>
          <p:nvPr/>
        </p:nvCxnSpPr>
        <p:spPr>
          <a:xfrm>
            <a:off x="1770048" y="317819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49DF60-2B16-1FA2-7D17-2F2E030EF607}"/>
              </a:ext>
            </a:extLst>
          </p:cNvPr>
          <p:cNvCxnSpPr>
            <a:cxnSpLocks/>
          </p:cNvCxnSpPr>
          <p:nvPr/>
        </p:nvCxnSpPr>
        <p:spPr>
          <a:xfrm>
            <a:off x="6781148" y="3698914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910BD5-A882-E8EF-943C-4E0FE2655404}"/>
              </a:ext>
            </a:extLst>
          </p:cNvPr>
          <p:cNvCxnSpPr>
            <a:cxnSpLocks/>
          </p:cNvCxnSpPr>
          <p:nvPr/>
        </p:nvCxnSpPr>
        <p:spPr>
          <a:xfrm>
            <a:off x="6765138" y="4214152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C01435-CB4A-261B-E7AF-3E2BFDF5DC91}"/>
              </a:ext>
            </a:extLst>
          </p:cNvPr>
          <p:cNvCxnSpPr>
            <a:cxnSpLocks/>
          </p:cNvCxnSpPr>
          <p:nvPr/>
        </p:nvCxnSpPr>
        <p:spPr>
          <a:xfrm>
            <a:off x="6794376" y="3183675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B74DBF-401F-3A40-3DB8-D75FA1B67338}"/>
              </a:ext>
            </a:extLst>
          </p:cNvPr>
          <p:cNvCxnSpPr>
            <a:cxnSpLocks/>
          </p:cNvCxnSpPr>
          <p:nvPr/>
        </p:nvCxnSpPr>
        <p:spPr>
          <a:xfrm>
            <a:off x="3551044" y="3701239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9CCBE5-21A4-53B6-761F-D97FCDC7562C}"/>
              </a:ext>
            </a:extLst>
          </p:cNvPr>
          <p:cNvCxnSpPr>
            <a:cxnSpLocks/>
          </p:cNvCxnSpPr>
          <p:nvPr/>
        </p:nvCxnSpPr>
        <p:spPr>
          <a:xfrm>
            <a:off x="3551044" y="4216477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8ED3B6-07B4-54B6-2237-A5951023917A}"/>
              </a:ext>
            </a:extLst>
          </p:cNvPr>
          <p:cNvCxnSpPr>
            <a:cxnSpLocks/>
          </p:cNvCxnSpPr>
          <p:nvPr/>
        </p:nvCxnSpPr>
        <p:spPr>
          <a:xfrm>
            <a:off x="3551044" y="3186000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D93C4C-950E-B4FA-EF61-907EB7406764}"/>
              </a:ext>
            </a:extLst>
          </p:cNvPr>
          <p:cNvSpPr txBox="1"/>
          <p:nvPr/>
        </p:nvSpPr>
        <p:spPr>
          <a:xfrm>
            <a:off x="1740810" y="3286774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 A 127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0083A6-7E36-5330-9756-0C2DF3393E52}"/>
              </a:ext>
            </a:extLst>
          </p:cNvPr>
          <p:cNvSpPr txBox="1"/>
          <p:nvPr/>
        </p:nvSpPr>
        <p:spPr>
          <a:xfrm>
            <a:off x="1740810" y="3787254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128 A 191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108FAA-CF0F-04AA-D1D6-6BE436041CF1}"/>
              </a:ext>
            </a:extLst>
          </p:cNvPr>
          <p:cNvSpPr txBox="1"/>
          <p:nvPr/>
        </p:nvSpPr>
        <p:spPr>
          <a:xfrm>
            <a:off x="1740809" y="4306689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 A 223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74CB53-56AD-2D8C-6570-D010787C4C4C}"/>
              </a:ext>
            </a:extLst>
          </p:cNvPr>
          <p:cNvSpPr txBox="1"/>
          <p:nvPr/>
        </p:nvSpPr>
        <p:spPr>
          <a:xfrm>
            <a:off x="6765138" y="3286774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2^24 = 16.777.216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D24A20-10D1-B457-1891-2EDAA8DF62B5}"/>
              </a:ext>
            </a:extLst>
          </p:cNvPr>
          <p:cNvSpPr txBox="1"/>
          <p:nvPr/>
        </p:nvSpPr>
        <p:spPr>
          <a:xfrm>
            <a:off x="6772505" y="3787254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2^16 = 65.536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F18123-BB98-8C56-954D-1FB219D145EE}"/>
              </a:ext>
            </a:extLst>
          </p:cNvPr>
          <p:cNvSpPr txBox="1"/>
          <p:nvPr/>
        </p:nvSpPr>
        <p:spPr>
          <a:xfrm>
            <a:off x="6772505" y="4306689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2^8 = 256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35F4DC-24E9-5323-BE52-863BE4667CF5}"/>
              </a:ext>
            </a:extLst>
          </p:cNvPr>
          <p:cNvSpPr txBox="1"/>
          <p:nvPr/>
        </p:nvSpPr>
        <p:spPr>
          <a:xfrm>
            <a:off x="3476568" y="3264063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11111111.00000000.00000000.00000000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7D6E67-C89D-D9A0-142D-F444D64BDB87}"/>
              </a:ext>
            </a:extLst>
          </p:cNvPr>
          <p:cNvSpPr txBox="1"/>
          <p:nvPr/>
        </p:nvSpPr>
        <p:spPr>
          <a:xfrm>
            <a:off x="3476568" y="3764543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3002F8-A733-9A7A-3B44-B2A4A70E9B08}"/>
              </a:ext>
            </a:extLst>
          </p:cNvPr>
          <p:cNvSpPr txBox="1"/>
          <p:nvPr/>
        </p:nvSpPr>
        <p:spPr>
          <a:xfrm>
            <a:off x="3476568" y="4283978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11111111.11111111.11111111.00000000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034B9A-6546-3B86-5D16-31F7698E6672}"/>
              </a:ext>
            </a:extLst>
          </p:cNvPr>
          <p:cNvSpPr txBox="1"/>
          <p:nvPr/>
        </p:nvSpPr>
        <p:spPr>
          <a:xfrm>
            <a:off x="546669" y="1046444"/>
            <a:ext cx="11961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Define a classe!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3483EC-E34A-EAD8-3D68-96D4D14EB30F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D082C76-121A-FF72-5129-EA41B16D47AE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995CAB7-37A0-8D43-210C-E01A5524FD9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CB68D4-38BF-A3F1-B1CA-93E05E517948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668666-7012-8119-F6D9-4025580F10EB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CF2F943-D022-4FCA-C872-1B7335EC3A9D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09F8DD-2E4F-F019-9179-A40D3267044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37D1FCAE-DC1A-4318-9346-161A17BAC243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249EECC-0D2D-26AF-F96E-4CDF149373D5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DEA92EA-2DF9-47A1-A4BB-3AA517B06C84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A7182F6E-151D-7366-BFB0-270C520BE390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F66201-0D58-1251-8FA0-AC6D1D87B8C8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C41FCFA-B540-8480-4B32-4C23FCB99C83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5F3C16B-06C1-6B3C-C9C3-24419D3B6556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3A7B4D-81FD-FFDD-3997-7305CB238726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1DB79-6286-248C-F934-0F82FDCB7C1B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403D2-B9D2-4FC2-D351-A64401E55E35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8BCF3A-445C-6854-E2F6-D2AEDC1E0AE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DF368E-3D9E-3D2F-7F13-EBF25D2BC616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95BD7D-1FF4-68E4-8DB7-1EAD7BFF97CF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41EB1-0648-1383-E7BD-C10A95EF452D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EDBE52-0419-59B4-13E7-B99F7C15139D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0133D-E361-0E76-7B2F-880906AF10E8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F3EEC-6677-DCF7-C6FA-51E524050182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72D64D5-E139-BCDC-86D5-240E369C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98622">
            <a:off x="1651098" y="1138518"/>
            <a:ext cx="331230" cy="25319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37B444-44AC-6618-81ED-77742A1F7534}"/>
              </a:ext>
            </a:extLst>
          </p:cNvPr>
          <p:cNvSpPr/>
          <p:nvPr/>
        </p:nvSpPr>
        <p:spPr>
          <a:xfrm>
            <a:off x="567120" y="4266765"/>
            <a:ext cx="8142165" cy="416774"/>
          </a:xfrm>
          <a:prstGeom prst="roundRect">
            <a:avLst>
              <a:gd name="adj" fmla="val 18904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4F9A8-93E0-4FD3-33DF-5E05AEAC1432}"/>
              </a:ext>
            </a:extLst>
          </p:cNvPr>
          <p:cNvSpPr txBox="1"/>
          <p:nvPr/>
        </p:nvSpPr>
        <p:spPr>
          <a:xfrm>
            <a:off x="4207975" y="3454980"/>
            <a:ext cx="15661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(255.0.0.0 ou R.H.H.H)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2145B-2146-5FA7-5BFF-8981486AB713}"/>
              </a:ext>
            </a:extLst>
          </p:cNvPr>
          <p:cNvSpPr txBox="1"/>
          <p:nvPr/>
        </p:nvSpPr>
        <p:spPr>
          <a:xfrm>
            <a:off x="4088508" y="3956598"/>
            <a:ext cx="1805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(255.255.0.0 ou R.R.H.H)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C1E4E-853D-17D0-3ACF-9DA395286BDE}"/>
              </a:ext>
            </a:extLst>
          </p:cNvPr>
          <p:cNvSpPr txBox="1"/>
          <p:nvPr/>
        </p:nvSpPr>
        <p:spPr>
          <a:xfrm>
            <a:off x="4039525" y="4461902"/>
            <a:ext cx="1903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(255.255.255.0 ou R.R.R.H)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21646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034B9A-6546-3B86-5D16-31F7698E6672}"/>
              </a:ext>
            </a:extLst>
          </p:cNvPr>
          <p:cNvSpPr txBox="1"/>
          <p:nvPr/>
        </p:nvSpPr>
        <p:spPr>
          <a:xfrm>
            <a:off x="832787" y="1048987"/>
            <a:ext cx="759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Classe C!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3483EC-E34A-EAD8-3D68-96D4D14EB30F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D082C76-121A-FF72-5129-EA41B16D47AE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995CAB7-37A0-8D43-210C-E01A5524FD9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CB68D4-38BF-A3F1-B1CA-93E05E517948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668666-7012-8119-F6D9-4025580F10EB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CF2F943-D022-4FCA-C872-1B7335EC3A9D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09F8DD-2E4F-F019-9179-A40D3267044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37D1FCAE-DC1A-4318-9346-161A17BAC243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249EECC-0D2D-26AF-F96E-4CDF149373D5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DEA92EA-2DF9-47A1-A4BB-3AA517B06C84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A7182F6E-151D-7366-BFB0-270C520BE390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F66201-0D58-1251-8FA0-AC6D1D87B8C8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C41FCFA-B540-8480-4B32-4C23FCB99C83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5F3C16B-06C1-6B3C-C9C3-24419D3B6556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3A7B4D-81FD-FFDD-3997-7305CB238726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1DB79-6286-248C-F934-0F82FDCB7C1B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403D2-B9D2-4FC2-D351-A64401E55E35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8BCF3A-445C-6854-E2F6-D2AEDC1E0AE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DF368E-3D9E-3D2F-7F13-EBF25D2BC616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95BD7D-1FF4-68E4-8DB7-1EAD7BFF97CF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41EB1-0648-1383-E7BD-C10A95EF452D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EDBE52-0419-59B4-13E7-B99F7C15139D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0133D-E361-0E76-7B2F-880906AF10E8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F3EEC-6677-DCF7-C6FA-51E524050182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72D64D5-E139-BCDC-86D5-240E369C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98622">
            <a:off x="1651098" y="1138518"/>
            <a:ext cx="331230" cy="25319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54D47C-3D6A-0591-CF22-EFA085A81BE5}"/>
              </a:ext>
            </a:extLst>
          </p:cNvPr>
          <p:cNvGrpSpPr/>
          <p:nvPr/>
        </p:nvGrpSpPr>
        <p:grpSpPr>
          <a:xfrm>
            <a:off x="1700137" y="2607311"/>
            <a:ext cx="1235809" cy="340935"/>
            <a:chOff x="1835047" y="2588754"/>
            <a:chExt cx="1235809" cy="34093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E8F0D22-FB5C-F2BE-E5D8-CE5CECE15C08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4DE4C6-A79C-52C7-A57F-2D0DE19F0739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11111111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35BA1A-3BC1-6D4B-A188-53CBA3BE64B6}"/>
              </a:ext>
            </a:extLst>
          </p:cNvPr>
          <p:cNvGrpSpPr/>
          <p:nvPr/>
        </p:nvGrpSpPr>
        <p:grpSpPr>
          <a:xfrm>
            <a:off x="3109214" y="2607311"/>
            <a:ext cx="1235809" cy="340935"/>
            <a:chOff x="3320463" y="2588754"/>
            <a:chExt cx="1235809" cy="34093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416F878-D549-55F6-E035-5837041A0FB6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BA09C0-45C9-C727-FB5F-47B886E102E8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11111111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ACEB97-0855-7EAB-3E99-B8208C8F841C}"/>
              </a:ext>
            </a:extLst>
          </p:cNvPr>
          <p:cNvGrpSpPr/>
          <p:nvPr/>
        </p:nvGrpSpPr>
        <p:grpSpPr>
          <a:xfrm>
            <a:off x="4518291" y="2607311"/>
            <a:ext cx="1235809" cy="340935"/>
            <a:chOff x="4677165" y="2588754"/>
            <a:chExt cx="1235809" cy="34093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CE5B51A-5619-BDD8-8A00-065226D9FDC0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01499-158E-479F-9C72-E6145791B35C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11111111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5F9ED6-F209-4BC2-F36D-3AF5BFC58F4F}"/>
              </a:ext>
            </a:extLst>
          </p:cNvPr>
          <p:cNvGrpSpPr/>
          <p:nvPr/>
        </p:nvGrpSpPr>
        <p:grpSpPr>
          <a:xfrm>
            <a:off x="5927369" y="2607311"/>
            <a:ext cx="1235809" cy="340935"/>
            <a:chOff x="6062279" y="2588754"/>
            <a:chExt cx="1235809" cy="34093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1774DC5-D9F2-816F-8B55-7AED758DA35B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EE5BD8-22E9-34E0-CEA6-F4B3616206D3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3365915-AF5E-1B0E-0C10-6BFDCA74EC96}"/>
              </a:ext>
            </a:extLst>
          </p:cNvPr>
          <p:cNvSpPr txBox="1"/>
          <p:nvPr/>
        </p:nvSpPr>
        <p:spPr>
          <a:xfrm>
            <a:off x="2887350" y="2488096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A0C6B-1C18-283E-33E5-628A581D011A}"/>
              </a:ext>
            </a:extLst>
          </p:cNvPr>
          <p:cNvSpPr txBox="1"/>
          <p:nvPr/>
        </p:nvSpPr>
        <p:spPr>
          <a:xfrm>
            <a:off x="4295892" y="2488096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E2F842-B0B9-6A7D-1AEF-EFA0BE2C0712}"/>
              </a:ext>
            </a:extLst>
          </p:cNvPr>
          <p:cNvSpPr txBox="1"/>
          <p:nvPr/>
        </p:nvSpPr>
        <p:spPr>
          <a:xfrm>
            <a:off x="5704434" y="2488096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1D6B9B-A93D-4BF8-4F01-C189B4E2F034}"/>
              </a:ext>
            </a:extLst>
          </p:cNvPr>
          <p:cNvCxnSpPr/>
          <p:nvPr/>
        </p:nvCxnSpPr>
        <p:spPr>
          <a:xfrm>
            <a:off x="1514007" y="3080479"/>
            <a:ext cx="5906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FFB677-8B6B-0596-C033-4674434A5BC2}"/>
              </a:ext>
            </a:extLst>
          </p:cNvPr>
          <p:cNvGrpSpPr/>
          <p:nvPr/>
        </p:nvGrpSpPr>
        <p:grpSpPr>
          <a:xfrm>
            <a:off x="1700137" y="3231772"/>
            <a:ext cx="1235809" cy="340935"/>
            <a:chOff x="1835047" y="2588754"/>
            <a:chExt cx="1235809" cy="34093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1F2FE560-D0E8-FB38-A5A4-E142AB590105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4FA2F8-C048-0ED0-7BBB-CED870EC09B2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CA10EB-46C3-BB42-7B7D-DADD6627C35D}"/>
              </a:ext>
            </a:extLst>
          </p:cNvPr>
          <p:cNvGrpSpPr/>
          <p:nvPr/>
        </p:nvGrpSpPr>
        <p:grpSpPr>
          <a:xfrm>
            <a:off x="3109214" y="3231772"/>
            <a:ext cx="1235809" cy="340935"/>
            <a:chOff x="3320463" y="2588754"/>
            <a:chExt cx="1235809" cy="34093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19BA53F-18C2-1B97-7C74-C6B9D20F6B82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4F3BC0-4676-E827-1E11-C88ACF4F06A2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AF2276-2DE1-8087-2D17-E1A794D6B1CD}"/>
              </a:ext>
            </a:extLst>
          </p:cNvPr>
          <p:cNvGrpSpPr/>
          <p:nvPr/>
        </p:nvGrpSpPr>
        <p:grpSpPr>
          <a:xfrm>
            <a:off x="4518291" y="3231772"/>
            <a:ext cx="1235809" cy="340935"/>
            <a:chOff x="4677165" y="2588754"/>
            <a:chExt cx="1235809" cy="34093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738C2AF-9C78-5AD7-1B6C-EE0102F7FFE2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43F574-37D4-073B-9E7A-F2777BCEB5AF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F6E1C1-A221-23B1-AB67-44FE096A456B}"/>
              </a:ext>
            </a:extLst>
          </p:cNvPr>
          <p:cNvGrpSpPr/>
          <p:nvPr/>
        </p:nvGrpSpPr>
        <p:grpSpPr>
          <a:xfrm>
            <a:off x="5927369" y="3231772"/>
            <a:ext cx="1235809" cy="340935"/>
            <a:chOff x="6062279" y="2588754"/>
            <a:chExt cx="1235809" cy="34093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99EDC43-FDB2-4C86-DA40-8792185056B8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28B02E0-8C3A-1E24-6744-A323BAD6C9B1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B9E7233-8C7B-4117-9CA0-24FD2774B1AB}"/>
              </a:ext>
            </a:extLst>
          </p:cNvPr>
          <p:cNvSpPr txBox="1"/>
          <p:nvPr/>
        </p:nvSpPr>
        <p:spPr>
          <a:xfrm>
            <a:off x="2887350" y="3112557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6BCB1B-0CC8-6780-B2C5-5822D6CBD6C5}"/>
              </a:ext>
            </a:extLst>
          </p:cNvPr>
          <p:cNvSpPr txBox="1"/>
          <p:nvPr/>
        </p:nvSpPr>
        <p:spPr>
          <a:xfrm>
            <a:off x="4295892" y="3112557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908FC3-A3C0-C603-89FE-C4B36EBDB3D4}"/>
              </a:ext>
            </a:extLst>
          </p:cNvPr>
          <p:cNvSpPr txBox="1"/>
          <p:nvPr/>
        </p:nvSpPr>
        <p:spPr>
          <a:xfrm>
            <a:off x="5704434" y="3112557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pic>
        <p:nvPicPr>
          <p:cNvPr id="81" name="Picture 80" descr="An orange and black logo&#10;&#10;Description automatically generated">
            <a:extLst>
              <a:ext uri="{FF2B5EF4-FFF2-40B4-BE49-F238E27FC236}">
                <a16:creationId xmlns:a16="http://schemas.microsoft.com/office/drawing/2014/main" id="{10D0F1D0-DA8B-C120-B2D9-DD6BEFDC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08" y="2303833"/>
            <a:ext cx="535281" cy="53528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C3C34D4-3BD3-F336-E4F1-3E291CE56729}"/>
              </a:ext>
            </a:extLst>
          </p:cNvPr>
          <p:cNvSpPr txBox="1"/>
          <p:nvPr/>
        </p:nvSpPr>
        <p:spPr>
          <a:xfrm>
            <a:off x="574002" y="2422626"/>
            <a:ext cx="62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AND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pic>
        <p:nvPicPr>
          <p:cNvPr id="84" name="Picture 83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70C941A-3F46-C265-678D-14BEAA59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1253">
            <a:off x="1121548" y="3028627"/>
            <a:ext cx="419354" cy="320555"/>
          </a:xfrm>
          <a:prstGeom prst="rect">
            <a:avLst/>
          </a:prstGeom>
        </p:spPr>
      </p:pic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BBECB1A-E0CE-4380-FE8F-CE08CD94DFBC}"/>
              </a:ext>
            </a:extLst>
          </p:cNvPr>
          <p:cNvSpPr/>
          <p:nvPr/>
        </p:nvSpPr>
        <p:spPr>
          <a:xfrm>
            <a:off x="1684489" y="3732540"/>
            <a:ext cx="5478689" cy="1045876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4A373B-B034-1FA3-F7A9-3C7F39D7B5E1}"/>
              </a:ext>
            </a:extLst>
          </p:cNvPr>
          <p:cNvSpPr txBox="1"/>
          <p:nvPr/>
        </p:nvSpPr>
        <p:spPr>
          <a:xfrm>
            <a:off x="1883726" y="4317053"/>
            <a:ext cx="15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192.168.0.0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EB72B25-E657-EB90-765D-B53FD460FFBE}"/>
              </a:ext>
            </a:extLst>
          </p:cNvPr>
          <p:cNvSpPr txBox="1"/>
          <p:nvPr/>
        </p:nvSpPr>
        <p:spPr>
          <a:xfrm>
            <a:off x="1788671" y="3812296"/>
            <a:ext cx="175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ENDEREÇO DA </a:t>
            </a:r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8E09D3-69A1-EEF7-3168-7E6197ADA390}"/>
              </a:ext>
            </a:extLst>
          </p:cNvPr>
          <p:cNvSpPr txBox="1"/>
          <p:nvPr/>
        </p:nvSpPr>
        <p:spPr>
          <a:xfrm>
            <a:off x="1883726" y="4005692"/>
            <a:ext cx="15661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(Condomínio)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62F906-31D0-4139-4384-2E589DE56AE5}"/>
              </a:ext>
            </a:extLst>
          </p:cNvPr>
          <p:cNvSpPr txBox="1"/>
          <p:nvPr/>
        </p:nvSpPr>
        <p:spPr>
          <a:xfrm>
            <a:off x="3767777" y="4242103"/>
            <a:ext cx="1566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 a 192.168.0.254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E4CB2B-6D4D-C8B7-2159-8A167F52317E}"/>
              </a:ext>
            </a:extLst>
          </p:cNvPr>
          <p:cNvSpPr txBox="1"/>
          <p:nvPr/>
        </p:nvSpPr>
        <p:spPr>
          <a:xfrm>
            <a:off x="3672722" y="3812296"/>
            <a:ext cx="175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HOSTS DA </a:t>
            </a:r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EC2950-CB1E-661B-899B-9EFB9C029B1D}"/>
              </a:ext>
            </a:extLst>
          </p:cNvPr>
          <p:cNvSpPr txBox="1"/>
          <p:nvPr/>
        </p:nvSpPr>
        <p:spPr>
          <a:xfrm>
            <a:off x="3767777" y="4005692"/>
            <a:ext cx="15661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(Casas ou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APs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E924F6-CFA5-4617-7A4C-6A27870C2259}"/>
              </a:ext>
            </a:extLst>
          </p:cNvPr>
          <p:cNvSpPr txBox="1"/>
          <p:nvPr/>
        </p:nvSpPr>
        <p:spPr>
          <a:xfrm>
            <a:off x="5524025" y="4328037"/>
            <a:ext cx="15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192.168.0.255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349A51-90FD-F92B-0EAA-F6C827EB0904}"/>
              </a:ext>
            </a:extLst>
          </p:cNvPr>
          <p:cNvSpPr txBox="1"/>
          <p:nvPr/>
        </p:nvSpPr>
        <p:spPr>
          <a:xfrm>
            <a:off x="5428970" y="3806790"/>
            <a:ext cx="175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BROADCAST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BEE46AF-B814-5C64-2059-DAE94979C22B}"/>
              </a:ext>
            </a:extLst>
          </p:cNvPr>
          <p:cNvSpPr txBox="1"/>
          <p:nvPr/>
        </p:nvSpPr>
        <p:spPr>
          <a:xfrm>
            <a:off x="5524025" y="4000186"/>
            <a:ext cx="15661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(Portaria)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1" name="Picture 100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A26DF8BF-943E-BF6D-305E-26031459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96010" flipH="1">
            <a:off x="7277147" y="2631479"/>
            <a:ext cx="333432" cy="29259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1D36F2F-C3BD-7FC5-C911-F3DC215EF744}"/>
              </a:ext>
            </a:extLst>
          </p:cNvPr>
          <p:cNvSpPr txBox="1"/>
          <p:nvPr/>
        </p:nvSpPr>
        <p:spPr>
          <a:xfrm>
            <a:off x="7634053" y="2520758"/>
            <a:ext cx="12658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Máscara de rede (</a:t>
            </a:r>
            <a:r>
              <a:rPr lang="pt-BR" sz="11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IPs</a:t>
            </a:r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classe C)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" name="Picture 1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098CA4A4-3BB6-6D7D-F89E-3C58A7C8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96010" flipH="1">
            <a:off x="7277148" y="3284786"/>
            <a:ext cx="333432" cy="292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73F48-CD67-29EE-1F8C-BB4C2D5E6BA2}"/>
              </a:ext>
            </a:extLst>
          </p:cNvPr>
          <p:cNvSpPr txBox="1"/>
          <p:nvPr/>
        </p:nvSpPr>
        <p:spPr>
          <a:xfrm>
            <a:off x="7640447" y="3272625"/>
            <a:ext cx="12658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Endereço da rede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49828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ED2C4-537E-6738-300D-4A64B1AB327C}"/>
              </a:ext>
            </a:extLst>
          </p:cNvPr>
          <p:cNvSpPr/>
          <p:nvPr/>
        </p:nvSpPr>
        <p:spPr>
          <a:xfrm>
            <a:off x="2683239" y="797731"/>
            <a:ext cx="5919223" cy="3593724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BC6D1A57-7D67-3F1E-FF44-0525ADEF78A2}"/>
              </a:ext>
            </a:extLst>
          </p:cNvPr>
          <p:cNvSpPr txBox="1">
            <a:spLocks/>
          </p:cNvSpPr>
          <p:nvPr/>
        </p:nvSpPr>
        <p:spPr>
          <a:xfrm>
            <a:off x="2702873" y="690615"/>
            <a:ext cx="265611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        REDE – INSTITUIÇÃO DE ENSINO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031C5B-4F6A-6824-84AE-929B4822C4BD}"/>
              </a:ext>
            </a:extLst>
          </p:cNvPr>
          <p:cNvSpPr/>
          <p:nvPr/>
        </p:nvSpPr>
        <p:spPr>
          <a:xfrm>
            <a:off x="503686" y="797731"/>
            <a:ext cx="1819790" cy="3601882"/>
          </a:xfrm>
          <a:prstGeom prst="roundRect">
            <a:avLst>
              <a:gd name="adj" fmla="val 48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DD19B-E3BC-4D29-97CB-4F7AFE79A1AC}"/>
              </a:ext>
            </a:extLst>
          </p:cNvPr>
          <p:cNvSpPr txBox="1"/>
          <p:nvPr/>
        </p:nvSpPr>
        <p:spPr>
          <a:xfrm>
            <a:off x="541537" y="1100594"/>
            <a:ext cx="16695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Montar uma rede de uma instituição de ensino com múltiplos departamentos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9CEFAC-2180-1588-C5BA-A5B0F0271BEF}"/>
              </a:ext>
            </a:extLst>
          </p:cNvPr>
          <p:cNvSpPr txBox="1"/>
          <p:nvPr/>
        </p:nvSpPr>
        <p:spPr>
          <a:xfrm>
            <a:off x="541537" y="868693"/>
            <a:ext cx="1238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EXPERIÊNCIA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628AA3-295C-7C71-FF6A-F8132903D3B9}"/>
              </a:ext>
            </a:extLst>
          </p:cNvPr>
          <p:cNvCxnSpPr>
            <a:cxnSpLocks/>
          </p:cNvCxnSpPr>
          <p:nvPr/>
        </p:nvCxnSpPr>
        <p:spPr>
          <a:xfrm>
            <a:off x="623301" y="1701663"/>
            <a:ext cx="158774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white and black logo&#10;&#10;Description automatically generated">
            <a:extLst>
              <a:ext uri="{FF2B5EF4-FFF2-40B4-BE49-F238E27FC236}">
                <a16:creationId xmlns:a16="http://schemas.microsoft.com/office/drawing/2014/main" id="{9156368C-0064-214C-393C-345377C5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79" y="683120"/>
            <a:ext cx="215444" cy="21544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E4FF0D4-20A0-2F5C-E5F4-AFA480718892}"/>
              </a:ext>
            </a:extLst>
          </p:cNvPr>
          <p:cNvSpPr/>
          <p:nvPr/>
        </p:nvSpPr>
        <p:spPr>
          <a:xfrm>
            <a:off x="2944110" y="1095782"/>
            <a:ext cx="2542290" cy="1439239"/>
          </a:xfrm>
          <a:prstGeom prst="rect">
            <a:avLst/>
          </a:prstGeom>
          <a:noFill/>
          <a:ln w="6350">
            <a:solidFill>
              <a:srgbClr val="1BB08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B50D73-9317-0C84-DFE2-F0716736620C}"/>
              </a:ext>
            </a:extLst>
          </p:cNvPr>
          <p:cNvSpPr/>
          <p:nvPr/>
        </p:nvSpPr>
        <p:spPr>
          <a:xfrm>
            <a:off x="5747271" y="1101317"/>
            <a:ext cx="2542290" cy="1439239"/>
          </a:xfrm>
          <a:prstGeom prst="rect">
            <a:avLst/>
          </a:prstGeom>
          <a:noFill/>
          <a:ln w="6350">
            <a:solidFill>
              <a:srgbClr val="0063A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476E5B-2AA0-20A5-6367-D057CFF8E108}"/>
              </a:ext>
            </a:extLst>
          </p:cNvPr>
          <p:cNvSpPr/>
          <p:nvPr/>
        </p:nvSpPr>
        <p:spPr>
          <a:xfrm>
            <a:off x="2944110" y="2751810"/>
            <a:ext cx="2542290" cy="1439239"/>
          </a:xfrm>
          <a:prstGeom prst="rect">
            <a:avLst/>
          </a:prstGeom>
          <a:noFill/>
          <a:ln w="6350">
            <a:solidFill>
              <a:srgbClr val="DD344C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ED5A183-9BC7-9CEB-665D-90C45B27A871}"/>
              </a:ext>
            </a:extLst>
          </p:cNvPr>
          <p:cNvSpPr/>
          <p:nvPr/>
        </p:nvSpPr>
        <p:spPr>
          <a:xfrm>
            <a:off x="5747271" y="2757345"/>
            <a:ext cx="2542290" cy="1439239"/>
          </a:xfrm>
          <a:prstGeom prst="rect">
            <a:avLst/>
          </a:prstGeom>
          <a:noFill/>
          <a:ln w="6350">
            <a:solidFill>
              <a:srgbClr val="FF5B03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Google Shape;3441;p36">
            <a:extLst>
              <a:ext uri="{FF2B5EF4-FFF2-40B4-BE49-F238E27FC236}">
                <a16:creationId xmlns:a16="http://schemas.microsoft.com/office/drawing/2014/main" id="{9554BBEA-CCED-2999-8915-5120DD06B7F0}"/>
              </a:ext>
            </a:extLst>
          </p:cNvPr>
          <p:cNvSpPr txBox="1">
            <a:spLocks/>
          </p:cNvSpPr>
          <p:nvPr/>
        </p:nvSpPr>
        <p:spPr>
          <a:xfrm>
            <a:off x="3044338" y="104482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SECRETARIA</a:t>
            </a:r>
          </a:p>
        </p:txBody>
      </p:sp>
      <p:sp>
        <p:nvSpPr>
          <p:cNvPr id="87" name="Google Shape;3441;p36">
            <a:extLst>
              <a:ext uri="{FF2B5EF4-FFF2-40B4-BE49-F238E27FC236}">
                <a16:creationId xmlns:a16="http://schemas.microsoft.com/office/drawing/2014/main" id="{1D232261-CED5-CF62-25F2-2399389C67D3}"/>
              </a:ext>
            </a:extLst>
          </p:cNvPr>
          <p:cNvSpPr txBox="1">
            <a:spLocks/>
          </p:cNvSpPr>
          <p:nvPr/>
        </p:nvSpPr>
        <p:spPr>
          <a:xfrm>
            <a:off x="5856762" y="1054594"/>
            <a:ext cx="873753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LABORATÓRIO</a:t>
            </a:r>
          </a:p>
        </p:txBody>
      </p:sp>
      <p:sp>
        <p:nvSpPr>
          <p:cNvPr id="89" name="Google Shape;3441;p36">
            <a:extLst>
              <a:ext uri="{FF2B5EF4-FFF2-40B4-BE49-F238E27FC236}">
                <a16:creationId xmlns:a16="http://schemas.microsoft.com/office/drawing/2014/main" id="{DA24B827-F9FA-FBE2-A4F3-4D773E627D33}"/>
              </a:ext>
            </a:extLst>
          </p:cNvPr>
          <p:cNvSpPr txBox="1">
            <a:spLocks/>
          </p:cNvSpPr>
          <p:nvPr/>
        </p:nvSpPr>
        <p:spPr>
          <a:xfrm>
            <a:off x="3044338" y="2712669"/>
            <a:ext cx="752900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REFEITÓRIO</a:t>
            </a:r>
          </a:p>
        </p:txBody>
      </p:sp>
      <p:sp>
        <p:nvSpPr>
          <p:cNvPr id="90" name="Google Shape;3441;p36">
            <a:extLst>
              <a:ext uri="{FF2B5EF4-FFF2-40B4-BE49-F238E27FC236}">
                <a16:creationId xmlns:a16="http://schemas.microsoft.com/office/drawing/2014/main" id="{553D8D8A-4ED4-EE33-AF7B-1B677B8EBE86}"/>
              </a:ext>
            </a:extLst>
          </p:cNvPr>
          <p:cNvSpPr txBox="1">
            <a:spLocks/>
          </p:cNvSpPr>
          <p:nvPr/>
        </p:nvSpPr>
        <p:spPr>
          <a:xfrm>
            <a:off x="5856762" y="2719766"/>
            <a:ext cx="982188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ALMOXARIFADO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C1D7285-26EA-4B14-56D9-C10EF742C75A}"/>
              </a:ext>
            </a:extLst>
          </p:cNvPr>
          <p:cNvSpPr txBox="1"/>
          <p:nvPr/>
        </p:nvSpPr>
        <p:spPr>
          <a:xfrm>
            <a:off x="3640456" y="1139472"/>
            <a:ext cx="1149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1BB080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1BB080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39F2D6-52EE-071B-4C6B-9CA5B337A796}"/>
              </a:ext>
            </a:extLst>
          </p:cNvPr>
          <p:cNvSpPr txBox="1"/>
          <p:nvPr/>
        </p:nvSpPr>
        <p:spPr>
          <a:xfrm>
            <a:off x="6347856" y="1139472"/>
            <a:ext cx="1390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0063A0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0063A0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9901D30-9E5B-D235-48E8-9A4FD5A2176F}"/>
              </a:ext>
            </a:extLst>
          </p:cNvPr>
          <p:cNvSpPr txBox="1"/>
          <p:nvPr/>
        </p:nvSpPr>
        <p:spPr>
          <a:xfrm>
            <a:off x="3515329" y="2766800"/>
            <a:ext cx="1390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DD344C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DD344C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7357E3C-8094-D5D1-6963-A69F19FDC4EE}"/>
              </a:ext>
            </a:extLst>
          </p:cNvPr>
          <p:cNvSpPr txBox="1"/>
          <p:nvPr/>
        </p:nvSpPr>
        <p:spPr>
          <a:xfrm>
            <a:off x="6347855" y="2766800"/>
            <a:ext cx="1390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FF5B03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FF5B03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6D4F34-C536-9FEE-9EB6-584E9332C1A8}"/>
              </a:ext>
            </a:extLst>
          </p:cNvPr>
          <p:cNvSpPr txBox="1"/>
          <p:nvPr/>
        </p:nvSpPr>
        <p:spPr>
          <a:xfrm>
            <a:off x="3303843" y="1514720"/>
            <a:ext cx="1813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Quais endereços de hosts colocar em cada departamento?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F50E576-3D16-906D-A744-96E9E9A6FA4E}"/>
              </a:ext>
            </a:extLst>
          </p:cNvPr>
          <p:cNvSpPr txBox="1"/>
          <p:nvPr/>
        </p:nvSpPr>
        <p:spPr>
          <a:xfrm>
            <a:off x="5987842" y="1514720"/>
            <a:ext cx="206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Como isolar cada departamento para garantir segurança e performance? 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75B1011-F676-C2A4-0098-3F6A023661FF}"/>
              </a:ext>
            </a:extLst>
          </p:cNvPr>
          <p:cNvSpPr txBox="1"/>
          <p:nvPr/>
        </p:nvSpPr>
        <p:spPr>
          <a:xfrm>
            <a:off x="3013531" y="2997432"/>
            <a:ext cx="2403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Como evitar desperdício de endereços em uma rede de múltiplas possibilidades 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: 254) 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quando poucos dispositivos existem 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: 50 computadores)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01B6074-6939-7CFF-74AD-5597C74066FD}"/>
              </a:ext>
            </a:extLst>
          </p:cNvPr>
          <p:cNvSpPr txBox="1"/>
          <p:nvPr/>
        </p:nvSpPr>
        <p:spPr>
          <a:xfrm>
            <a:off x="5987842" y="3089765"/>
            <a:ext cx="20611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Como realizar os cálculos necessários para responder todas as perguntas anteriores?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3" name="Picture 22" descr="A white and black icon&#10;&#10;Description automatically generated">
            <a:extLst>
              <a:ext uri="{FF2B5EF4-FFF2-40B4-BE49-F238E27FC236}">
                <a16:creationId xmlns:a16="http://schemas.microsoft.com/office/drawing/2014/main" id="{166D84E2-F450-2317-4630-0C5F98D275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3793" y="3557793"/>
            <a:ext cx="310830" cy="310830"/>
          </a:xfrm>
          <a:prstGeom prst="rect">
            <a:avLst/>
          </a:prstGeom>
        </p:spPr>
      </p:pic>
      <p:pic>
        <p:nvPicPr>
          <p:cNvPr id="25" name="Picture 24" descr="A white desk and a black background&#10;&#10;Description automatically generated">
            <a:extLst>
              <a:ext uri="{FF2B5EF4-FFF2-40B4-BE49-F238E27FC236}">
                <a16:creationId xmlns:a16="http://schemas.microsoft.com/office/drawing/2014/main" id="{79F929ED-A33C-FFC7-3804-5D29DBD3CD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262" y="2024156"/>
            <a:ext cx="284147" cy="284147"/>
          </a:xfrm>
          <a:prstGeom prst="rect">
            <a:avLst/>
          </a:prstGeom>
        </p:spPr>
      </p:pic>
      <p:pic>
        <p:nvPicPr>
          <p:cNvPr id="27" name="Picture 26" descr="A white and black symbol&#10;&#10;Description automatically generated with medium confidence">
            <a:extLst>
              <a:ext uri="{FF2B5EF4-FFF2-40B4-BE49-F238E27FC236}">
                <a16:creationId xmlns:a16="http://schemas.microsoft.com/office/drawing/2014/main" id="{54D0A557-2CD6-B840-7C59-BFCCDFB119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1399" y="2534585"/>
            <a:ext cx="292379" cy="292379"/>
          </a:xfrm>
          <a:prstGeom prst="rect">
            <a:avLst/>
          </a:prstGeom>
        </p:spPr>
      </p:pic>
      <p:pic>
        <p:nvPicPr>
          <p:cNvPr id="29" name="Picture 28" descr="A white food cover on a black background&#10;&#10;Description automatically generated">
            <a:extLst>
              <a:ext uri="{FF2B5EF4-FFF2-40B4-BE49-F238E27FC236}">
                <a16:creationId xmlns:a16="http://schemas.microsoft.com/office/drawing/2014/main" id="{39CC011A-A584-2912-770E-EFC7518ADE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86448" y="3050073"/>
            <a:ext cx="310830" cy="3108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90D0F3-517C-9B49-238A-74657BA35755}"/>
              </a:ext>
            </a:extLst>
          </p:cNvPr>
          <p:cNvGrpSpPr/>
          <p:nvPr/>
        </p:nvGrpSpPr>
        <p:grpSpPr>
          <a:xfrm>
            <a:off x="862148" y="2006811"/>
            <a:ext cx="1669513" cy="389055"/>
            <a:chOff x="600040" y="1939356"/>
            <a:chExt cx="1669513" cy="389055"/>
          </a:xfrm>
        </p:grpSpPr>
        <p:sp>
          <p:nvSpPr>
            <p:cNvPr id="33" name="Google Shape;3441;p36">
              <a:extLst>
                <a:ext uri="{FF2B5EF4-FFF2-40B4-BE49-F238E27FC236}">
                  <a16:creationId xmlns:a16="http://schemas.microsoft.com/office/drawing/2014/main" id="{F5E2A79D-C868-65AD-6F64-762912425C47}"/>
                </a:ext>
              </a:extLst>
            </p:cNvPr>
            <p:cNvSpPr txBox="1">
              <a:spLocks/>
            </p:cNvSpPr>
            <p:nvPr/>
          </p:nvSpPr>
          <p:spPr>
            <a:xfrm>
              <a:off x="623301" y="1939356"/>
              <a:ext cx="911743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SECRETARIA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BBFECD-B54C-323B-C3A3-CD1750602A5A}"/>
                </a:ext>
              </a:extLst>
            </p:cNvPr>
            <p:cNvSpPr txBox="1"/>
            <p:nvPr/>
          </p:nvSpPr>
          <p:spPr>
            <a:xfrm>
              <a:off x="600040" y="208219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10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7700EA-D436-094D-DE8A-AFCB8C5113DC}"/>
              </a:ext>
            </a:extLst>
          </p:cNvPr>
          <p:cNvGrpSpPr/>
          <p:nvPr/>
        </p:nvGrpSpPr>
        <p:grpSpPr>
          <a:xfrm>
            <a:off x="862148" y="2521354"/>
            <a:ext cx="1669513" cy="389055"/>
            <a:chOff x="600040" y="2413926"/>
            <a:chExt cx="1669513" cy="389055"/>
          </a:xfrm>
        </p:grpSpPr>
        <p:sp>
          <p:nvSpPr>
            <p:cNvPr id="36" name="Google Shape;3441;p36">
              <a:extLst>
                <a:ext uri="{FF2B5EF4-FFF2-40B4-BE49-F238E27FC236}">
                  <a16:creationId xmlns:a16="http://schemas.microsoft.com/office/drawing/2014/main" id="{1A35CB76-E95A-8CCE-1813-CD6D0F14CE32}"/>
                </a:ext>
              </a:extLst>
            </p:cNvPr>
            <p:cNvSpPr txBox="1">
              <a:spLocks/>
            </p:cNvSpPr>
            <p:nvPr/>
          </p:nvSpPr>
          <p:spPr>
            <a:xfrm>
              <a:off x="623301" y="2413926"/>
              <a:ext cx="1063092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LABORATÓRIO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608AA7-1D88-07F5-71D0-3E2ADC4A0857}"/>
                </a:ext>
              </a:extLst>
            </p:cNvPr>
            <p:cNvSpPr txBox="1"/>
            <p:nvPr/>
          </p:nvSpPr>
          <p:spPr>
            <a:xfrm>
              <a:off x="600040" y="255676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20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74CBBA-C6D6-EB95-1121-EAEBE644F03A}"/>
              </a:ext>
            </a:extLst>
          </p:cNvPr>
          <p:cNvGrpSpPr/>
          <p:nvPr/>
        </p:nvGrpSpPr>
        <p:grpSpPr>
          <a:xfrm>
            <a:off x="862148" y="3035897"/>
            <a:ext cx="1669513" cy="389055"/>
            <a:chOff x="577338" y="2888496"/>
            <a:chExt cx="1669513" cy="389055"/>
          </a:xfrm>
        </p:grpSpPr>
        <p:sp>
          <p:nvSpPr>
            <p:cNvPr id="39" name="Google Shape;3441;p36">
              <a:extLst>
                <a:ext uri="{FF2B5EF4-FFF2-40B4-BE49-F238E27FC236}">
                  <a16:creationId xmlns:a16="http://schemas.microsoft.com/office/drawing/2014/main" id="{34E04916-079C-26CE-EEB2-792E554074E5}"/>
                </a:ext>
              </a:extLst>
            </p:cNvPr>
            <p:cNvSpPr txBox="1">
              <a:spLocks/>
            </p:cNvSpPr>
            <p:nvPr/>
          </p:nvSpPr>
          <p:spPr>
            <a:xfrm>
              <a:off x="600599" y="2888496"/>
              <a:ext cx="911743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REFEITÓRIO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86DF2F-125C-082A-0551-164775B29FC9}"/>
                </a:ext>
              </a:extLst>
            </p:cNvPr>
            <p:cNvSpPr txBox="1"/>
            <p:nvPr/>
          </p:nvSpPr>
          <p:spPr>
            <a:xfrm>
              <a:off x="577338" y="303133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5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FB0794-8A23-0F2A-6D5A-41EC5F945245}"/>
              </a:ext>
            </a:extLst>
          </p:cNvPr>
          <p:cNvGrpSpPr/>
          <p:nvPr/>
        </p:nvGrpSpPr>
        <p:grpSpPr>
          <a:xfrm>
            <a:off x="862148" y="3550441"/>
            <a:ext cx="1669513" cy="389055"/>
            <a:chOff x="641690" y="3363066"/>
            <a:chExt cx="1669513" cy="389055"/>
          </a:xfrm>
        </p:grpSpPr>
        <p:sp>
          <p:nvSpPr>
            <p:cNvPr id="50" name="Google Shape;3441;p36">
              <a:extLst>
                <a:ext uri="{FF2B5EF4-FFF2-40B4-BE49-F238E27FC236}">
                  <a16:creationId xmlns:a16="http://schemas.microsoft.com/office/drawing/2014/main" id="{C27E8FBF-DBF5-16AC-2599-FCF1C3B54A68}"/>
                </a:ext>
              </a:extLst>
            </p:cNvPr>
            <p:cNvSpPr txBox="1">
              <a:spLocks/>
            </p:cNvSpPr>
            <p:nvPr/>
          </p:nvSpPr>
          <p:spPr>
            <a:xfrm>
              <a:off x="664951" y="3363066"/>
              <a:ext cx="1115023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ALMOXARIFADO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CBD09A-32DA-B080-3122-F114FD224993}"/>
                </a:ext>
              </a:extLst>
            </p:cNvPr>
            <p:cNvSpPr txBox="1"/>
            <p:nvPr/>
          </p:nvSpPr>
          <p:spPr>
            <a:xfrm>
              <a:off x="641690" y="350590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5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836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98A5B-2A7A-E0B8-8B11-D9BC67CC3139}"/>
              </a:ext>
            </a:extLst>
          </p:cNvPr>
          <p:cNvSpPr/>
          <p:nvPr/>
        </p:nvSpPr>
        <p:spPr>
          <a:xfrm>
            <a:off x="468005" y="868155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oogle Shape;3410;p34">
            <a:extLst>
              <a:ext uri="{FF2B5EF4-FFF2-40B4-BE49-F238E27FC236}">
                <a16:creationId xmlns:a16="http://schemas.microsoft.com/office/drawing/2014/main" id="{A2B46952-8EC0-3783-47A0-E214CC52E4D5}"/>
              </a:ext>
            </a:extLst>
          </p:cNvPr>
          <p:cNvGrpSpPr/>
          <p:nvPr/>
        </p:nvGrpSpPr>
        <p:grpSpPr>
          <a:xfrm>
            <a:off x="505481" y="945355"/>
            <a:ext cx="363949" cy="376488"/>
            <a:chOff x="3435772" y="1942364"/>
            <a:chExt cx="776094" cy="776094"/>
          </a:xfrm>
        </p:grpSpPr>
        <p:sp>
          <p:nvSpPr>
            <p:cNvPr id="5" name="Google Shape;3411;p34">
              <a:extLst>
                <a:ext uri="{FF2B5EF4-FFF2-40B4-BE49-F238E27FC236}">
                  <a16:creationId xmlns:a16="http://schemas.microsoft.com/office/drawing/2014/main" id="{CC199B66-D572-5D9F-D109-0CB120A53B9C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412;p34">
              <a:extLst>
                <a:ext uri="{FF2B5EF4-FFF2-40B4-BE49-F238E27FC236}">
                  <a16:creationId xmlns:a16="http://schemas.microsoft.com/office/drawing/2014/main" id="{B88E52A5-3D78-9A94-44BE-C31362C02B1B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3441;p36">
            <a:extLst>
              <a:ext uri="{FF2B5EF4-FFF2-40B4-BE49-F238E27FC236}">
                <a16:creationId xmlns:a16="http://schemas.microsoft.com/office/drawing/2014/main" id="{238C0214-C944-7D9C-098C-7DBBF2D64249}"/>
              </a:ext>
            </a:extLst>
          </p:cNvPr>
          <p:cNvSpPr txBox="1">
            <a:spLocks/>
          </p:cNvSpPr>
          <p:nvPr/>
        </p:nvSpPr>
        <p:spPr>
          <a:xfrm>
            <a:off x="793627" y="1038732"/>
            <a:ext cx="91174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CIDR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0DD6B-8AAB-7363-34D5-232C5C685354}"/>
              </a:ext>
            </a:extLst>
          </p:cNvPr>
          <p:cNvSpPr txBox="1"/>
          <p:nvPr/>
        </p:nvSpPr>
        <p:spPr>
          <a:xfrm>
            <a:off x="793627" y="1231894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Classless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Inter-Domain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Routing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D8C74-E99A-C8DB-F171-5A6457A6060E}"/>
              </a:ext>
            </a:extLst>
          </p:cNvPr>
          <p:cNvSpPr txBox="1"/>
          <p:nvPr/>
        </p:nvSpPr>
        <p:spPr>
          <a:xfrm>
            <a:off x="3800608" y="922422"/>
            <a:ext cx="499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definir um intervalo “customizado” de endereçamento de redes de acordo com o número de hosts necessários, evitando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desperdícios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endereçamentos gerados pelas divisões clássicas de classe.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53" name="Picture 52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6898B1E7-ECB3-98EC-57BF-80B883D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79133" y="1036156"/>
            <a:ext cx="354674" cy="36933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A3BBA74-C830-34AB-D272-24BB992902A3}"/>
              </a:ext>
            </a:extLst>
          </p:cNvPr>
          <p:cNvSpPr/>
          <p:nvPr/>
        </p:nvSpPr>
        <p:spPr>
          <a:xfrm>
            <a:off x="468005" y="1857585"/>
            <a:ext cx="2718041" cy="2520166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Picture 55" descr="A white circle with a black letter i in it&#10;&#10;Description automatically generated">
            <a:extLst>
              <a:ext uri="{FF2B5EF4-FFF2-40B4-BE49-F238E27FC236}">
                <a16:creationId xmlns:a16="http://schemas.microsoft.com/office/drawing/2014/main" id="{69F40901-230F-175C-8253-47BB12320B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4014" y="2890268"/>
            <a:ext cx="215444" cy="215444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467BC4C0-D3CD-9E4A-CAA7-5D4EAC02D368}"/>
              </a:ext>
            </a:extLst>
          </p:cNvPr>
          <p:cNvSpPr txBox="1">
            <a:spLocks/>
          </p:cNvSpPr>
          <p:nvPr/>
        </p:nvSpPr>
        <p:spPr>
          <a:xfrm>
            <a:off x="3801569" y="1972239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MÁSCARA PADRÃO CLASSE 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0E957-D789-4A43-71AF-71EB21703345}"/>
              </a:ext>
            </a:extLst>
          </p:cNvPr>
          <p:cNvSpPr txBox="1"/>
          <p:nvPr/>
        </p:nvSpPr>
        <p:spPr>
          <a:xfrm>
            <a:off x="3801569" y="2178630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.00000000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22DCE8-88EE-4734-181A-DC021950C525}"/>
              </a:ext>
            </a:extLst>
          </p:cNvPr>
          <p:cNvGrpSpPr/>
          <p:nvPr/>
        </p:nvGrpSpPr>
        <p:grpSpPr>
          <a:xfrm>
            <a:off x="541537" y="1897462"/>
            <a:ext cx="1669513" cy="468265"/>
            <a:chOff x="541537" y="1724188"/>
            <a:chExt cx="1669513" cy="46826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81373D-0566-BE8F-A10C-DA9C34BD8844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7777B2C-774C-8F49-74A6-61DDB59EA1C0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</a:t>
              </a:r>
              <a:r>
                <a:rPr lang="pt-BR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15CBA-50F7-EA30-848B-8AEF6B8DC0E5}"/>
              </a:ext>
            </a:extLst>
          </p:cNvPr>
          <p:cNvGrpSpPr/>
          <p:nvPr/>
        </p:nvGrpSpPr>
        <p:grpSpPr>
          <a:xfrm>
            <a:off x="541537" y="2305646"/>
            <a:ext cx="1669513" cy="468265"/>
            <a:chOff x="542894" y="2116674"/>
            <a:chExt cx="1669513" cy="46826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EB70B5-1910-DB5C-3D6A-E3F0EA7C16BC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8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Classe do endereço de IP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3A0225-632F-4752-694D-B6A01E6D3905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CLASSE C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7708C5-7230-BBA1-5C97-E3547DCA9088}"/>
              </a:ext>
            </a:extLst>
          </p:cNvPr>
          <p:cNvGrpSpPr/>
          <p:nvPr/>
        </p:nvGrpSpPr>
        <p:grpSpPr>
          <a:xfrm>
            <a:off x="541537" y="3122014"/>
            <a:ext cx="1669513" cy="468265"/>
            <a:chOff x="541537" y="2945624"/>
            <a:chExt cx="1669513" cy="46826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62AEA01-3EAE-D108-2856-FC5FA473A3CA}"/>
                </a:ext>
              </a:extLst>
            </p:cNvPr>
            <p:cNvSpPr txBox="1"/>
            <p:nvPr/>
          </p:nvSpPr>
          <p:spPr>
            <a:xfrm>
              <a:off x="541538" y="294562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Primeiro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462328-D291-4C23-3517-C24F3EFD10A8}"/>
                </a:ext>
              </a:extLst>
            </p:cNvPr>
            <p:cNvSpPr txBox="1"/>
            <p:nvPr/>
          </p:nvSpPr>
          <p:spPr>
            <a:xfrm>
              <a:off x="541537" y="307533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0D084C-5D08-99D6-4DB1-AA67AA505CF4}"/>
              </a:ext>
            </a:extLst>
          </p:cNvPr>
          <p:cNvGrpSpPr/>
          <p:nvPr/>
        </p:nvGrpSpPr>
        <p:grpSpPr>
          <a:xfrm>
            <a:off x="541537" y="3530198"/>
            <a:ext cx="1669513" cy="468265"/>
            <a:chOff x="549796" y="3350631"/>
            <a:chExt cx="1669513" cy="4682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419BBC7-823E-D39C-DE21-8C6A4F00B42E}"/>
                </a:ext>
              </a:extLst>
            </p:cNvPr>
            <p:cNvSpPr txBox="1"/>
            <p:nvPr/>
          </p:nvSpPr>
          <p:spPr>
            <a:xfrm>
              <a:off x="549797" y="3350631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Último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627FC-C8B5-7B59-82CA-C93843CBDAC4}"/>
                </a:ext>
              </a:extLst>
            </p:cNvPr>
            <p:cNvSpPr txBox="1"/>
            <p:nvPr/>
          </p:nvSpPr>
          <p:spPr>
            <a:xfrm>
              <a:off x="549796" y="3480342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AA5BB20-50A5-0D28-E24F-7F160956163E}"/>
              </a:ext>
            </a:extLst>
          </p:cNvPr>
          <p:cNvGrpSpPr/>
          <p:nvPr/>
        </p:nvGrpSpPr>
        <p:grpSpPr>
          <a:xfrm>
            <a:off x="541537" y="3938380"/>
            <a:ext cx="1669513" cy="468265"/>
            <a:chOff x="541537" y="3765106"/>
            <a:chExt cx="1669513" cy="46826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82200-9E3E-7991-53FC-4E2AAD8D9839}"/>
                </a:ext>
              </a:extLst>
            </p:cNvPr>
            <p:cNvSpPr txBox="1"/>
            <p:nvPr/>
          </p:nvSpPr>
          <p:spPr>
            <a:xfrm>
              <a:off x="541538" y="3765106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Endereços de hosts possíveis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B92BA2F-D285-7EE9-AEA5-7CC19C918713}"/>
                </a:ext>
              </a:extLst>
            </p:cNvPr>
            <p:cNvSpPr txBox="1"/>
            <p:nvPr/>
          </p:nvSpPr>
          <p:spPr>
            <a:xfrm>
              <a:off x="541537" y="3894817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C2B40BE-BED9-9033-598E-50CD428ED6AA}"/>
              </a:ext>
            </a:extLst>
          </p:cNvPr>
          <p:cNvGrpSpPr/>
          <p:nvPr/>
        </p:nvGrpSpPr>
        <p:grpSpPr>
          <a:xfrm>
            <a:off x="536431" y="2718604"/>
            <a:ext cx="1669513" cy="468265"/>
            <a:chOff x="542894" y="2116674"/>
            <a:chExt cx="1669513" cy="46826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848C98D-3B15-AF85-6067-2389C99AC9BF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457CBDC-BEC2-5304-B40C-EE7CAC6307F9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255.255.255.0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8" name="Google Shape;3441;p36">
            <a:extLst>
              <a:ext uri="{FF2B5EF4-FFF2-40B4-BE49-F238E27FC236}">
                <a16:creationId xmlns:a16="http://schemas.microsoft.com/office/drawing/2014/main" id="{47B9F323-51DC-DC2D-24FC-7BE4AE7FC0B7}"/>
              </a:ext>
            </a:extLst>
          </p:cNvPr>
          <p:cNvSpPr txBox="1">
            <a:spLocks/>
          </p:cNvSpPr>
          <p:nvPr/>
        </p:nvSpPr>
        <p:spPr>
          <a:xfrm>
            <a:off x="3800608" y="2698791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ENDEREÇO DA REDE EM NOTAÇÃO CIDR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48D111-8E93-6834-60FF-97EC5E564402}"/>
              </a:ext>
            </a:extLst>
          </p:cNvPr>
          <p:cNvSpPr txBox="1"/>
          <p:nvPr/>
        </p:nvSpPr>
        <p:spPr>
          <a:xfrm>
            <a:off x="3800608" y="2905182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192.168.0.0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/24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43CD-E420-8F16-79A5-C05B229A1322}"/>
              </a:ext>
            </a:extLst>
          </p:cNvPr>
          <p:cNvSpPr txBox="1"/>
          <p:nvPr/>
        </p:nvSpPr>
        <p:spPr>
          <a:xfrm>
            <a:off x="4572000" y="3173129"/>
            <a:ext cx="2790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máscara da rede possui 24 bits de rede e 8 bits de hosts, totalizando 254 endereços de hosts possíveis (2^8)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3FCE23B-5272-BE4F-3BA7-5824A6AA74F3}"/>
              </a:ext>
            </a:extLst>
          </p:cNvPr>
          <p:cNvSpPr txBox="1"/>
          <p:nvPr/>
        </p:nvSpPr>
        <p:spPr>
          <a:xfrm>
            <a:off x="3582760" y="3722936"/>
            <a:ext cx="4855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 se fosse necessário criar uma separação lógica com um número menor de possibilidades de hosts? Seria lógico pensar em 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sym typeface="Dosis"/>
              </a:rPr>
              <a:t>aumentar o número de bits de rede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para 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sym typeface="Dosis"/>
              </a:rPr>
              <a:t>diminuir o número de bits de hosts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?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5C84CBB3-3DB6-2CE6-23DC-A090BAF3446C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2059458" y="2351737"/>
            <a:ext cx="2226792" cy="646253"/>
          </a:xfrm>
          <a:prstGeom prst="bentConnector3">
            <a:avLst>
              <a:gd name="adj1" fmla="val 68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31DB4EBF-3F97-49F3-4501-80A3B49B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10831" flipH="1" flipV="1">
            <a:off x="4255429" y="2563680"/>
            <a:ext cx="354674" cy="3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3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98A5B-2A7A-E0B8-8B11-D9BC67CC3139}"/>
              </a:ext>
            </a:extLst>
          </p:cNvPr>
          <p:cNvSpPr/>
          <p:nvPr/>
        </p:nvSpPr>
        <p:spPr>
          <a:xfrm>
            <a:off x="468005" y="868155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oogle Shape;3410;p34">
            <a:extLst>
              <a:ext uri="{FF2B5EF4-FFF2-40B4-BE49-F238E27FC236}">
                <a16:creationId xmlns:a16="http://schemas.microsoft.com/office/drawing/2014/main" id="{A2B46952-8EC0-3783-47A0-E214CC52E4D5}"/>
              </a:ext>
            </a:extLst>
          </p:cNvPr>
          <p:cNvGrpSpPr/>
          <p:nvPr/>
        </p:nvGrpSpPr>
        <p:grpSpPr>
          <a:xfrm>
            <a:off x="505481" y="945355"/>
            <a:ext cx="363949" cy="376488"/>
            <a:chOff x="3435772" y="1942364"/>
            <a:chExt cx="776094" cy="776094"/>
          </a:xfrm>
        </p:grpSpPr>
        <p:sp>
          <p:nvSpPr>
            <p:cNvPr id="5" name="Google Shape;3411;p34">
              <a:extLst>
                <a:ext uri="{FF2B5EF4-FFF2-40B4-BE49-F238E27FC236}">
                  <a16:creationId xmlns:a16="http://schemas.microsoft.com/office/drawing/2014/main" id="{CC199B66-D572-5D9F-D109-0CB120A53B9C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412;p34">
              <a:extLst>
                <a:ext uri="{FF2B5EF4-FFF2-40B4-BE49-F238E27FC236}">
                  <a16:creationId xmlns:a16="http://schemas.microsoft.com/office/drawing/2014/main" id="{B88E52A5-3D78-9A94-44BE-C31362C02B1B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3441;p36">
            <a:extLst>
              <a:ext uri="{FF2B5EF4-FFF2-40B4-BE49-F238E27FC236}">
                <a16:creationId xmlns:a16="http://schemas.microsoft.com/office/drawing/2014/main" id="{238C0214-C944-7D9C-098C-7DBBF2D64249}"/>
              </a:ext>
            </a:extLst>
          </p:cNvPr>
          <p:cNvSpPr txBox="1">
            <a:spLocks/>
          </p:cNvSpPr>
          <p:nvPr/>
        </p:nvSpPr>
        <p:spPr>
          <a:xfrm>
            <a:off x="793627" y="1038732"/>
            <a:ext cx="91174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CIDR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0DD6B-8AAB-7363-34D5-232C5C685354}"/>
              </a:ext>
            </a:extLst>
          </p:cNvPr>
          <p:cNvSpPr txBox="1"/>
          <p:nvPr/>
        </p:nvSpPr>
        <p:spPr>
          <a:xfrm>
            <a:off x="793627" y="1231894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Classless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Inter-Domain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Routing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D8C74-E99A-C8DB-F171-5A6457A6060E}"/>
              </a:ext>
            </a:extLst>
          </p:cNvPr>
          <p:cNvSpPr txBox="1"/>
          <p:nvPr/>
        </p:nvSpPr>
        <p:spPr>
          <a:xfrm>
            <a:off x="3800608" y="922422"/>
            <a:ext cx="499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definir um intervalo “customizado” de endereçamento de redes de acordo com o número de hosts necessários, evitando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desperdícios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endereçamentos gerados pelas divisões clássicas de classe.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53" name="Picture 52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6898B1E7-ECB3-98EC-57BF-80B883D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79133" y="1036156"/>
            <a:ext cx="354674" cy="36933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A3BBA74-C830-34AB-D272-24BB992902A3}"/>
              </a:ext>
            </a:extLst>
          </p:cNvPr>
          <p:cNvSpPr/>
          <p:nvPr/>
        </p:nvSpPr>
        <p:spPr>
          <a:xfrm>
            <a:off x="468005" y="1857585"/>
            <a:ext cx="2718041" cy="2520166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Picture 55" descr="A white circle with a black letter i in it&#10;&#10;Description automatically generated">
            <a:extLst>
              <a:ext uri="{FF2B5EF4-FFF2-40B4-BE49-F238E27FC236}">
                <a16:creationId xmlns:a16="http://schemas.microsoft.com/office/drawing/2014/main" id="{69F40901-230F-175C-8253-47BB12320B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4014" y="2890268"/>
            <a:ext cx="215444" cy="215444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467BC4C0-D3CD-9E4A-CAA7-5D4EAC02D368}"/>
              </a:ext>
            </a:extLst>
          </p:cNvPr>
          <p:cNvSpPr txBox="1">
            <a:spLocks/>
          </p:cNvSpPr>
          <p:nvPr/>
        </p:nvSpPr>
        <p:spPr>
          <a:xfrm>
            <a:off x="3801569" y="1972239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MÁSCARA PADRÃO CLASSE 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0E957-D789-4A43-71AF-71EB21703345}"/>
              </a:ext>
            </a:extLst>
          </p:cNvPr>
          <p:cNvSpPr txBox="1"/>
          <p:nvPr/>
        </p:nvSpPr>
        <p:spPr>
          <a:xfrm>
            <a:off x="3801569" y="2178630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.00000000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22DCE8-88EE-4734-181A-DC021950C525}"/>
              </a:ext>
            </a:extLst>
          </p:cNvPr>
          <p:cNvGrpSpPr/>
          <p:nvPr/>
        </p:nvGrpSpPr>
        <p:grpSpPr>
          <a:xfrm>
            <a:off x="541537" y="1897462"/>
            <a:ext cx="1669513" cy="468265"/>
            <a:chOff x="541537" y="1724188"/>
            <a:chExt cx="1669513" cy="46826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81373D-0566-BE8F-A10C-DA9C34BD8844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7777B2C-774C-8F49-74A6-61DDB59EA1C0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</a:t>
              </a:r>
              <a:r>
                <a:rPr lang="pt-BR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15CBA-50F7-EA30-848B-8AEF6B8DC0E5}"/>
              </a:ext>
            </a:extLst>
          </p:cNvPr>
          <p:cNvGrpSpPr/>
          <p:nvPr/>
        </p:nvGrpSpPr>
        <p:grpSpPr>
          <a:xfrm>
            <a:off x="541537" y="2305646"/>
            <a:ext cx="1669513" cy="468265"/>
            <a:chOff x="542894" y="2116674"/>
            <a:chExt cx="1669513" cy="46826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EB70B5-1910-DB5C-3D6A-E3F0EA7C16BC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8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Classe do endereço de IP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3A0225-632F-4752-694D-B6A01E6D3905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CLASSE C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7708C5-7230-BBA1-5C97-E3547DCA9088}"/>
              </a:ext>
            </a:extLst>
          </p:cNvPr>
          <p:cNvGrpSpPr/>
          <p:nvPr/>
        </p:nvGrpSpPr>
        <p:grpSpPr>
          <a:xfrm>
            <a:off x="541537" y="3122014"/>
            <a:ext cx="1669513" cy="468265"/>
            <a:chOff x="541537" y="2945624"/>
            <a:chExt cx="1669513" cy="46826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62AEA01-3EAE-D108-2856-FC5FA473A3CA}"/>
                </a:ext>
              </a:extLst>
            </p:cNvPr>
            <p:cNvSpPr txBox="1"/>
            <p:nvPr/>
          </p:nvSpPr>
          <p:spPr>
            <a:xfrm>
              <a:off x="541538" y="294562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Primeiro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462328-D291-4C23-3517-C24F3EFD10A8}"/>
                </a:ext>
              </a:extLst>
            </p:cNvPr>
            <p:cNvSpPr txBox="1"/>
            <p:nvPr/>
          </p:nvSpPr>
          <p:spPr>
            <a:xfrm>
              <a:off x="541537" y="307533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0D084C-5D08-99D6-4DB1-AA67AA505CF4}"/>
              </a:ext>
            </a:extLst>
          </p:cNvPr>
          <p:cNvGrpSpPr/>
          <p:nvPr/>
        </p:nvGrpSpPr>
        <p:grpSpPr>
          <a:xfrm>
            <a:off x="541537" y="3530198"/>
            <a:ext cx="1669513" cy="468265"/>
            <a:chOff x="549796" y="3350631"/>
            <a:chExt cx="1669513" cy="4682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419BBC7-823E-D39C-DE21-8C6A4F00B42E}"/>
                </a:ext>
              </a:extLst>
            </p:cNvPr>
            <p:cNvSpPr txBox="1"/>
            <p:nvPr/>
          </p:nvSpPr>
          <p:spPr>
            <a:xfrm>
              <a:off x="549797" y="3350631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Último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627FC-C8B5-7B59-82CA-C93843CBDAC4}"/>
                </a:ext>
              </a:extLst>
            </p:cNvPr>
            <p:cNvSpPr txBox="1"/>
            <p:nvPr/>
          </p:nvSpPr>
          <p:spPr>
            <a:xfrm>
              <a:off x="549796" y="3480342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AA5BB20-50A5-0D28-E24F-7F160956163E}"/>
              </a:ext>
            </a:extLst>
          </p:cNvPr>
          <p:cNvGrpSpPr/>
          <p:nvPr/>
        </p:nvGrpSpPr>
        <p:grpSpPr>
          <a:xfrm>
            <a:off x="541537" y="3938380"/>
            <a:ext cx="1669513" cy="468265"/>
            <a:chOff x="541537" y="3765106"/>
            <a:chExt cx="1669513" cy="46826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82200-9E3E-7991-53FC-4E2AAD8D9839}"/>
                </a:ext>
              </a:extLst>
            </p:cNvPr>
            <p:cNvSpPr txBox="1"/>
            <p:nvPr/>
          </p:nvSpPr>
          <p:spPr>
            <a:xfrm>
              <a:off x="541538" y="3765106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Endereços de hosts possíveis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B92BA2F-D285-7EE9-AEA5-7CC19C918713}"/>
                </a:ext>
              </a:extLst>
            </p:cNvPr>
            <p:cNvSpPr txBox="1"/>
            <p:nvPr/>
          </p:nvSpPr>
          <p:spPr>
            <a:xfrm>
              <a:off x="541537" y="3894817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C2B40BE-BED9-9033-598E-50CD428ED6AA}"/>
              </a:ext>
            </a:extLst>
          </p:cNvPr>
          <p:cNvGrpSpPr/>
          <p:nvPr/>
        </p:nvGrpSpPr>
        <p:grpSpPr>
          <a:xfrm>
            <a:off x="536431" y="2718604"/>
            <a:ext cx="1669513" cy="468265"/>
            <a:chOff x="542894" y="2116674"/>
            <a:chExt cx="1669513" cy="46826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848C98D-3B15-AF85-6067-2389C99AC9BF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457CBDC-BEC2-5304-B40C-EE7CAC6307F9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255.255.255.0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8" name="Google Shape;3441;p36">
            <a:extLst>
              <a:ext uri="{FF2B5EF4-FFF2-40B4-BE49-F238E27FC236}">
                <a16:creationId xmlns:a16="http://schemas.microsoft.com/office/drawing/2014/main" id="{47B9F323-51DC-DC2D-24FC-7BE4AE7FC0B7}"/>
              </a:ext>
            </a:extLst>
          </p:cNvPr>
          <p:cNvSpPr txBox="1">
            <a:spLocks/>
          </p:cNvSpPr>
          <p:nvPr/>
        </p:nvSpPr>
        <p:spPr>
          <a:xfrm>
            <a:off x="3800608" y="3565566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ENDEREÇO DA REDE EM NOTAÇÃO CIDR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48D111-8E93-6834-60FF-97EC5E564402}"/>
              </a:ext>
            </a:extLst>
          </p:cNvPr>
          <p:cNvSpPr txBox="1"/>
          <p:nvPr/>
        </p:nvSpPr>
        <p:spPr>
          <a:xfrm>
            <a:off x="3800608" y="3771957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192.168.0.0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/26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43CD-E420-8F16-79A5-C05B229A1322}"/>
              </a:ext>
            </a:extLst>
          </p:cNvPr>
          <p:cNvSpPr txBox="1"/>
          <p:nvPr/>
        </p:nvSpPr>
        <p:spPr>
          <a:xfrm>
            <a:off x="4572000" y="4039904"/>
            <a:ext cx="2790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máscara da rede possui 26 bits de rede e 6 bits de hosts, totalizando 64 endereços de hosts possíveis (2^6)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5C84CBB3-3DB6-2CE6-23DC-A090BAF3446C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2059458" y="2351737"/>
            <a:ext cx="2226792" cy="646253"/>
          </a:xfrm>
          <a:prstGeom prst="bentConnector3">
            <a:avLst>
              <a:gd name="adj1" fmla="val 68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FDBBEEA6-F55A-7C0A-7042-127C2D90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10831" flipH="1" flipV="1">
            <a:off x="4192631" y="3382762"/>
            <a:ext cx="354674" cy="324378"/>
          </a:xfrm>
          <a:prstGeom prst="rect">
            <a:avLst/>
          </a:prstGeom>
        </p:spPr>
      </p:pic>
      <p:sp>
        <p:nvSpPr>
          <p:cNvPr id="8" name="Google Shape;3441;p36">
            <a:extLst>
              <a:ext uri="{FF2B5EF4-FFF2-40B4-BE49-F238E27FC236}">
                <a16:creationId xmlns:a16="http://schemas.microsoft.com/office/drawing/2014/main" id="{838ADD87-DF02-99EE-A796-58C6B9FBB29E}"/>
              </a:ext>
            </a:extLst>
          </p:cNvPr>
          <p:cNvSpPr txBox="1">
            <a:spLocks/>
          </p:cNvSpPr>
          <p:nvPr/>
        </p:nvSpPr>
        <p:spPr>
          <a:xfrm>
            <a:off x="3800608" y="2723912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MÁSCARA DE REDE “CUSTOMIZADA” (CLASSE 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C945F-7468-AB85-22D3-4BA6000D869C}"/>
              </a:ext>
            </a:extLst>
          </p:cNvPr>
          <p:cNvSpPr txBox="1"/>
          <p:nvPr/>
        </p:nvSpPr>
        <p:spPr>
          <a:xfrm>
            <a:off x="3801569" y="2948219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331C-5ECB-E400-6480-19E599E84952}"/>
              </a:ext>
            </a:extLst>
          </p:cNvPr>
          <p:cNvSpPr txBox="1"/>
          <p:nvPr/>
        </p:nvSpPr>
        <p:spPr>
          <a:xfrm>
            <a:off x="6588124" y="3190908"/>
            <a:ext cx="10509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Octeto misto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DD7BE810-1ECC-B674-58CC-9987AEA5C61D}"/>
              </a:ext>
            </a:extLst>
          </p:cNvPr>
          <p:cNvSpPr/>
          <p:nvPr/>
        </p:nvSpPr>
        <p:spPr>
          <a:xfrm rot="5400000">
            <a:off x="7043876" y="2860392"/>
            <a:ext cx="102910" cy="963613"/>
          </a:xfrm>
          <a:prstGeom prst="rightBracket">
            <a:avLst/>
          </a:prstGeom>
          <a:ln w="3175">
            <a:solidFill>
              <a:schemeClr val="accent1">
                <a:shade val="95000"/>
                <a:satMod val="10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849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98A5B-2A7A-E0B8-8B11-D9BC67CC3139}"/>
              </a:ext>
            </a:extLst>
          </p:cNvPr>
          <p:cNvSpPr/>
          <p:nvPr/>
        </p:nvSpPr>
        <p:spPr>
          <a:xfrm>
            <a:off x="468005" y="868155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oogle Shape;3410;p34">
            <a:extLst>
              <a:ext uri="{FF2B5EF4-FFF2-40B4-BE49-F238E27FC236}">
                <a16:creationId xmlns:a16="http://schemas.microsoft.com/office/drawing/2014/main" id="{A2B46952-8EC0-3783-47A0-E214CC52E4D5}"/>
              </a:ext>
            </a:extLst>
          </p:cNvPr>
          <p:cNvGrpSpPr/>
          <p:nvPr/>
        </p:nvGrpSpPr>
        <p:grpSpPr>
          <a:xfrm>
            <a:off x="505481" y="945355"/>
            <a:ext cx="363949" cy="376488"/>
            <a:chOff x="3435772" y="1942364"/>
            <a:chExt cx="776094" cy="776094"/>
          </a:xfrm>
        </p:grpSpPr>
        <p:sp>
          <p:nvSpPr>
            <p:cNvPr id="5" name="Google Shape;3411;p34">
              <a:extLst>
                <a:ext uri="{FF2B5EF4-FFF2-40B4-BE49-F238E27FC236}">
                  <a16:creationId xmlns:a16="http://schemas.microsoft.com/office/drawing/2014/main" id="{CC199B66-D572-5D9F-D109-0CB120A53B9C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412;p34">
              <a:extLst>
                <a:ext uri="{FF2B5EF4-FFF2-40B4-BE49-F238E27FC236}">
                  <a16:creationId xmlns:a16="http://schemas.microsoft.com/office/drawing/2014/main" id="{B88E52A5-3D78-9A94-44BE-C31362C02B1B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3441;p36">
            <a:extLst>
              <a:ext uri="{FF2B5EF4-FFF2-40B4-BE49-F238E27FC236}">
                <a16:creationId xmlns:a16="http://schemas.microsoft.com/office/drawing/2014/main" id="{238C0214-C944-7D9C-098C-7DBBF2D64249}"/>
              </a:ext>
            </a:extLst>
          </p:cNvPr>
          <p:cNvSpPr txBox="1">
            <a:spLocks/>
          </p:cNvSpPr>
          <p:nvPr/>
        </p:nvSpPr>
        <p:spPr>
          <a:xfrm>
            <a:off x="793627" y="1038732"/>
            <a:ext cx="91174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CIDR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0DD6B-8AAB-7363-34D5-232C5C685354}"/>
              </a:ext>
            </a:extLst>
          </p:cNvPr>
          <p:cNvSpPr txBox="1"/>
          <p:nvPr/>
        </p:nvSpPr>
        <p:spPr>
          <a:xfrm>
            <a:off x="793627" y="1247134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Classless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Inter-Domain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Routing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D8C74-E99A-C8DB-F171-5A6457A6060E}"/>
              </a:ext>
            </a:extLst>
          </p:cNvPr>
          <p:cNvSpPr txBox="1"/>
          <p:nvPr/>
        </p:nvSpPr>
        <p:spPr>
          <a:xfrm>
            <a:off x="3800608" y="922422"/>
            <a:ext cx="499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definir um intervalo “customizado” de endereçamento de redes de acordo com o número de hosts necessários, evitando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desperdícios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endereçamentos gerados pelas divisões clássicas de classe.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53" name="Picture 52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6898B1E7-ECB3-98EC-57BF-80B883D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79133" y="1036156"/>
            <a:ext cx="354674" cy="3693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8E6102-69E1-2B91-BD7F-317A7D8B8101}"/>
              </a:ext>
            </a:extLst>
          </p:cNvPr>
          <p:cNvSpPr/>
          <p:nvPr/>
        </p:nvSpPr>
        <p:spPr>
          <a:xfrm>
            <a:off x="475107" y="2802371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1" name="Google Shape;3410;p34">
            <a:extLst>
              <a:ext uri="{FF2B5EF4-FFF2-40B4-BE49-F238E27FC236}">
                <a16:creationId xmlns:a16="http://schemas.microsoft.com/office/drawing/2014/main" id="{F7DB51F4-7373-EE18-CCD3-374A7FD83FFC}"/>
              </a:ext>
            </a:extLst>
          </p:cNvPr>
          <p:cNvGrpSpPr/>
          <p:nvPr/>
        </p:nvGrpSpPr>
        <p:grpSpPr>
          <a:xfrm>
            <a:off x="512583" y="2879571"/>
            <a:ext cx="363949" cy="376488"/>
            <a:chOff x="3435772" y="1942364"/>
            <a:chExt cx="776094" cy="776094"/>
          </a:xfrm>
        </p:grpSpPr>
        <p:sp>
          <p:nvSpPr>
            <p:cNvPr id="12" name="Google Shape;3411;p34">
              <a:extLst>
                <a:ext uri="{FF2B5EF4-FFF2-40B4-BE49-F238E27FC236}">
                  <a16:creationId xmlns:a16="http://schemas.microsoft.com/office/drawing/2014/main" id="{68BDDA92-89E1-0A33-3178-2237D0C3071B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412;p34">
              <a:extLst>
                <a:ext uri="{FF2B5EF4-FFF2-40B4-BE49-F238E27FC236}">
                  <a16:creationId xmlns:a16="http://schemas.microsoft.com/office/drawing/2014/main" id="{98F6A1C4-66B0-DAAF-DAFD-C727793E07A6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D7750B3B-80D5-EE1B-64BF-317DA9FC7E35}"/>
              </a:ext>
            </a:extLst>
          </p:cNvPr>
          <p:cNvSpPr txBox="1">
            <a:spLocks/>
          </p:cNvSpPr>
          <p:nvPr/>
        </p:nvSpPr>
        <p:spPr>
          <a:xfrm>
            <a:off x="800729" y="2972948"/>
            <a:ext cx="182003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SUB-REDES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E0DD29-ECA8-2366-56DE-0523B15924DB}"/>
              </a:ext>
            </a:extLst>
          </p:cNvPr>
          <p:cNvSpPr txBox="1"/>
          <p:nvPr/>
        </p:nvSpPr>
        <p:spPr>
          <a:xfrm>
            <a:off x="800729" y="3181350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Divisão de redes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CD7F0-AC32-D156-B7DA-B5295E26BD16}"/>
              </a:ext>
            </a:extLst>
          </p:cNvPr>
          <p:cNvSpPr txBox="1"/>
          <p:nvPr/>
        </p:nvSpPr>
        <p:spPr>
          <a:xfrm>
            <a:off x="3807712" y="2867710"/>
            <a:ext cx="486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Divisão lógica de uma rede IP, proporcionando um aumento de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performance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através da diminuição do tráfego de rede e a simplificação da administração dos recursos.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1" name="Picture 20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5D1A0936-D3F2-FE42-D435-34FB99A4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86236" y="2981444"/>
            <a:ext cx="354674" cy="3693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CE38AB-37A5-028B-EE06-EEC6E77D8157}"/>
              </a:ext>
            </a:extLst>
          </p:cNvPr>
          <p:cNvCxnSpPr>
            <a:cxnSpLocks/>
          </p:cNvCxnSpPr>
          <p:nvPr/>
        </p:nvCxnSpPr>
        <p:spPr>
          <a:xfrm>
            <a:off x="1827025" y="1737360"/>
            <a:ext cx="0" cy="9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4FE491-8945-EFB3-E532-F352007052AA}"/>
              </a:ext>
            </a:extLst>
          </p:cNvPr>
          <p:cNvSpPr txBox="1"/>
          <p:nvPr/>
        </p:nvSpPr>
        <p:spPr>
          <a:xfrm>
            <a:off x="1121289" y="1989020"/>
            <a:ext cx="141147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Otimiza o processo de criação de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9" name="Google Shape;3441;p36">
            <a:extLst>
              <a:ext uri="{FF2B5EF4-FFF2-40B4-BE49-F238E27FC236}">
                <a16:creationId xmlns:a16="http://schemas.microsoft.com/office/drawing/2014/main" id="{C122FAEE-E488-4505-7CD3-850F521D7E0F}"/>
              </a:ext>
            </a:extLst>
          </p:cNvPr>
          <p:cNvSpPr txBox="1">
            <a:spLocks/>
          </p:cNvSpPr>
          <p:nvPr/>
        </p:nvSpPr>
        <p:spPr>
          <a:xfrm>
            <a:off x="3800608" y="1965977"/>
            <a:ext cx="2082321" cy="4517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&lt;IP-REDE&gt;</a:t>
            </a:r>
            <a:r>
              <a:rPr lang="pt-BR" sz="28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/N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58788-25FE-B2C7-3271-332F3B5A61BC}"/>
              </a:ext>
            </a:extLst>
          </p:cNvPr>
          <p:cNvSpPr txBox="1"/>
          <p:nvPr/>
        </p:nvSpPr>
        <p:spPr>
          <a:xfrm>
            <a:off x="5788279" y="1947732"/>
            <a:ext cx="264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Onde /N representa a quantidade de “bits de rede” da máscara utilizada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7F988-F69E-95C0-41BA-0E9B28C12121}"/>
              </a:ext>
            </a:extLst>
          </p:cNvPr>
          <p:cNvSpPr/>
          <p:nvPr/>
        </p:nvSpPr>
        <p:spPr>
          <a:xfrm>
            <a:off x="4067825" y="3720458"/>
            <a:ext cx="1737360" cy="980277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EEEE5-2689-7648-346A-8998F400A8EB}"/>
              </a:ext>
            </a:extLst>
          </p:cNvPr>
          <p:cNvSpPr/>
          <p:nvPr/>
        </p:nvSpPr>
        <p:spPr>
          <a:xfrm>
            <a:off x="6298262" y="3730939"/>
            <a:ext cx="1737360" cy="980277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3441;p36">
            <a:extLst>
              <a:ext uri="{FF2B5EF4-FFF2-40B4-BE49-F238E27FC236}">
                <a16:creationId xmlns:a16="http://schemas.microsoft.com/office/drawing/2014/main" id="{BC192024-B9E0-13BA-DA26-115EF950CCCC}"/>
              </a:ext>
            </a:extLst>
          </p:cNvPr>
          <p:cNvSpPr txBox="1">
            <a:spLocks/>
          </p:cNvSpPr>
          <p:nvPr/>
        </p:nvSpPr>
        <p:spPr>
          <a:xfrm>
            <a:off x="4050919" y="3911750"/>
            <a:ext cx="1737360" cy="4517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&lt;IP-REDE-1&gt;</a:t>
            </a:r>
            <a:r>
              <a:rPr lang="pt-BR" sz="18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/N</a:t>
            </a:r>
          </a:p>
        </p:txBody>
      </p:sp>
      <p:sp>
        <p:nvSpPr>
          <p:cNvPr id="39" name="Google Shape;3441;p36">
            <a:extLst>
              <a:ext uri="{FF2B5EF4-FFF2-40B4-BE49-F238E27FC236}">
                <a16:creationId xmlns:a16="http://schemas.microsoft.com/office/drawing/2014/main" id="{62CE478C-6713-66B0-8C19-0E5DE50CE488}"/>
              </a:ext>
            </a:extLst>
          </p:cNvPr>
          <p:cNvSpPr txBox="1">
            <a:spLocks/>
          </p:cNvSpPr>
          <p:nvPr/>
        </p:nvSpPr>
        <p:spPr>
          <a:xfrm>
            <a:off x="6302229" y="3911750"/>
            <a:ext cx="1737360" cy="4517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&lt;IP-REDE-2&gt;</a:t>
            </a:r>
            <a:r>
              <a:rPr lang="pt-BR" sz="18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/N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3FB39D-32E5-646A-87B6-AF6B89A434FE}"/>
              </a:ext>
            </a:extLst>
          </p:cNvPr>
          <p:cNvSpPr txBox="1"/>
          <p:nvPr/>
        </p:nvSpPr>
        <p:spPr>
          <a:xfrm>
            <a:off x="4222631" y="4229852"/>
            <a:ext cx="1427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2^(32-N) hosts possíveis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2EE07B-45B1-E923-3486-934027EB5D9C}"/>
              </a:ext>
            </a:extLst>
          </p:cNvPr>
          <p:cNvSpPr txBox="1"/>
          <p:nvPr/>
        </p:nvSpPr>
        <p:spPr>
          <a:xfrm>
            <a:off x="6469899" y="4229852"/>
            <a:ext cx="1394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2^(32-N) hosts possíveis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8272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Teoria do Endereçamento sem Classe (CIDR)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Subdividindo porções lógicas de rede conforme a necessidade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F78C8F-2ABE-5E0A-8550-F236C1711D8C}"/>
              </a:ext>
            </a:extLst>
          </p:cNvPr>
          <p:cNvSpPr/>
          <p:nvPr/>
        </p:nvSpPr>
        <p:spPr>
          <a:xfrm>
            <a:off x="474177" y="610348"/>
            <a:ext cx="871698" cy="1997005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1F2E9-ACE0-A113-DB35-7B3F7B607EE1}"/>
              </a:ext>
            </a:extLst>
          </p:cNvPr>
          <p:cNvCxnSpPr>
            <a:cxnSpLocks/>
          </p:cNvCxnSpPr>
          <p:nvPr/>
        </p:nvCxnSpPr>
        <p:spPr>
          <a:xfrm>
            <a:off x="594282" y="1547810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64B6E6-1F99-6B1F-8C9C-E73C27DDB67B}"/>
              </a:ext>
            </a:extLst>
          </p:cNvPr>
          <p:cNvSpPr txBox="1"/>
          <p:nvPr/>
        </p:nvSpPr>
        <p:spPr>
          <a:xfrm>
            <a:off x="408044" y="702656"/>
            <a:ext cx="981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CLASSE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4E7E-22AD-8E03-A0F9-9FB65F1144CC}"/>
              </a:ext>
            </a:extLst>
          </p:cNvPr>
          <p:cNvSpPr txBox="1"/>
          <p:nvPr/>
        </p:nvSpPr>
        <p:spPr>
          <a:xfrm>
            <a:off x="594283" y="1150677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F96F-E679-AF86-FA78-C32D170E2F99}"/>
              </a:ext>
            </a:extLst>
          </p:cNvPr>
          <p:cNvSpPr txBox="1"/>
          <p:nvPr/>
        </p:nvSpPr>
        <p:spPr>
          <a:xfrm>
            <a:off x="594282" y="1651157"/>
            <a:ext cx="635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4F3B3-2E49-6508-97E5-FBD06FAAB8DA}"/>
              </a:ext>
            </a:extLst>
          </p:cNvPr>
          <p:cNvSpPr txBox="1"/>
          <p:nvPr/>
        </p:nvSpPr>
        <p:spPr>
          <a:xfrm>
            <a:off x="581059" y="2170592"/>
            <a:ext cx="635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010E77-82AD-ED76-957D-C1E6BCF5A8A3}"/>
              </a:ext>
            </a:extLst>
          </p:cNvPr>
          <p:cNvSpPr/>
          <p:nvPr/>
        </p:nvSpPr>
        <p:spPr>
          <a:xfrm>
            <a:off x="1504024" y="610348"/>
            <a:ext cx="1629527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FCF28-9C7B-FA14-98E8-319475EC59D3}"/>
              </a:ext>
            </a:extLst>
          </p:cNvPr>
          <p:cNvSpPr txBox="1"/>
          <p:nvPr/>
        </p:nvSpPr>
        <p:spPr>
          <a:xfrm>
            <a:off x="1518344" y="702656"/>
            <a:ext cx="1574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PRIMEIRO OCTETO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4431D5-EB97-8460-9593-5187A5A1FC53}"/>
              </a:ext>
            </a:extLst>
          </p:cNvPr>
          <p:cNvSpPr/>
          <p:nvPr/>
        </p:nvSpPr>
        <p:spPr>
          <a:xfrm>
            <a:off x="6545440" y="610348"/>
            <a:ext cx="1909245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FA85A4-E91D-7E33-3C77-91573FDAA546}"/>
              </a:ext>
            </a:extLst>
          </p:cNvPr>
          <p:cNvSpPr txBox="1"/>
          <p:nvPr/>
        </p:nvSpPr>
        <p:spPr>
          <a:xfrm>
            <a:off x="6932037" y="702656"/>
            <a:ext cx="1081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ENDEREÇOS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B31E1D-D51F-8F0C-F5D5-E10A6C77A446}"/>
              </a:ext>
            </a:extLst>
          </p:cNvPr>
          <p:cNvSpPr/>
          <p:nvPr/>
        </p:nvSpPr>
        <p:spPr>
          <a:xfrm>
            <a:off x="3278835" y="610348"/>
            <a:ext cx="3115859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06896-1312-6276-52BA-8D9E2C6EA3DF}"/>
              </a:ext>
            </a:extLst>
          </p:cNvPr>
          <p:cNvSpPr txBox="1"/>
          <p:nvPr/>
        </p:nvSpPr>
        <p:spPr>
          <a:xfrm>
            <a:off x="3776062" y="702656"/>
            <a:ext cx="2121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MÁSCARA DE 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FC7193-2DBF-519D-FE2E-1C98C9BB096B}"/>
              </a:ext>
            </a:extLst>
          </p:cNvPr>
          <p:cNvCxnSpPr>
            <a:cxnSpLocks/>
          </p:cNvCxnSpPr>
          <p:nvPr/>
        </p:nvCxnSpPr>
        <p:spPr>
          <a:xfrm>
            <a:off x="578272" y="2063048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65F59F-3AB8-1FCA-3EC4-B25FAC6E9D0E}"/>
              </a:ext>
            </a:extLst>
          </p:cNvPr>
          <p:cNvCxnSpPr>
            <a:cxnSpLocks/>
          </p:cNvCxnSpPr>
          <p:nvPr/>
        </p:nvCxnSpPr>
        <p:spPr>
          <a:xfrm>
            <a:off x="607510" y="1032571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B894AA-00DA-922A-39A8-131B86C7CD59}"/>
              </a:ext>
            </a:extLst>
          </p:cNvPr>
          <p:cNvCxnSpPr>
            <a:cxnSpLocks/>
          </p:cNvCxnSpPr>
          <p:nvPr/>
        </p:nvCxnSpPr>
        <p:spPr>
          <a:xfrm>
            <a:off x="1597744" y="1557335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D1120F-5A5F-81EA-56FA-45F8907AF1F4}"/>
              </a:ext>
            </a:extLst>
          </p:cNvPr>
          <p:cNvCxnSpPr>
            <a:cxnSpLocks/>
          </p:cNvCxnSpPr>
          <p:nvPr/>
        </p:nvCxnSpPr>
        <p:spPr>
          <a:xfrm>
            <a:off x="1581734" y="207257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BE874E-AC35-D56F-65C3-54D1E8753616}"/>
              </a:ext>
            </a:extLst>
          </p:cNvPr>
          <p:cNvCxnSpPr>
            <a:cxnSpLocks/>
          </p:cNvCxnSpPr>
          <p:nvPr/>
        </p:nvCxnSpPr>
        <p:spPr>
          <a:xfrm>
            <a:off x="1610972" y="1042096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49DF60-2B16-1FA2-7D17-2F2E030EF607}"/>
              </a:ext>
            </a:extLst>
          </p:cNvPr>
          <p:cNvCxnSpPr>
            <a:cxnSpLocks/>
          </p:cNvCxnSpPr>
          <p:nvPr/>
        </p:nvCxnSpPr>
        <p:spPr>
          <a:xfrm>
            <a:off x="6622072" y="1562817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910BD5-A882-E8EF-943C-4E0FE2655404}"/>
              </a:ext>
            </a:extLst>
          </p:cNvPr>
          <p:cNvCxnSpPr>
            <a:cxnSpLocks/>
          </p:cNvCxnSpPr>
          <p:nvPr/>
        </p:nvCxnSpPr>
        <p:spPr>
          <a:xfrm>
            <a:off x="6606062" y="2078055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C01435-CB4A-261B-E7AF-3E2BFDF5DC91}"/>
              </a:ext>
            </a:extLst>
          </p:cNvPr>
          <p:cNvCxnSpPr>
            <a:cxnSpLocks/>
          </p:cNvCxnSpPr>
          <p:nvPr/>
        </p:nvCxnSpPr>
        <p:spPr>
          <a:xfrm>
            <a:off x="6635300" y="1047578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B74DBF-401F-3A40-3DB8-D75FA1B67338}"/>
              </a:ext>
            </a:extLst>
          </p:cNvPr>
          <p:cNvCxnSpPr>
            <a:cxnSpLocks/>
          </p:cNvCxnSpPr>
          <p:nvPr/>
        </p:nvCxnSpPr>
        <p:spPr>
          <a:xfrm>
            <a:off x="3391968" y="1565142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9CCBE5-21A4-53B6-761F-D97FCDC7562C}"/>
              </a:ext>
            </a:extLst>
          </p:cNvPr>
          <p:cNvCxnSpPr>
            <a:cxnSpLocks/>
          </p:cNvCxnSpPr>
          <p:nvPr/>
        </p:nvCxnSpPr>
        <p:spPr>
          <a:xfrm>
            <a:off x="3391968" y="2080380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8ED3B6-07B4-54B6-2237-A5951023917A}"/>
              </a:ext>
            </a:extLst>
          </p:cNvPr>
          <p:cNvCxnSpPr>
            <a:cxnSpLocks/>
          </p:cNvCxnSpPr>
          <p:nvPr/>
        </p:nvCxnSpPr>
        <p:spPr>
          <a:xfrm>
            <a:off x="3391968" y="1049903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D93C4C-950E-B4FA-EF61-907EB7406764}"/>
              </a:ext>
            </a:extLst>
          </p:cNvPr>
          <p:cNvSpPr txBox="1"/>
          <p:nvPr/>
        </p:nvSpPr>
        <p:spPr>
          <a:xfrm>
            <a:off x="1581734" y="1150677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 A 127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0083A6-7E36-5330-9756-0C2DF3393E52}"/>
              </a:ext>
            </a:extLst>
          </p:cNvPr>
          <p:cNvSpPr txBox="1"/>
          <p:nvPr/>
        </p:nvSpPr>
        <p:spPr>
          <a:xfrm>
            <a:off x="1581734" y="1651157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128 A 191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108FAA-CF0F-04AA-D1D6-6BE436041CF1}"/>
              </a:ext>
            </a:extLst>
          </p:cNvPr>
          <p:cNvSpPr txBox="1"/>
          <p:nvPr/>
        </p:nvSpPr>
        <p:spPr>
          <a:xfrm>
            <a:off x="1581733" y="2170592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 A 223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74CB53-56AD-2D8C-6570-D010787C4C4C}"/>
              </a:ext>
            </a:extLst>
          </p:cNvPr>
          <p:cNvSpPr txBox="1"/>
          <p:nvPr/>
        </p:nvSpPr>
        <p:spPr>
          <a:xfrm>
            <a:off x="6606062" y="1150677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2^24 = 16.777.216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D24A20-10D1-B457-1891-2EDAA8DF62B5}"/>
              </a:ext>
            </a:extLst>
          </p:cNvPr>
          <p:cNvSpPr txBox="1"/>
          <p:nvPr/>
        </p:nvSpPr>
        <p:spPr>
          <a:xfrm>
            <a:off x="6613429" y="1651157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2^16 = 65.536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F18123-BB98-8C56-954D-1FB219D145EE}"/>
              </a:ext>
            </a:extLst>
          </p:cNvPr>
          <p:cNvSpPr txBox="1"/>
          <p:nvPr/>
        </p:nvSpPr>
        <p:spPr>
          <a:xfrm>
            <a:off x="6613429" y="2170592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2^8 = 256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35F4DC-24E9-5323-BE52-863BE4667CF5}"/>
              </a:ext>
            </a:extLst>
          </p:cNvPr>
          <p:cNvSpPr txBox="1"/>
          <p:nvPr/>
        </p:nvSpPr>
        <p:spPr>
          <a:xfrm>
            <a:off x="3317492" y="1127966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11111111.00000000.00000000.00000000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7D6E67-C89D-D9A0-142D-F444D64BDB87}"/>
              </a:ext>
            </a:extLst>
          </p:cNvPr>
          <p:cNvSpPr txBox="1"/>
          <p:nvPr/>
        </p:nvSpPr>
        <p:spPr>
          <a:xfrm>
            <a:off x="3317492" y="1628446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3002F8-A733-9A7A-3B44-B2A4A70E9B08}"/>
              </a:ext>
            </a:extLst>
          </p:cNvPr>
          <p:cNvSpPr txBox="1"/>
          <p:nvPr/>
        </p:nvSpPr>
        <p:spPr>
          <a:xfrm>
            <a:off x="3317492" y="2147881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11111111.11111111.11111111.00000000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4F9A8-93E0-4FD3-33DF-5E05AEAC1432}"/>
              </a:ext>
            </a:extLst>
          </p:cNvPr>
          <p:cNvSpPr txBox="1"/>
          <p:nvPr/>
        </p:nvSpPr>
        <p:spPr>
          <a:xfrm>
            <a:off x="4048899" y="1318883"/>
            <a:ext cx="15661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(255.0.0.0 ou R.H.H.H)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2145B-2146-5FA7-5BFF-8981486AB713}"/>
              </a:ext>
            </a:extLst>
          </p:cNvPr>
          <p:cNvSpPr txBox="1"/>
          <p:nvPr/>
        </p:nvSpPr>
        <p:spPr>
          <a:xfrm>
            <a:off x="3929432" y="1820501"/>
            <a:ext cx="1805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(255.255.0.0 ou R.R.H.H)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C1E4E-853D-17D0-3ACF-9DA395286BDE}"/>
              </a:ext>
            </a:extLst>
          </p:cNvPr>
          <p:cNvSpPr txBox="1"/>
          <p:nvPr/>
        </p:nvSpPr>
        <p:spPr>
          <a:xfrm>
            <a:off x="3880449" y="2325805"/>
            <a:ext cx="1903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(255.255.255.0 ou R.R.R.H)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D83CFC-6EDC-A591-D64F-92B8B5161BF1}"/>
              </a:ext>
            </a:extLst>
          </p:cNvPr>
          <p:cNvSpPr/>
          <p:nvPr/>
        </p:nvSpPr>
        <p:spPr>
          <a:xfrm>
            <a:off x="474177" y="2732694"/>
            <a:ext cx="871698" cy="2176585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69455-EA40-FB3C-E795-513D2BA18E25}"/>
              </a:ext>
            </a:extLst>
          </p:cNvPr>
          <p:cNvCxnSpPr>
            <a:cxnSpLocks/>
          </p:cNvCxnSpPr>
          <p:nvPr/>
        </p:nvCxnSpPr>
        <p:spPr>
          <a:xfrm>
            <a:off x="594282" y="3418916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9BDE8B-01DF-ADED-BD6D-A2923932279C}"/>
              </a:ext>
            </a:extLst>
          </p:cNvPr>
          <p:cNvSpPr txBox="1"/>
          <p:nvPr/>
        </p:nvSpPr>
        <p:spPr>
          <a:xfrm>
            <a:off x="594283" y="2917318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A’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577139-2847-4D1F-2E0C-BEC777AC9BE9}"/>
              </a:ext>
            </a:extLst>
          </p:cNvPr>
          <p:cNvSpPr/>
          <p:nvPr/>
        </p:nvSpPr>
        <p:spPr>
          <a:xfrm>
            <a:off x="1504024" y="2732694"/>
            <a:ext cx="1629527" cy="217658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523A01A-F73B-2144-96B2-418643280E44}"/>
              </a:ext>
            </a:extLst>
          </p:cNvPr>
          <p:cNvSpPr/>
          <p:nvPr/>
        </p:nvSpPr>
        <p:spPr>
          <a:xfrm>
            <a:off x="6545440" y="2732694"/>
            <a:ext cx="1909245" cy="217658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18E864-3F98-BB22-4CC0-C8FA052839ED}"/>
              </a:ext>
            </a:extLst>
          </p:cNvPr>
          <p:cNvSpPr/>
          <p:nvPr/>
        </p:nvSpPr>
        <p:spPr>
          <a:xfrm>
            <a:off x="3278835" y="2732694"/>
            <a:ext cx="3115859" cy="217658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25DDAE-B932-781B-14E7-17E291A1B691}"/>
              </a:ext>
            </a:extLst>
          </p:cNvPr>
          <p:cNvCxnSpPr>
            <a:cxnSpLocks/>
          </p:cNvCxnSpPr>
          <p:nvPr/>
        </p:nvCxnSpPr>
        <p:spPr>
          <a:xfrm>
            <a:off x="1597744" y="3428441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533ACF-9B5E-C01B-0EE2-1269D48D95C0}"/>
              </a:ext>
            </a:extLst>
          </p:cNvPr>
          <p:cNvCxnSpPr>
            <a:cxnSpLocks/>
          </p:cNvCxnSpPr>
          <p:nvPr/>
        </p:nvCxnSpPr>
        <p:spPr>
          <a:xfrm>
            <a:off x="6622072" y="3433923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A1D26AC-C9C5-BB58-83E6-ADD1B4A305D9}"/>
              </a:ext>
            </a:extLst>
          </p:cNvPr>
          <p:cNvSpPr txBox="1"/>
          <p:nvPr/>
        </p:nvSpPr>
        <p:spPr>
          <a:xfrm>
            <a:off x="1581734" y="2917318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 A 127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39187E-F09A-CEB1-ABB5-13EF55919E58}"/>
              </a:ext>
            </a:extLst>
          </p:cNvPr>
          <p:cNvSpPr txBox="1"/>
          <p:nvPr/>
        </p:nvSpPr>
        <p:spPr>
          <a:xfrm>
            <a:off x="6539978" y="2827550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/9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 = 2^23 = 8.388.608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02A4D8-9982-15A2-9F9B-743E27683808}"/>
              </a:ext>
            </a:extLst>
          </p:cNvPr>
          <p:cNvSpPr txBox="1"/>
          <p:nvPr/>
        </p:nvSpPr>
        <p:spPr>
          <a:xfrm>
            <a:off x="3317492" y="2812162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37A894-9AA7-07BB-DB18-0863E74453BF}"/>
              </a:ext>
            </a:extLst>
          </p:cNvPr>
          <p:cNvCxnSpPr>
            <a:cxnSpLocks/>
          </p:cNvCxnSpPr>
          <p:nvPr/>
        </p:nvCxnSpPr>
        <p:spPr>
          <a:xfrm>
            <a:off x="3391968" y="3430233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A8DA0F-EED8-79EF-087F-6C86D2AAA75F}"/>
              </a:ext>
            </a:extLst>
          </p:cNvPr>
          <p:cNvSpPr txBox="1"/>
          <p:nvPr/>
        </p:nvSpPr>
        <p:spPr>
          <a:xfrm>
            <a:off x="3317492" y="3019538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934469-20D2-5986-B76F-B131174ED88C}"/>
              </a:ext>
            </a:extLst>
          </p:cNvPr>
          <p:cNvSpPr txBox="1"/>
          <p:nvPr/>
        </p:nvSpPr>
        <p:spPr>
          <a:xfrm>
            <a:off x="6539978" y="3004150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/10 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= 2^22 = 4.194.304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D100111-1B5F-F843-E4CB-EC5F8CE7F86B}"/>
              </a:ext>
            </a:extLst>
          </p:cNvPr>
          <p:cNvSpPr txBox="1"/>
          <p:nvPr/>
        </p:nvSpPr>
        <p:spPr>
          <a:xfrm>
            <a:off x="4367954" y="3156255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437974-3897-5312-F6BB-4FEC524C0FAD}"/>
              </a:ext>
            </a:extLst>
          </p:cNvPr>
          <p:cNvSpPr txBox="1"/>
          <p:nvPr/>
        </p:nvSpPr>
        <p:spPr>
          <a:xfrm>
            <a:off x="7004898" y="3149972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70477E-6362-DB57-CE42-D9EACC54DC37}"/>
              </a:ext>
            </a:extLst>
          </p:cNvPr>
          <p:cNvCxnSpPr>
            <a:cxnSpLocks/>
          </p:cNvCxnSpPr>
          <p:nvPr/>
        </p:nvCxnSpPr>
        <p:spPr>
          <a:xfrm>
            <a:off x="583783" y="4089268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D7E05C-3280-2E68-17A5-D7655E41891F}"/>
              </a:ext>
            </a:extLst>
          </p:cNvPr>
          <p:cNvSpPr txBox="1"/>
          <p:nvPr/>
        </p:nvSpPr>
        <p:spPr>
          <a:xfrm>
            <a:off x="583784" y="3587670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B’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754D44A-C5EE-B242-2009-28157B7742BA}"/>
              </a:ext>
            </a:extLst>
          </p:cNvPr>
          <p:cNvCxnSpPr>
            <a:cxnSpLocks/>
          </p:cNvCxnSpPr>
          <p:nvPr/>
        </p:nvCxnSpPr>
        <p:spPr>
          <a:xfrm>
            <a:off x="1587245" y="409879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20E3870-ADCF-E1C4-1D5B-97F82F252E9F}"/>
              </a:ext>
            </a:extLst>
          </p:cNvPr>
          <p:cNvCxnSpPr>
            <a:cxnSpLocks/>
          </p:cNvCxnSpPr>
          <p:nvPr/>
        </p:nvCxnSpPr>
        <p:spPr>
          <a:xfrm>
            <a:off x="6611573" y="4104275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90AF598-DA43-3D0E-A955-AB032E9088B7}"/>
              </a:ext>
            </a:extLst>
          </p:cNvPr>
          <p:cNvSpPr txBox="1"/>
          <p:nvPr/>
        </p:nvSpPr>
        <p:spPr>
          <a:xfrm>
            <a:off x="1571235" y="3587670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128 A 191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3A2C82-C588-6CB8-4D5A-FB94C8D7E658}"/>
              </a:ext>
            </a:extLst>
          </p:cNvPr>
          <p:cNvSpPr txBox="1"/>
          <p:nvPr/>
        </p:nvSpPr>
        <p:spPr>
          <a:xfrm>
            <a:off x="6529479" y="3497902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/17 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= 2^15 = 32.768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A6188F-24E8-99CA-9CB3-DE0120282C2B}"/>
              </a:ext>
            </a:extLst>
          </p:cNvPr>
          <p:cNvSpPr txBox="1"/>
          <p:nvPr/>
        </p:nvSpPr>
        <p:spPr>
          <a:xfrm>
            <a:off x="3306993" y="3482514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39CA9AF-335E-AB1A-A36F-D72853F81CA0}"/>
              </a:ext>
            </a:extLst>
          </p:cNvPr>
          <p:cNvCxnSpPr>
            <a:cxnSpLocks/>
          </p:cNvCxnSpPr>
          <p:nvPr/>
        </p:nvCxnSpPr>
        <p:spPr>
          <a:xfrm>
            <a:off x="3381469" y="4100585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B31EE25-9027-5966-09C2-E3A3AD58D9D4}"/>
              </a:ext>
            </a:extLst>
          </p:cNvPr>
          <p:cNvSpPr txBox="1"/>
          <p:nvPr/>
        </p:nvSpPr>
        <p:spPr>
          <a:xfrm>
            <a:off x="3306993" y="3689890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649E25-99D2-C07C-491D-08FDB0CEE80F}"/>
              </a:ext>
            </a:extLst>
          </p:cNvPr>
          <p:cNvSpPr txBox="1"/>
          <p:nvPr/>
        </p:nvSpPr>
        <p:spPr>
          <a:xfrm>
            <a:off x="6529479" y="3674502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/18 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= 2^14 = 16.384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891B47-1275-7966-908E-092CEC6C4815}"/>
              </a:ext>
            </a:extLst>
          </p:cNvPr>
          <p:cNvSpPr txBox="1"/>
          <p:nvPr/>
        </p:nvSpPr>
        <p:spPr>
          <a:xfrm>
            <a:off x="4357455" y="3826607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83C659D-40F5-AF97-0090-EC8CA22823E5}"/>
              </a:ext>
            </a:extLst>
          </p:cNvPr>
          <p:cNvSpPr txBox="1"/>
          <p:nvPr/>
        </p:nvSpPr>
        <p:spPr>
          <a:xfrm>
            <a:off x="6994399" y="3820324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394510-91FB-0C3A-CB33-B86B95C93D3F}"/>
              </a:ext>
            </a:extLst>
          </p:cNvPr>
          <p:cNvSpPr txBox="1"/>
          <p:nvPr/>
        </p:nvSpPr>
        <p:spPr>
          <a:xfrm>
            <a:off x="561298" y="4289282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C’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C0D62C1-E01B-8C64-21E7-C519F5F1B6DC}"/>
              </a:ext>
            </a:extLst>
          </p:cNvPr>
          <p:cNvSpPr txBox="1"/>
          <p:nvPr/>
        </p:nvSpPr>
        <p:spPr>
          <a:xfrm>
            <a:off x="1548749" y="4289282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 A 223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6BD84C-8184-3EB6-33E8-A462E3EF81C9}"/>
              </a:ext>
            </a:extLst>
          </p:cNvPr>
          <p:cNvSpPr txBox="1"/>
          <p:nvPr/>
        </p:nvSpPr>
        <p:spPr>
          <a:xfrm>
            <a:off x="6506993" y="4199514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/25 = 2^7 = 128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3D8CA5-3051-CE39-0ECB-7E4DB91888A6}"/>
              </a:ext>
            </a:extLst>
          </p:cNvPr>
          <p:cNvSpPr txBox="1"/>
          <p:nvPr/>
        </p:nvSpPr>
        <p:spPr>
          <a:xfrm>
            <a:off x="3284507" y="4184126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425FE0-B0B5-7FA6-E8AD-D09264B2348F}"/>
              </a:ext>
            </a:extLst>
          </p:cNvPr>
          <p:cNvSpPr txBox="1"/>
          <p:nvPr/>
        </p:nvSpPr>
        <p:spPr>
          <a:xfrm>
            <a:off x="3284507" y="4391502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667BAB9-BC06-5B3C-A428-459ACA602FBE}"/>
              </a:ext>
            </a:extLst>
          </p:cNvPr>
          <p:cNvSpPr txBox="1"/>
          <p:nvPr/>
        </p:nvSpPr>
        <p:spPr>
          <a:xfrm>
            <a:off x="6506993" y="4376114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/26 = 2^6 = 64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AEC340-1BEC-A06A-E1BA-589A441DB29B}"/>
              </a:ext>
            </a:extLst>
          </p:cNvPr>
          <p:cNvSpPr txBox="1"/>
          <p:nvPr/>
        </p:nvSpPr>
        <p:spPr>
          <a:xfrm>
            <a:off x="4334969" y="4528219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C639BAA-6933-C9C8-249A-333C77083B69}"/>
              </a:ext>
            </a:extLst>
          </p:cNvPr>
          <p:cNvSpPr txBox="1"/>
          <p:nvPr/>
        </p:nvSpPr>
        <p:spPr>
          <a:xfrm>
            <a:off x="6971913" y="4521936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67553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ED2C4-537E-6738-300D-4A64B1AB327C}"/>
              </a:ext>
            </a:extLst>
          </p:cNvPr>
          <p:cNvSpPr/>
          <p:nvPr/>
        </p:nvSpPr>
        <p:spPr>
          <a:xfrm>
            <a:off x="2683239" y="797731"/>
            <a:ext cx="5919223" cy="3593724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BC6D1A57-7D67-3F1E-FF44-0525ADEF78A2}"/>
              </a:ext>
            </a:extLst>
          </p:cNvPr>
          <p:cNvSpPr txBox="1">
            <a:spLocks/>
          </p:cNvSpPr>
          <p:nvPr/>
        </p:nvSpPr>
        <p:spPr>
          <a:xfrm>
            <a:off x="2702873" y="690615"/>
            <a:ext cx="265611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        REDE – INSTITUIÇÃO DE ENSINO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031C5B-4F6A-6824-84AE-929B4822C4BD}"/>
              </a:ext>
            </a:extLst>
          </p:cNvPr>
          <p:cNvSpPr/>
          <p:nvPr/>
        </p:nvSpPr>
        <p:spPr>
          <a:xfrm>
            <a:off x="503686" y="797731"/>
            <a:ext cx="1819790" cy="3601882"/>
          </a:xfrm>
          <a:prstGeom prst="roundRect">
            <a:avLst>
              <a:gd name="adj" fmla="val 48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DD19B-E3BC-4D29-97CB-4F7AFE79A1AC}"/>
              </a:ext>
            </a:extLst>
          </p:cNvPr>
          <p:cNvSpPr txBox="1"/>
          <p:nvPr/>
        </p:nvSpPr>
        <p:spPr>
          <a:xfrm>
            <a:off x="541537" y="1100594"/>
            <a:ext cx="16695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Montar uma rede de uma instituição de ensino com múltiplos departamentos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BFD854-B76D-5ADD-C13B-669EF054A756}"/>
              </a:ext>
            </a:extLst>
          </p:cNvPr>
          <p:cNvGrpSpPr/>
          <p:nvPr/>
        </p:nvGrpSpPr>
        <p:grpSpPr>
          <a:xfrm>
            <a:off x="715482" y="1752398"/>
            <a:ext cx="1669513" cy="468265"/>
            <a:chOff x="541537" y="1724188"/>
            <a:chExt cx="1669513" cy="4682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5071EE-C3A4-ABE0-3521-78951F924668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Número de subdivisões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B81498-9A07-3C17-0A86-B56FB1FA89BB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39CEFAC-2180-1588-C5BA-A5B0F0271BEF}"/>
              </a:ext>
            </a:extLst>
          </p:cNvPr>
          <p:cNvSpPr txBox="1"/>
          <p:nvPr/>
        </p:nvSpPr>
        <p:spPr>
          <a:xfrm>
            <a:off x="541537" y="868693"/>
            <a:ext cx="1238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EXPERIÊNCIA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628AA3-295C-7C71-FF6A-F8132903D3B9}"/>
              </a:ext>
            </a:extLst>
          </p:cNvPr>
          <p:cNvCxnSpPr>
            <a:cxnSpLocks/>
          </p:cNvCxnSpPr>
          <p:nvPr/>
        </p:nvCxnSpPr>
        <p:spPr>
          <a:xfrm>
            <a:off x="623301" y="168261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white and black logo&#10;&#10;Description automatically generated">
            <a:extLst>
              <a:ext uri="{FF2B5EF4-FFF2-40B4-BE49-F238E27FC236}">
                <a16:creationId xmlns:a16="http://schemas.microsoft.com/office/drawing/2014/main" id="{9156368C-0064-214C-393C-345377C5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79" y="683120"/>
            <a:ext cx="215444" cy="21544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E4FF0D4-20A0-2F5C-E5F4-AFA480718892}"/>
              </a:ext>
            </a:extLst>
          </p:cNvPr>
          <p:cNvSpPr/>
          <p:nvPr/>
        </p:nvSpPr>
        <p:spPr>
          <a:xfrm>
            <a:off x="2944110" y="1095782"/>
            <a:ext cx="2542290" cy="1439239"/>
          </a:xfrm>
          <a:prstGeom prst="rect">
            <a:avLst/>
          </a:prstGeom>
          <a:noFill/>
          <a:ln w="6350">
            <a:solidFill>
              <a:srgbClr val="1BB08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B50D73-9317-0C84-DFE2-F0716736620C}"/>
              </a:ext>
            </a:extLst>
          </p:cNvPr>
          <p:cNvSpPr/>
          <p:nvPr/>
        </p:nvSpPr>
        <p:spPr>
          <a:xfrm>
            <a:off x="5747271" y="1101317"/>
            <a:ext cx="2542290" cy="1439239"/>
          </a:xfrm>
          <a:prstGeom prst="rect">
            <a:avLst/>
          </a:prstGeom>
          <a:noFill/>
          <a:ln w="6350">
            <a:solidFill>
              <a:srgbClr val="0063A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476E5B-2AA0-20A5-6367-D057CFF8E108}"/>
              </a:ext>
            </a:extLst>
          </p:cNvPr>
          <p:cNvSpPr/>
          <p:nvPr/>
        </p:nvSpPr>
        <p:spPr>
          <a:xfrm>
            <a:off x="2944110" y="2751810"/>
            <a:ext cx="2542290" cy="1439239"/>
          </a:xfrm>
          <a:prstGeom prst="rect">
            <a:avLst/>
          </a:prstGeom>
          <a:noFill/>
          <a:ln w="6350">
            <a:solidFill>
              <a:srgbClr val="DD344C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ED5A183-9BC7-9CEB-665D-90C45B27A871}"/>
              </a:ext>
            </a:extLst>
          </p:cNvPr>
          <p:cNvSpPr/>
          <p:nvPr/>
        </p:nvSpPr>
        <p:spPr>
          <a:xfrm>
            <a:off x="5747271" y="2757345"/>
            <a:ext cx="2542290" cy="1439239"/>
          </a:xfrm>
          <a:prstGeom prst="rect">
            <a:avLst/>
          </a:prstGeom>
          <a:noFill/>
          <a:ln w="6350">
            <a:solidFill>
              <a:srgbClr val="FF5B03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Google Shape;3441;p36">
            <a:extLst>
              <a:ext uri="{FF2B5EF4-FFF2-40B4-BE49-F238E27FC236}">
                <a16:creationId xmlns:a16="http://schemas.microsoft.com/office/drawing/2014/main" id="{9554BBEA-CCED-2999-8915-5120DD06B7F0}"/>
              </a:ext>
            </a:extLst>
          </p:cNvPr>
          <p:cNvSpPr txBox="1">
            <a:spLocks/>
          </p:cNvSpPr>
          <p:nvPr/>
        </p:nvSpPr>
        <p:spPr>
          <a:xfrm>
            <a:off x="3044338" y="104482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SECRETARIA</a:t>
            </a:r>
          </a:p>
        </p:txBody>
      </p:sp>
      <p:sp>
        <p:nvSpPr>
          <p:cNvPr id="87" name="Google Shape;3441;p36">
            <a:extLst>
              <a:ext uri="{FF2B5EF4-FFF2-40B4-BE49-F238E27FC236}">
                <a16:creationId xmlns:a16="http://schemas.microsoft.com/office/drawing/2014/main" id="{1D232261-CED5-CF62-25F2-2399389C67D3}"/>
              </a:ext>
            </a:extLst>
          </p:cNvPr>
          <p:cNvSpPr txBox="1">
            <a:spLocks/>
          </p:cNvSpPr>
          <p:nvPr/>
        </p:nvSpPr>
        <p:spPr>
          <a:xfrm>
            <a:off x="5856762" y="1054594"/>
            <a:ext cx="873753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LABORATÓRIO</a:t>
            </a:r>
          </a:p>
        </p:txBody>
      </p:sp>
      <p:sp>
        <p:nvSpPr>
          <p:cNvPr id="89" name="Google Shape;3441;p36">
            <a:extLst>
              <a:ext uri="{FF2B5EF4-FFF2-40B4-BE49-F238E27FC236}">
                <a16:creationId xmlns:a16="http://schemas.microsoft.com/office/drawing/2014/main" id="{DA24B827-F9FA-FBE2-A4F3-4D773E627D33}"/>
              </a:ext>
            </a:extLst>
          </p:cNvPr>
          <p:cNvSpPr txBox="1">
            <a:spLocks/>
          </p:cNvSpPr>
          <p:nvPr/>
        </p:nvSpPr>
        <p:spPr>
          <a:xfrm>
            <a:off x="3044338" y="2712669"/>
            <a:ext cx="752900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REFEITÓRIO</a:t>
            </a:r>
          </a:p>
        </p:txBody>
      </p:sp>
      <p:sp>
        <p:nvSpPr>
          <p:cNvPr id="90" name="Google Shape;3441;p36">
            <a:extLst>
              <a:ext uri="{FF2B5EF4-FFF2-40B4-BE49-F238E27FC236}">
                <a16:creationId xmlns:a16="http://schemas.microsoft.com/office/drawing/2014/main" id="{553D8D8A-4ED4-EE33-AF7B-1B677B8EBE86}"/>
              </a:ext>
            </a:extLst>
          </p:cNvPr>
          <p:cNvSpPr txBox="1">
            <a:spLocks/>
          </p:cNvSpPr>
          <p:nvPr/>
        </p:nvSpPr>
        <p:spPr>
          <a:xfrm>
            <a:off x="5856762" y="2719766"/>
            <a:ext cx="982188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ALMOXARIFADO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55735-FEBD-AF29-61EB-D5361B8D9C32}"/>
              </a:ext>
            </a:extLst>
          </p:cNvPr>
          <p:cNvSpPr txBox="1"/>
          <p:nvPr/>
        </p:nvSpPr>
        <p:spPr>
          <a:xfrm>
            <a:off x="408044" y="1783651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A25C2-BC67-53CE-2946-8B686BFF095C}"/>
              </a:ext>
            </a:extLst>
          </p:cNvPr>
          <p:cNvSpPr txBox="1"/>
          <p:nvPr/>
        </p:nvSpPr>
        <p:spPr>
          <a:xfrm>
            <a:off x="408043" y="2651486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2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FDC140-31A2-A79B-1EE1-69CA276F4C03}"/>
              </a:ext>
            </a:extLst>
          </p:cNvPr>
          <p:cNvGrpSpPr/>
          <p:nvPr/>
        </p:nvGrpSpPr>
        <p:grpSpPr>
          <a:xfrm>
            <a:off x="715482" y="2599651"/>
            <a:ext cx="1669513" cy="468265"/>
            <a:chOff x="541537" y="1724188"/>
            <a:chExt cx="1669513" cy="468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49AE51-A173-DD88-1EE4-0CE300E216AB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Cálculo do “salto” entre </a:t>
              </a:r>
              <a:r>
                <a:rPr lang="pt-BR" sz="8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subnets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3D0938-0581-498E-9D89-9DD0D40FEFF3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256 / 4 = 64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9C94967-12CE-234B-FC77-308125EBC0D2}"/>
              </a:ext>
            </a:extLst>
          </p:cNvPr>
          <p:cNvSpPr txBox="1"/>
          <p:nvPr/>
        </p:nvSpPr>
        <p:spPr>
          <a:xfrm>
            <a:off x="408043" y="3077822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3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C5CA5D-D430-999D-36F6-74E4B8BDA113}"/>
              </a:ext>
            </a:extLst>
          </p:cNvPr>
          <p:cNvGrpSpPr/>
          <p:nvPr/>
        </p:nvGrpSpPr>
        <p:grpSpPr>
          <a:xfrm>
            <a:off x="715482" y="3025987"/>
            <a:ext cx="1669513" cy="468265"/>
            <a:chOff x="541537" y="1724188"/>
            <a:chExt cx="1669513" cy="468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56EEBD-4FC2-0FBA-FEA4-B566D090D406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Cálculo do octeto misto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799BAD-F19C-DC7B-E29E-49C936D35920}"/>
                </a:ext>
              </a:extLst>
            </p:cNvPr>
            <p:cNvSpPr txBox="1"/>
            <p:nvPr/>
          </p:nvSpPr>
          <p:spPr>
            <a:xfrm>
              <a:off x="541537" y="1853899"/>
              <a:ext cx="1405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256 – 64 = 192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820D53-A60D-509E-1C19-CAC3C13EC1B3}"/>
              </a:ext>
            </a:extLst>
          </p:cNvPr>
          <p:cNvSpPr txBox="1"/>
          <p:nvPr/>
        </p:nvSpPr>
        <p:spPr>
          <a:xfrm>
            <a:off x="408043" y="2207539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4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95D155-C303-58E3-D4C1-A707664524D8}"/>
              </a:ext>
            </a:extLst>
          </p:cNvPr>
          <p:cNvGrpSpPr/>
          <p:nvPr/>
        </p:nvGrpSpPr>
        <p:grpSpPr>
          <a:xfrm>
            <a:off x="715482" y="2155704"/>
            <a:ext cx="1669513" cy="468265"/>
            <a:chOff x="541537" y="1724188"/>
            <a:chExt cx="1669513" cy="4682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6FE97F-759C-1D1A-2DC0-152FA9956EB8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Definir IP de rede (classe C)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8A2728-44A2-2736-0E98-91F65F74F14E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98FF74F-BD00-8F55-F975-0BC7276CDC2C}"/>
              </a:ext>
            </a:extLst>
          </p:cNvPr>
          <p:cNvSpPr txBox="1"/>
          <p:nvPr/>
        </p:nvSpPr>
        <p:spPr>
          <a:xfrm>
            <a:off x="408043" y="3472337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5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167F8-3F3C-D39E-3BE5-9629D0F346F5}"/>
              </a:ext>
            </a:extLst>
          </p:cNvPr>
          <p:cNvGrpSpPr/>
          <p:nvPr/>
        </p:nvGrpSpPr>
        <p:grpSpPr>
          <a:xfrm>
            <a:off x="715482" y="3420502"/>
            <a:ext cx="1669513" cy="468265"/>
            <a:chOff x="541537" y="1724188"/>
            <a:chExt cx="1669513" cy="4682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6C91CC-3A33-714E-BD52-21566F49BA74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</a:t>
              </a:r>
              <a:r>
                <a:rPr lang="pt-BR" sz="8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sub-rede</a:t>
              </a:r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 (classe C)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1DEAEE-7C64-10DA-82C1-76CE49D66588}"/>
                </a:ext>
              </a:extLst>
            </p:cNvPr>
            <p:cNvSpPr txBox="1"/>
            <p:nvPr/>
          </p:nvSpPr>
          <p:spPr>
            <a:xfrm>
              <a:off x="541537" y="1853899"/>
              <a:ext cx="1495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255.255.255.192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514292-6D86-64E4-B954-9EFE5579372A}"/>
              </a:ext>
            </a:extLst>
          </p:cNvPr>
          <p:cNvSpPr txBox="1"/>
          <p:nvPr/>
        </p:nvSpPr>
        <p:spPr>
          <a:xfrm>
            <a:off x="403445" y="3914794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6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62694D-2A51-BE8A-72DB-8E68BB60411A}"/>
              </a:ext>
            </a:extLst>
          </p:cNvPr>
          <p:cNvGrpSpPr/>
          <p:nvPr/>
        </p:nvGrpSpPr>
        <p:grpSpPr>
          <a:xfrm>
            <a:off x="710884" y="3875659"/>
            <a:ext cx="1669513" cy="360543"/>
            <a:chOff x="541537" y="1724188"/>
            <a:chExt cx="1669513" cy="360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34D742-B16A-2C8C-E06C-21C7A9E3A160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</a:t>
              </a:r>
              <a:r>
                <a:rPr lang="pt-BR" sz="8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sub-rede</a:t>
              </a:r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 (binário)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C8DD76-FE63-540C-6AF5-FBACC294F401}"/>
                </a:ext>
              </a:extLst>
            </p:cNvPr>
            <p:cNvSpPr txBox="1"/>
            <p:nvPr/>
          </p:nvSpPr>
          <p:spPr>
            <a:xfrm>
              <a:off x="541537" y="1853899"/>
              <a:ext cx="160199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11111111.11111111.11111111.11000000</a:t>
              </a:r>
              <a:endParaRPr kumimoji="0" lang="en" sz="9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00A712-CC3B-0B6F-CB3B-DBAA11CE417F}"/>
              </a:ext>
            </a:extLst>
          </p:cNvPr>
          <p:cNvCxnSpPr>
            <a:cxnSpLocks/>
          </p:cNvCxnSpPr>
          <p:nvPr/>
        </p:nvCxnSpPr>
        <p:spPr>
          <a:xfrm>
            <a:off x="3201745" y="1720991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07E824-118E-D3C8-0855-FEBDF0D1BD1E}"/>
              </a:ext>
            </a:extLst>
          </p:cNvPr>
          <p:cNvCxnSpPr>
            <a:cxnSpLocks/>
          </p:cNvCxnSpPr>
          <p:nvPr/>
        </p:nvCxnSpPr>
        <p:spPr>
          <a:xfrm>
            <a:off x="4227878" y="1777129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CCA0063B-49EE-5889-D5D8-BA37A64BF0B5}"/>
              </a:ext>
            </a:extLst>
          </p:cNvPr>
          <p:cNvSpPr txBox="1">
            <a:spLocks/>
          </p:cNvSpPr>
          <p:nvPr/>
        </p:nvSpPr>
        <p:spPr>
          <a:xfrm>
            <a:off x="3316015" y="1567080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1BB080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BAD495-2117-C4DA-1E53-DC4E1DC608BC}"/>
              </a:ext>
            </a:extLst>
          </p:cNvPr>
          <p:cNvSpPr txBox="1"/>
          <p:nvPr/>
        </p:nvSpPr>
        <p:spPr>
          <a:xfrm>
            <a:off x="3040568" y="1138293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64" name="Google Shape;3441;p36">
            <a:extLst>
              <a:ext uri="{FF2B5EF4-FFF2-40B4-BE49-F238E27FC236}">
                <a16:creationId xmlns:a16="http://schemas.microsoft.com/office/drawing/2014/main" id="{D232F75F-B457-0185-CFCA-FFD71A88313C}"/>
              </a:ext>
            </a:extLst>
          </p:cNvPr>
          <p:cNvSpPr txBox="1">
            <a:spLocks/>
          </p:cNvSpPr>
          <p:nvPr/>
        </p:nvSpPr>
        <p:spPr>
          <a:xfrm>
            <a:off x="4318682" y="1567080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1BB080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D93D9C-4109-EF4D-9499-5B93A1CFD9F5}"/>
              </a:ext>
            </a:extLst>
          </p:cNvPr>
          <p:cNvSpPr txBox="1"/>
          <p:nvPr/>
        </p:nvSpPr>
        <p:spPr>
          <a:xfrm>
            <a:off x="3171892" y="1795801"/>
            <a:ext cx="100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192.168.0.0 ou 192.168.0.0/26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539E27-D68E-7B18-B713-E66973095145}"/>
              </a:ext>
            </a:extLst>
          </p:cNvPr>
          <p:cNvSpPr txBox="1"/>
          <p:nvPr/>
        </p:nvSpPr>
        <p:spPr>
          <a:xfrm>
            <a:off x="4306668" y="1805388"/>
            <a:ext cx="100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 a 192.168.0.62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D5CA0A-C47D-01F0-124B-48495DA6401C}"/>
              </a:ext>
            </a:extLst>
          </p:cNvPr>
          <p:cNvCxnSpPr>
            <a:cxnSpLocks/>
          </p:cNvCxnSpPr>
          <p:nvPr/>
        </p:nvCxnSpPr>
        <p:spPr>
          <a:xfrm>
            <a:off x="5977424" y="1724706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C6C71A5-9676-715F-6820-AE8EF73A3DDD}"/>
              </a:ext>
            </a:extLst>
          </p:cNvPr>
          <p:cNvCxnSpPr>
            <a:cxnSpLocks/>
          </p:cNvCxnSpPr>
          <p:nvPr/>
        </p:nvCxnSpPr>
        <p:spPr>
          <a:xfrm>
            <a:off x="7003557" y="1780844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3441;p36">
            <a:extLst>
              <a:ext uri="{FF2B5EF4-FFF2-40B4-BE49-F238E27FC236}">
                <a16:creationId xmlns:a16="http://schemas.microsoft.com/office/drawing/2014/main" id="{9109F20E-2956-6F71-02C3-A4C901E7C9C5}"/>
              </a:ext>
            </a:extLst>
          </p:cNvPr>
          <p:cNvSpPr txBox="1">
            <a:spLocks/>
          </p:cNvSpPr>
          <p:nvPr/>
        </p:nvSpPr>
        <p:spPr>
          <a:xfrm>
            <a:off x="6091694" y="1570795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0063A0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72" name="Google Shape;3441;p36">
            <a:extLst>
              <a:ext uri="{FF2B5EF4-FFF2-40B4-BE49-F238E27FC236}">
                <a16:creationId xmlns:a16="http://schemas.microsoft.com/office/drawing/2014/main" id="{1353D191-B88F-0389-AC33-3125E9B4C06C}"/>
              </a:ext>
            </a:extLst>
          </p:cNvPr>
          <p:cNvSpPr txBox="1">
            <a:spLocks/>
          </p:cNvSpPr>
          <p:nvPr/>
        </p:nvSpPr>
        <p:spPr>
          <a:xfrm>
            <a:off x="7094361" y="1570795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0063A0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8F515-295F-D855-8593-B17BB4FAB9E6}"/>
              </a:ext>
            </a:extLst>
          </p:cNvPr>
          <p:cNvSpPr txBox="1"/>
          <p:nvPr/>
        </p:nvSpPr>
        <p:spPr>
          <a:xfrm>
            <a:off x="5910096" y="1799516"/>
            <a:ext cx="113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192.168.0.64 ou 192.168.0.64/26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4E1F7B-D62D-4AF2-7A13-F145716B84B9}"/>
              </a:ext>
            </a:extLst>
          </p:cNvPr>
          <p:cNvSpPr txBox="1"/>
          <p:nvPr/>
        </p:nvSpPr>
        <p:spPr>
          <a:xfrm>
            <a:off x="7082347" y="1809103"/>
            <a:ext cx="100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192.168.0.65 a 192.168.0.126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2F5B88-404C-EC6A-9A5A-AFBEF0C93398}"/>
              </a:ext>
            </a:extLst>
          </p:cNvPr>
          <p:cNvCxnSpPr>
            <a:cxnSpLocks/>
          </p:cNvCxnSpPr>
          <p:nvPr/>
        </p:nvCxnSpPr>
        <p:spPr>
          <a:xfrm>
            <a:off x="3196015" y="3345263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F4DACAD-AE98-E261-4772-D7B2D2F17410}"/>
              </a:ext>
            </a:extLst>
          </p:cNvPr>
          <p:cNvCxnSpPr>
            <a:cxnSpLocks/>
          </p:cNvCxnSpPr>
          <p:nvPr/>
        </p:nvCxnSpPr>
        <p:spPr>
          <a:xfrm>
            <a:off x="4222148" y="3401401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3441;p36">
            <a:extLst>
              <a:ext uri="{FF2B5EF4-FFF2-40B4-BE49-F238E27FC236}">
                <a16:creationId xmlns:a16="http://schemas.microsoft.com/office/drawing/2014/main" id="{8DC5CD62-CD36-FE9F-EAB0-2FE35BCD7DBA}"/>
              </a:ext>
            </a:extLst>
          </p:cNvPr>
          <p:cNvSpPr txBox="1">
            <a:spLocks/>
          </p:cNvSpPr>
          <p:nvPr/>
        </p:nvSpPr>
        <p:spPr>
          <a:xfrm>
            <a:off x="3310285" y="319135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DD344C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78" name="Google Shape;3441;p36">
            <a:extLst>
              <a:ext uri="{FF2B5EF4-FFF2-40B4-BE49-F238E27FC236}">
                <a16:creationId xmlns:a16="http://schemas.microsoft.com/office/drawing/2014/main" id="{B6DE8C75-02D0-1991-D2CC-11AB1E0346F0}"/>
              </a:ext>
            </a:extLst>
          </p:cNvPr>
          <p:cNvSpPr txBox="1">
            <a:spLocks/>
          </p:cNvSpPr>
          <p:nvPr/>
        </p:nvSpPr>
        <p:spPr>
          <a:xfrm>
            <a:off x="4312952" y="319135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DD344C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91EF0-E856-833D-303B-611F9E846AD6}"/>
              </a:ext>
            </a:extLst>
          </p:cNvPr>
          <p:cNvSpPr txBox="1"/>
          <p:nvPr/>
        </p:nvSpPr>
        <p:spPr>
          <a:xfrm>
            <a:off x="3068398" y="3420073"/>
            <a:ext cx="119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192.168.0.128 ou 192.168.0.128/26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7745B5-6288-F498-07D6-484999C872D3}"/>
              </a:ext>
            </a:extLst>
          </p:cNvPr>
          <p:cNvSpPr txBox="1"/>
          <p:nvPr/>
        </p:nvSpPr>
        <p:spPr>
          <a:xfrm>
            <a:off x="4240798" y="3429884"/>
            <a:ext cx="1074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192.168.0.129 a 192.168.0.190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0FED53E-7533-4251-85DD-8BF30769ACCE}"/>
              </a:ext>
            </a:extLst>
          </p:cNvPr>
          <p:cNvCxnSpPr>
            <a:cxnSpLocks/>
          </p:cNvCxnSpPr>
          <p:nvPr/>
        </p:nvCxnSpPr>
        <p:spPr>
          <a:xfrm>
            <a:off x="6030599" y="3336658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71940B-E83F-7D18-E471-A1E46C4A5536}"/>
              </a:ext>
            </a:extLst>
          </p:cNvPr>
          <p:cNvCxnSpPr>
            <a:cxnSpLocks/>
          </p:cNvCxnSpPr>
          <p:nvPr/>
        </p:nvCxnSpPr>
        <p:spPr>
          <a:xfrm>
            <a:off x="7056732" y="3392796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3441;p36">
            <a:extLst>
              <a:ext uri="{FF2B5EF4-FFF2-40B4-BE49-F238E27FC236}">
                <a16:creationId xmlns:a16="http://schemas.microsoft.com/office/drawing/2014/main" id="{14B4969C-8867-B8F2-F755-912CD0B2219D}"/>
              </a:ext>
            </a:extLst>
          </p:cNvPr>
          <p:cNvSpPr txBox="1">
            <a:spLocks/>
          </p:cNvSpPr>
          <p:nvPr/>
        </p:nvSpPr>
        <p:spPr>
          <a:xfrm>
            <a:off x="6144869" y="3182747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FF5B03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88" name="Google Shape;3441;p36">
            <a:extLst>
              <a:ext uri="{FF2B5EF4-FFF2-40B4-BE49-F238E27FC236}">
                <a16:creationId xmlns:a16="http://schemas.microsoft.com/office/drawing/2014/main" id="{F775910D-5332-C972-2E1A-E09F664F0309}"/>
              </a:ext>
            </a:extLst>
          </p:cNvPr>
          <p:cNvSpPr txBox="1">
            <a:spLocks/>
          </p:cNvSpPr>
          <p:nvPr/>
        </p:nvSpPr>
        <p:spPr>
          <a:xfrm>
            <a:off x="7147536" y="3182747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FF5B03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F74D032-B9B2-FD43-9883-0855C7BB33D1}"/>
              </a:ext>
            </a:extLst>
          </p:cNvPr>
          <p:cNvSpPr txBox="1"/>
          <p:nvPr/>
        </p:nvSpPr>
        <p:spPr>
          <a:xfrm>
            <a:off x="5902982" y="3411468"/>
            <a:ext cx="119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192.168.0.192 ou 192.168.0.192/26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6F9C5D-0D15-8D60-B555-BCD4CBDA30FA}"/>
              </a:ext>
            </a:extLst>
          </p:cNvPr>
          <p:cNvSpPr txBox="1"/>
          <p:nvPr/>
        </p:nvSpPr>
        <p:spPr>
          <a:xfrm>
            <a:off x="7075382" y="3421279"/>
            <a:ext cx="1074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192.168.0.193 a 192.168.0.254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D895680-95BC-14DF-357E-4D3BA1FC9BFC}"/>
              </a:ext>
            </a:extLst>
          </p:cNvPr>
          <p:cNvSpPr txBox="1"/>
          <p:nvPr/>
        </p:nvSpPr>
        <p:spPr>
          <a:xfrm>
            <a:off x="5865507" y="1148343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F4BBA3-3CBD-6E0C-8BFB-64AAE5E0DA64}"/>
              </a:ext>
            </a:extLst>
          </p:cNvPr>
          <p:cNvSpPr txBox="1"/>
          <p:nvPr/>
        </p:nvSpPr>
        <p:spPr>
          <a:xfrm>
            <a:off x="3040568" y="2800159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3F36F5-0C4B-F2EB-8723-46E9CAFDD35B}"/>
              </a:ext>
            </a:extLst>
          </p:cNvPr>
          <p:cNvSpPr txBox="1"/>
          <p:nvPr/>
        </p:nvSpPr>
        <p:spPr>
          <a:xfrm>
            <a:off x="5846163" y="2810238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707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838268" y="3353953"/>
            <a:ext cx="3733732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Os primeiros passos fundamentais para entender as vantagens e a dinâmica de sistemas e aplicações construídos em nuvem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VISÃO GERAL DA NUVEM AWS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2F66E-A963-D818-B137-02885FCF8875}"/>
              </a:ext>
            </a:extLst>
          </p:cNvPr>
          <p:cNvSpPr/>
          <p:nvPr/>
        </p:nvSpPr>
        <p:spPr>
          <a:xfrm>
            <a:off x="720000" y="1156224"/>
            <a:ext cx="7974295" cy="1934666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81915-5C8A-E2BB-0260-869F94F5EC58}"/>
              </a:ext>
            </a:extLst>
          </p:cNvPr>
          <p:cNvSpPr txBox="1"/>
          <p:nvPr/>
        </p:nvSpPr>
        <p:spPr>
          <a:xfrm>
            <a:off x="1123230" y="1457977"/>
            <a:ext cx="2718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ENDEREÇO DE IP DE CLASSE B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9" name="Google Shape;3410;p34">
            <a:extLst>
              <a:ext uri="{FF2B5EF4-FFF2-40B4-BE49-F238E27FC236}">
                <a16:creationId xmlns:a16="http://schemas.microsoft.com/office/drawing/2014/main" id="{C34997A0-BAD0-1539-56D3-812EE73255E5}"/>
              </a:ext>
            </a:extLst>
          </p:cNvPr>
          <p:cNvGrpSpPr/>
          <p:nvPr/>
        </p:nvGrpSpPr>
        <p:grpSpPr>
          <a:xfrm>
            <a:off x="812599" y="1453657"/>
            <a:ext cx="363949" cy="376488"/>
            <a:chOff x="3435772" y="1942364"/>
            <a:chExt cx="776094" cy="776094"/>
          </a:xfrm>
        </p:grpSpPr>
        <p:sp>
          <p:nvSpPr>
            <p:cNvPr id="10" name="Google Shape;3411;p34">
              <a:extLst>
                <a:ext uri="{FF2B5EF4-FFF2-40B4-BE49-F238E27FC236}">
                  <a16:creationId xmlns:a16="http://schemas.microsoft.com/office/drawing/2014/main" id="{6E68F02B-FE3E-1138-40E7-2FE8459DE19E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12;p34">
              <a:extLst>
                <a:ext uri="{FF2B5EF4-FFF2-40B4-BE49-F238E27FC236}">
                  <a16:creationId xmlns:a16="http://schemas.microsoft.com/office/drawing/2014/main" id="{235AC353-45F8-78F3-2C0F-B86E685C6E62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6A47F3-B07F-F7F8-3DCE-7708FE542964}"/>
              </a:ext>
            </a:extLst>
          </p:cNvPr>
          <p:cNvSpPr txBox="1"/>
          <p:nvPr/>
        </p:nvSpPr>
        <p:spPr>
          <a:xfrm>
            <a:off x="1123230" y="1661403"/>
            <a:ext cx="2392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Primeiro octeto é 172 (128 a 191)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17136-E5C4-E31E-055D-FF1E92E322EF}"/>
              </a:ext>
            </a:extLst>
          </p:cNvPr>
          <p:cNvSpPr txBox="1"/>
          <p:nvPr/>
        </p:nvSpPr>
        <p:spPr>
          <a:xfrm>
            <a:off x="1120096" y="2116543"/>
            <a:ext cx="2718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NOTAÇÃO CIDR /20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14" name="Google Shape;3410;p34">
            <a:extLst>
              <a:ext uri="{FF2B5EF4-FFF2-40B4-BE49-F238E27FC236}">
                <a16:creationId xmlns:a16="http://schemas.microsoft.com/office/drawing/2014/main" id="{3BEB08C1-E43C-FE01-88FF-F8A5BF9FF3D3}"/>
              </a:ext>
            </a:extLst>
          </p:cNvPr>
          <p:cNvGrpSpPr/>
          <p:nvPr/>
        </p:nvGrpSpPr>
        <p:grpSpPr>
          <a:xfrm>
            <a:off x="809465" y="2112223"/>
            <a:ext cx="363949" cy="376488"/>
            <a:chOff x="3435772" y="1942364"/>
            <a:chExt cx="776094" cy="776094"/>
          </a:xfrm>
        </p:grpSpPr>
        <p:sp>
          <p:nvSpPr>
            <p:cNvPr id="15" name="Google Shape;3411;p34">
              <a:extLst>
                <a:ext uri="{FF2B5EF4-FFF2-40B4-BE49-F238E27FC236}">
                  <a16:creationId xmlns:a16="http://schemas.microsoft.com/office/drawing/2014/main" id="{3CAAF5C5-361B-5351-2174-239A643C3DE4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412;p34">
              <a:extLst>
                <a:ext uri="{FF2B5EF4-FFF2-40B4-BE49-F238E27FC236}">
                  <a16:creationId xmlns:a16="http://schemas.microsoft.com/office/drawing/2014/main" id="{F25B6E64-7BE2-7A49-DA4A-92B35369D47E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4FC-09C2-F53D-65CF-DC7B6E66021B}"/>
              </a:ext>
            </a:extLst>
          </p:cNvPr>
          <p:cNvSpPr txBox="1"/>
          <p:nvPr/>
        </p:nvSpPr>
        <p:spPr>
          <a:xfrm>
            <a:off x="1120096" y="2319969"/>
            <a:ext cx="4191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Indicando uma máscara de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sub-rede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definida por </a:t>
            </a:r>
            <a:r>
              <a:rPr lang="pt-BR" sz="1000" i="1" dirty="0">
                <a:solidFill>
                  <a:srgbClr val="FF5B03"/>
                </a:solidFill>
                <a:latin typeface="Roboto Light" panose="02000000000000000000" pitchFamily="2" charset="0"/>
                <a:sym typeface="Dosis"/>
              </a:rPr>
              <a:t>11111111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  <a:r>
              <a:rPr lang="pt-BR" sz="1000" i="1" dirty="0">
                <a:solidFill>
                  <a:srgbClr val="FF5B03"/>
                </a:solidFill>
                <a:latin typeface="Roboto Light" panose="02000000000000000000" pitchFamily="2" charset="0"/>
                <a:sym typeface="Dosis"/>
              </a:rPr>
              <a:t>11111111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  <a:r>
              <a:rPr lang="pt-BR" sz="1000" i="1" dirty="0">
                <a:solidFill>
                  <a:srgbClr val="FF5B03"/>
                </a:solidFill>
                <a:latin typeface="Roboto Light" panose="02000000000000000000" pitchFamily="2" charset="0"/>
                <a:sym typeface="Dosis"/>
              </a:rPr>
              <a:t>1111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0000.00000000 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192F6-D283-E73E-593A-769A9A7D0649}"/>
              </a:ext>
            </a:extLst>
          </p:cNvPr>
          <p:cNvSpPr txBox="1"/>
          <p:nvPr/>
        </p:nvSpPr>
        <p:spPr>
          <a:xfrm>
            <a:off x="4733060" y="1451925"/>
            <a:ext cx="2718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SALTO DE SUBREDES IGUAL A 16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3" name="Google Shape;3410;p34">
            <a:extLst>
              <a:ext uri="{FF2B5EF4-FFF2-40B4-BE49-F238E27FC236}">
                <a16:creationId xmlns:a16="http://schemas.microsoft.com/office/drawing/2014/main" id="{A308115D-C003-F765-2CE9-8A1ED52AA0CF}"/>
              </a:ext>
            </a:extLst>
          </p:cNvPr>
          <p:cNvGrpSpPr/>
          <p:nvPr/>
        </p:nvGrpSpPr>
        <p:grpSpPr>
          <a:xfrm>
            <a:off x="4422429" y="1447605"/>
            <a:ext cx="363949" cy="376488"/>
            <a:chOff x="3435772" y="1942364"/>
            <a:chExt cx="776094" cy="776094"/>
          </a:xfrm>
        </p:grpSpPr>
        <p:sp>
          <p:nvSpPr>
            <p:cNvPr id="24" name="Google Shape;3411;p34">
              <a:extLst>
                <a:ext uri="{FF2B5EF4-FFF2-40B4-BE49-F238E27FC236}">
                  <a16:creationId xmlns:a16="http://schemas.microsoft.com/office/drawing/2014/main" id="{96C09FBB-29F5-1AC4-623F-D1D3400DA6D4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412;p34">
              <a:extLst>
                <a:ext uri="{FF2B5EF4-FFF2-40B4-BE49-F238E27FC236}">
                  <a16:creationId xmlns:a16="http://schemas.microsoft.com/office/drawing/2014/main" id="{00E25071-E784-FBA4-15FE-74539E35B703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9811491-9F7F-421F-50A2-199F1A2E42C4}"/>
              </a:ext>
            </a:extLst>
          </p:cNvPr>
          <p:cNvSpPr txBox="1"/>
          <p:nvPr/>
        </p:nvSpPr>
        <p:spPr>
          <a:xfrm>
            <a:off x="4733060" y="1655351"/>
            <a:ext cx="2578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2^(bits de hosts) ou 256-(octeto misto) = 256 - 240 = 16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F5140-D996-873A-2BEA-093829866FFC}"/>
              </a:ext>
            </a:extLst>
          </p:cNvPr>
          <p:cNvSpPr txBox="1"/>
          <p:nvPr/>
        </p:nvSpPr>
        <p:spPr>
          <a:xfrm>
            <a:off x="4733060" y="2243993"/>
            <a:ext cx="3085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QUANTIDADE DE IPS NAS SUB-REDES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30" name="Google Shape;3410;p34">
            <a:extLst>
              <a:ext uri="{FF2B5EF4-FFF2-40B4-BE49-F238E27FC236}">
                <a16:creationId xmlns:a16="http://schemas.microsoft.com/office/drawing/2014/main" id="{EB8850C2-CD19-248B-236C-03B57FCDEEB1}"/>
              </a:ext>
            </a:extLst>
          </p:cNvPr>
          <p:cNvGrpSpPr/>
          <p:nvPr/>
        </p:nvGrpSpPr>
        <p:grpSpPr>
          <a:xfrm>
            <a:off x="4422429" y="2239673"/>
            <a:ext cx="363949" cy="376488"/>
            <a:chOff x="3435772" y="1942364"/>
            <a:chExt cx="776094" cy="776094"/>
          </a:xfrm>
        </p:grpSpPr>
        <p:sp>
          <p:nvSpPr>
            <p:cNvPr id="31" name="Google Shape;3411;p34">
              <a:extLst>
                <a:ext uri="{FF2B5EF4-FFF2-40B4-BE49-F238E27FC236}">
                  <a16:creationId xmlns:a16="http://schemas.microsoft.com/office/drawing/2014/main" id="{BD7D9795-3E89-EDDB-4BE2-89B23D390156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412;p34">
              <a:extLst>
                <a:ext uri="{FF2B5EF4-FFF2-40B4-BE49-F238E27FC236}">
                  <a16:creationId xmlns:a16="http://schemas.microsoft.com/office/drawing/2014/main" id="{C99C015E-B924-A517-315E-F1A8F506957A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F0AE1-FA05-2397-CFB3-ABDB871D30DA}"/>
              </a:ext>
            </a:extLst>
          </p:cNvPr>
          <p:cNvSpPr txBox="1"/>
          <p:nvPr/>
        </p:nvSpPr>
        <p:spPr>
          <a:xfrm>
            <a:off x="4733060" y="2447419"/>
            <a:ext cx="2578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2^(32-N) = 2^(32-20) = 2^12 = ~4096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88575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2F66E-A963-D818-B137-02885FCF8875}"/>
              </a:ext>
            </a:extLst>
          </p:cNvPr>
          <p:cNvSpPr/>
          <p:nvPr/>
        </p:nvSpPr>
        <p:spPr>
          <a:xfrm>
            <a:off x="735240" y="3062212"/>
            <a:ext cx="7599295" cy="1905988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857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gital technology code GIF by Matthew Butler">
            <a:extLst>
              <a:ext uri="{FF2B5EF4-FFF2-40B4-BE49-F238E27FC236}">
                <a16:creationId xmlns:a16="http://schemas.microsoft.com/office/drawing/2014/main" id="{3E13194B-B79C-6A87-FB4F-B69C26CF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259401"/>
            <a:ext cx="3946659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ARQUITETURA DE REDES NA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AWS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70407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>
            <a:extLst>
              <a:ext uri="{FF2B5EF4-FFF2-40B4-BE49-F238E27FC236}">
                <a16:creationId xmlns:a16="http://schemas.microsoft.com/office/drawing/2014/main" id="{C029C468-957A-A421-BCDA-37E3C633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82" y="190500"/>
            <a:ext cx="711993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F329E6AA-9A7B-46A2-9F03-0EBAE5A2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" y="476250"/>
            <a:ext cx="649224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5526AE14-79D5-7C2F-4DC3-6A2577FB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752475"/>
            <a:ext cx="597503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C870EFDF-964A-6F42-1DFE-C0404CF8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033463"/>
            <a:ext cx="24193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9F86FFD9-7FAF-6843-BD51-F13742B3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9" y="1033462"/>
            <a:ext cx="24193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1C9ED5EA-093F-9613-74CF-58ABE254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304925"/>
            <a:ext cx="18764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4FA68EBD-1A1D-0405-65D0-0D5353C6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2" y="1304925"/>
            <a:ext cx="18764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>
            <a:extLst>
              <a:ext uri="{FF2B5EF4-FFF2-40B4-BE49-F238E27FC236}">
                <a16:creationId xmlns:a16="http://schemas.microsoft.com/office/drawing/2014/main" id="{F10E0C64-9A79-4F93-3639-ED8A7484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10" y="1791695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>
            <a:extLst>
              <a:ext uri="{FF2B5EF4-FFF2-40B4-BE49-F238E27FC236}">
                <a16:creationId xmlns:a16="http://schemas.microsoft.com/office/drawing/2014/main" id="{8731033D-9989-0198-A2EB-589CA1CF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3374232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>
            <a:extLst>
              <a:ext uri="{FF2B5EF4-FFF2-40B4-BE49-F238E27FC236}">
                <a16:creationId xmlns:a16="http://schemas.microsoft.com/office/drawing/2014/main" id="{73CCFD66-A49C-D3E1-6A8A-1BA5228C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182" y="1791695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0" name="Picture 48">
            <a:extLst>
              <a:ext uri="{FF2B5EF4-FFF2-40B4-BE49-F238E27FC236}">
                <a16:creationId xmlns:a16="http://schemas.microsoft.com/office/drawing/2014/main" id="{85BB9AF1-BB74-CE64-841D-C24081DE9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182" y="3374231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0">
            <a:extLst>
              <a:ext uri="{FF2B5EF4-FFF2-40B4-BE49-F238E27FC236}">
                <a16:creationId xmlns:a16="http://schemas.microsoft.com/office/drawing/2014/main" id="{12FFA8C4-66E2-2C57-DD57-217F653E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2" y="1574007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B9C68BAC-9702-BA82-EE20-A61BCEAC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4" y="1574007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0">
            <a:extLst>
              <a:ext uri="{FF2B5EF4-FFF2-40B4-BE49-F238E27FC236}">
                <a16:creationId xmlns:a16="http://schemas.microsoft.com/office/drawing/2014/main" id="{882A4562-0A73-965A-8169-3E29D860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2" y="3150351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>
            <a:extLst>
              <a:ext uri="{FF2B5EF4-FFF2-40B4-BE49-F238E27FC236}">
                <a16:creationId xmlns:a16="http://schemas.microsoft.com/office/drawing/2014/main" id="{B28557A9-59BF-4C42-27B0-B8054597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4" y="3143464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>
            <a:extLst>
              <a:ext uri="{FF2B5EF4-FFF2-40B4-BE49-F238E27FC236}">
                <a16:creationId xmlns:a16="http://schemas.microsoft.com/office/drawing/2014/main" id="{0368F1B8-7888-21B2-D77E-ACB12FCB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32" y="1752600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0">
            <a:extLst>
              <a:ext uri="{FF2B5EF4-FFF2-40B4-BE49-F238E27FC236}">
                <a16:creationId xmlns:a16="http://schemas.microsoft.com/office/drawing/2014/main" id="{29F4DC05-34C3-FF14-D45D-F4D72DF2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32" y="3332164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0">
            <a:extLst>
              <a:ext uri="{FF2B5EF4-FFF2-40B4-BE49-F238E27FC236}">
                <a16:creationId xmlns:a16="http://schemas.microsoft.com/office/drawing/2014/main" id="{CAA8C7F2-D54A-B9EB-86B7-F05DD4F2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15" y="1752600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0">
            <a:extLst>
              <a:ext uri="{FF2B5EF4-FFF2-40B4-BE49-F238E27FC236}">
                <a16:creationId xmlns:a16="http://schemas.microsoft.com/office/drawing/2014/main" id="{C3719380-9610-D3FA-7C50-C4F7D5DD2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4" y="3332164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4" name="Picture 52">
            <a:extLst>
              <a:ext uri="{FF2B5EF4-FFF2-40B4-BE49-F238E27FC236}">
                <a16:creationId xmlns:a16="http://schemas.microsoft.com/office/drawing/2014/main" id="{C8BCF1B6-FCAC-0FE0-26AF-AA0D27E4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751" y="2438914"/>
            <a:ext cx="6667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>
            <a:extLst>
              <a:ext uri="{FF2B5EF4-FFF2-40B4-BE49-F238E27FC236}">
                <a16:creationId xmlns:a16="http://schemas.microsoft.com/office/drawing/2014/main" id="{8AB6AECE-7BC7-56C8-FC93-DB4853211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35" y="1770061"/>
            <a:ext cx="8858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>
            <a:extLst>
              <a:ext uri="{FF2B5EF4-FFF2-40B4-BE49-F238E27FC236}">
                <a16:creationId xmlns:a16="http://schemas.microsoft.com/office/drawing/2014/main" id="{BB2F8C27-C267-9558-B87B-7F3DBACF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93" y="3336367"/>
            <a:ext cx="8382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>
            <a:extLst>
              <a:ext uri="{FF2B5EF4-FFF2-40B4-BE49-F238E27FC236}">
                <a16:creationId xmlns:a16="http://schemas.microsoft.com/office/drawing/2014/main" id="{8E0708B7-71B8-57F8-DE32-C333D43F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92" y="2412560"/>
            <a:ext cx="6667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474A0AD-243E-910D-DC78-A88D24121B68}"/>
              </a:ext>
            </a:extLst>
          </p:cNvPr>
          <p:cNvSpPr/>
          <p:nvPr/>
        </p:nvSpPr>
        <p:spPr>
          <a:xfrm>
            <a:off x="403860" y="274320"/>
            <a:ext cx="385898" cy="4572000"/>
          </a:xfrm>
          <a:prstGeom prst="rect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Google Shape;3441;p36">
            <a:extLst>
              <a:ext uri="{FF2B5EF4-FFF2-40B4-BE49-F238E27FC236}">
                <a16:creationId xmlns:a16="http://schemas.microsoft.com/office/drawing/2014/main" id="{E7ED1732-CCDF-F77A-FAA9-D2A9D8E6513A}"/>
              </a:ext>
            </a:extLst>
          </p:cNvPr>
          <p:cNvSpPr txBox="1">
            <a:spLocks/>
          </p:cNvSpPr>
          <p:nvPr/>
        </p:nvSpPr>
        <p:spPr>
          <a:xfrm rot="16200000">
            <a:off x="-1041559" y="2253650"/>
            <a:ext cx="334010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AWS NETWORK GUIDE</a:t>
            </a:r>
          </a:p>
        </p:txBody>
      </p:sp>
      <p:pic>
        <p:nvPicPr>
          <p:cNvPr id="64" name="Picture 2" descr="Competências AWS - Triple S">
            <a:extLst>
              <a:ext uri="{FF2B5EF4-FFF2-40B4-BE49-F238E27FC236}">
                <a16:creationId xmlns:a16="http://schemas.microsoft.com/office/drawing/2014/main" id="{7A30ECC9-A819-4FC3-BE7C-E0E7A2528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2" y="397389"/>
            <a:ext cx="263601" cy="15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8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DICIONÁRIO DE REDES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Definições gerais sobre alguns dos principais elementos de redes na AWS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80E0D7-7CD2-1CC1-6EC3-FB1DF6F2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8" y="1286296"/>
            <a:ext cx="804001" cy="8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21605E11-EE44-4540-F20F-D28400895B1F}"/>
              </a:ext>
            </a:extLst>
          </p:cNvPr>
          <p:cNvSpPr txBox="1">
            <a:spLocks/>
          </p:cNvSpPr>
          <p:nvPr/>
        </p:nvSpPr>
        <p:spPr>
          <a:xfrm>
            <a:off x="1455239" y="1338874"/>
            <a:ext cx="53380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5FDF0-C0DF-D38E-4EEF-B5903C672CC4}"/>
              </a:ext>
            </a:extLst>
          </p:cNvPr>
          <p:cNvSpPr txBox="1"/>
          <p:nvPr/>
        </p:nvSpPr>
        <p:spPr>
          <a:xfrm>
            <a:off x="1813469" y="1357567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(Virtual Private Cloud)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8FB27-E910-C2B9-8B66-399CC03496F3}"/>
              </a:ext>
            </a:extLst>
          </p:cNvPr>
          <p:cNvSpPr txBox="1"/>
          <p:nvPr/>
        </p:nvSpPr>
        <p:spPr>
          <a:xfrm>
            <a:off x="1451974" y="1517663"/>
            <a:ext cx="22005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Trata-se de um “pedaço” isolado da nuvem AWS para implantação dos recursos em uma conta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51E26426-D90B-2329-4A20-C4032D2E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11" y="2216637"/>
            <a:ext cx="732537" cy="71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441;p36">
            <a:extLst>
              <a:ext uri="{FF2B5EF4-FFF2-40B4-BE49-F238E27FC236}">
                <a16:creationId xmlns:a16="http://schemas.microsoft.com/office/drawing/2014/main" id="{0B3F25D5-72D3-1A2B-BEA9-2F04C3C18AA7}"/>
              </a:ext>
            </a:extLst>
          </p:cNvPr>
          <p:cNvSpPr txBox="1">
            <a:spLocks/>
          </p:cNvSpPr>
          <p:nvPr/>
        </p:nvSpPr>
        <p:spPr>
          <a:xfrm>
            <a:off x="1465114" y="2227647"/>
            <a:ext cx="888341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SUBNETS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F3FD2-F903-CD7C-C21D-FE8B024ED096}"/>
              </a:ext>
            </a:extLst>
          </p:cNvPr>
          <p:cNvSpPr txBox="1"/>
          <p:nvPr/>
        </p:nvSpPr>
        <p:spPr>
          <a:xfrm>
            <a:off x="1461850" y="2406436"/>
            <a:ext cx="24580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Subdivisões de uma rede dentro de um bloco CIDR.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Subnets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podem ser configuradas como públicas ou privadas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BE57D21B-A32C-9CB3-9ABC-8B27890D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8" y="3017723"/>
            <a:ext cx="802800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5442FE12-2739-EA38-F7D4-F22F96737A27}"/>
              </a:ext>
            </a:extLst>
          </p:cNvPr>
          <p:cNvSpPr txBox="1">
            <a:spLocks/>
          </p:cNvSpPr>
          <p:nvPr/>
        </p:nvSpPr>
        <p:spPr>
          <a:xfrm>
            <a:off x="1475701" y="3087736"/>
            <a:ext cx="87775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NACL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F5A7A-DBBE-52E9-5708-30C4193568C7}"/>
              </a:ext>
            </a:extLst>
          </p:cNvPr>
          <p:cNvSpPr txBox="1"/>
          <p:nvPr/>
        </p:nvSpPr>
        <p:spPr>
          <a:xfrm>
            <a:off x="1909284" y="3106429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(Network Access </a:t>
            </a:r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Control</a:t>
            </a:r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</a:t>
            </a:r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List</a:t>
            </a:r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E87E38-E3B2-8501-90C0-5C9ED02B09F5}"/>
              </a:ext>
            </a:extLst>
          </p:cNvPr>
          <p:cNvSpPr txBox="1"/>
          <p:nvPr/>
        </p:nvSpPr>
        <p:spPr>
          <a:xfrm>
            <a:off x="1472436" y="3266525"/>
            <a:ext cx="22005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Firewall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a nível de 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subnet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Stateless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Define regras e libera portas para todos os recursos em uma 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subnet.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38" name="Picture 14">
            <a:extLst>
              <a:ext uri="{FF2B5EF4-FFF2-40B4-BE49-F238E27FC236}">
                <a16:creationId xmlns:a16="http://schemas.microsoft.com/office/drawing/2014/main" id="{1762A6E3-AC6B-B455-1963-1D108745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2" y="3885777"/>
            <a:ext cx="784886" cy="7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3441;p36">
            <a:extLst>
              <a:ext uri="{FF2B5EF4-FFF2-40B4-BE49-F238E27FC236}">
                <a16:creationId xmlns:a16="http://schemas.microsoft.com/office/drawing/2014/main" id="{3B2669C8-D4C2-7BAA-066A-AD5FB28BCF76}"/>
              </a:ext>
            </a:extLst>
          </p:cNvPr>
          <p:cNvSpPr txBox="1">
            <a:spLocks/>
          </p:cNvSpPr>
          <p:nvPr/>
        </p:nvSpPr>
        <p:spPr>
          <a:xfrm>
            <a:off x="1475700" y="3897541"/>
            <a:ext cx="1687225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SECURITY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82E01F-721C-1005-3F60-E93898081747}"/>
              </a:ext>
            </a:extLst>
          </p:cNvPr>
          <p:cNvSpPr txBox="1"/>
          <p:nvPr/>
        </p:nvSpPr>
        <p:spPr>
          <a:xfrm>
            <a:off x="1472436" y="4076330"/>
            <a:ext cx="24580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Firewall 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 nível de instância.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Stateful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 Define regras e libera portas para recursos dentro do grupo de segurança.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E96CB877-D45B-9046-958F-5C5AE8714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42" y="1301286"/>
            <a:ext cx="819525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BEC48A8F-54AE-A610-20A8-73F34A834D66}"/>
              </a:ext>
            </a:extLst>
          </p:cNvPr>
          <p:cNvSpPr txBox="1">
            <a:spLocks/>
          </p:cNvSpPr>
          <p:nvPr/>
        </p:nvSpPr>
        <p:spPr>
          <a:xfrm>
            <a:off x="5425178" y="1359753"/>
            <a:ext cx="1482290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ROUTE TABLES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44EC0B-48D2-E7D1-AD50-DEE334DEF079}"/>
              </a:ext>
            </a:extLst>
          </p:cNvPr>
          <p:cNvSpPr txBox="1"/>
          <p:nvPr/>
        </p:nvSpPr>
        <p:spPr>
          <a:xfrm>
            <a:off x="5421914" y="1538542"/>
            <a:ext cx="27372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Tabelas de rotas que direcionam requisições à endereços e elementos. Definem tráfego para a internet ou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endpoints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internos.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51B738A2-4DFC-74FB-7C40-32FDF7217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29" y="2162553"/>
            <a:ext cx="802800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3441;p36">
            <a:extLst>
              <a:ext uri="{FF2B5EF4-FFF2-40B4-BE49-F238E27FC236}">
                <a16:creationId xmlns:a16="http://schemas.microsoft.com/office/drawing/2014/main" id="{B434FC99-BF64-8717-F577-6947B6C72FEB}"/>
              </a:ext>
            </a:extLst>
          </p:cNvPr>
          <p:cNvSpPr txBox="1">
            <a:spLocks/>
          </p:cNvSpPr>
          <p:nvPr/>
        </p:nvSpPr>
        <p:spPr>
          <a:xfrm>
            <a:off x="5418165" y="2234813"/>
            <a:ext cx="1834075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INTERNET GATWAY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8C36E-FAB4-C0A8-C9FA-637B933AAD6B}"/>
              </a:ext>
            </a:extLst>
          </p:cNvPr>
          <p:cNvSpPr txBox="1"/>
          <p:nvPr/>
        </p:nvSpPr>
        <p:spPr>
          <a:xfrm>
            <a:off x="5414902" y="2413602"/>
            <a:ext cx="25383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Considerado como a “porta” para a internet. A partir deste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gateway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recursos podem ter acesso à internet.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32" name="Picture 16">
            <a:extLst>
              <a:ext uri="{FF2B5EF4-FFF2-40B4-BE49-F238E27FC236}">
                <a16:creationId xmlns:a16="http://schemas.microsoft.com/office/drawing/2014/main" id="{6E44A8D1-C249-CF7E-AA0C-18BF9AA6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42" y="3037613"/>
            <a:ext cx="802800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BFCCF7FA-67FE-96AC-E35A-233458BF0ECB}"/>
              </a:ext>
            </a:extLst>
          </p:cNvPr>
          <p:cNvSpPr txBox="1">
            <a:spLocks/>
          </p:cNvSpPr>
          <p:nvPr/>
        </p:nvSpPr>
        <p:spPr>
          <a:xfrm>
            <a:off x="5418165" y="3107626"/>
            <a:ext cx="2193840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VPC GATEWAY ENDPOINT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3858A7-B02B-3D00-59DC-20FB013A0B0B}"/>
              </a:ext>
            </a:extLst>
          </p:cNvPr>
          <p:cNvSpPr txBox="1"/>
          <p:nvPr/>
        </p:nvSpPr>
        <p:spPr>
          <a:xfrm>
            <a:off x="5414902" y="3286415"/>
            <a:ext cx="25383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acessar serviços AWS (como o S3, por exemplo) a partir de uma rede privada sem passar pela internet.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01253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EXEMPLO PRÁTICO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importância em conhecer os elementos de redes na AWS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320F88F-44A1-0A81-CD18-ECB8BE90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0" y="1298257"/>
            <a:ext cx="548640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441;p36">
            <a:extLst>
              <a:ext uri="{FF2B5EF4-FFF2-40B4-BE49-F238E27FC236}">
                <a16:creationId xmlns:a16="http://schemas.microsoft.com/office/drawing/2014/main" id="{33881F1C-5502-F594-F746-D04E80B1E46F}"/>
              </a:ext>
            </a:extLst>
          </p:cNvPr>
          <p:cNvSpPr txBox="1">
            <a:spLocks/>
          </p:cNvSpPr>
          <p:nvPr/>
        </p:nvSpPr>
        <p:spPr>
          <a:xfrm>
            <a:off x="6554459" y="1079549"/>
            <a:ext cx="2148950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JOBS GLUE “PRIVADOS”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5FE21-D08B-A88C-382C-6DE540B96B5C}"/>
              </a:ext>
            </a:extLst>
          </p:cNvPr>
          <p:cNvSpPr txBox="1"/>
          <p:nvPr/>
        </p:nvSpPr>
        <p:spPr>
          <a:xfrm>
            <a:off x="6359782" y="1390803"/>
            <a:ext cx="253830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Para manter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em um ambiente totalmente controlado com requisições privadas para coleta de dados do S3, pode-se criar um elemento conhecido como “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Connection” que, em resumo, é composto por uma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VPC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uma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Subnet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 um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Security </a:t>
            </a:r>
            <a:r>
              <a:rPr lang="pt-BR" sz="1000" dirty="0" err="1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Group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capazes de serem associados aos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</a:p>
          <a:p>
            <a:pPr algn="ctr"/>
            <a:endParaRPr kumimoji="0" lang="pt-BR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 isso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dado que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Subnets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estão vinculadas a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Route </a:t>
            </a:r>
            <a:r>
              <a:rPr lang="pt-BR" sz="1000" dirty="0" err="1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Tables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que, por sua vez, podem estabelecer tráfego para elementos como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endpoints internos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Gateway </a:t>
            </a:r>
            <a:r>
              <a:rPr lang="pt-BR" sz="1000" dirty="0" err="1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Endpoint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),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dentro desta configuração têm suas requisições à serviços como o S3 passando pelo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endpoint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não pela internet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pública.</a:t>
            </a:r>
          </a:p>
          <a:p>
            <a:pPr algn="ctr"/>
            <a:endParaRPr lang="pt-BR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Neste contexto, cada DPU (Data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Process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Unit) do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consome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1 endereço de IP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disponível na subnet na qual ele esteja associado.</a:t>
            </a:r>
          </a:p>
          <a:p>
            <a:pPr algn="ctr"/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DA7F17-0564-342D-A802-E33E25330DC7}"/>
              </a:ext>
            </a:extLst>
          </p:cNvPr>
          <p:cNvCxnSpPr>
            <a:cxnSpLocks/>
          </p:cNvCxnSpPr>
          <p:nvPr/>
        </p:nvCxnSpPr>
        <p:spPr>
          <a:xfrm>
            <a:off x="6462339" y="1365350"/>
            <a:ext cx="233319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60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93297" y="3917833"/>
            <a:ext cx="3696257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Exemplificando cenários de declaração de infraestrutura através </a:t>
            </a:r>
            <a:r>
              <a:rPr lang="pt-BR" sz="1200"/>
              <a:t>de código</a:t>
            </a:r>
            <a:endParaRPr lang="pt-BR" sz="1200"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7" y="2008588"/>
            <a:ext cx="4450159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IAC: O CONCEITO DE INFRA COMO CÓDIGO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79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7;p42">
            <a:hlinkClick r:id="rId3"/>
            <a:extLst>
              <a:ext uri="{FF2B5EF4-FFF2-40B4-BE49-F238E27FC236}">
                <a16:creationId xmlns:a16="http://schemas.microsoft.com/office/drawing/2014/main" id="{5A98DB19-C198-F0C8-828F-A9833D681CFF}"/>
              </a:ext>
            </a:extLst>
          </p:cNvPr>
          <p:cNvSpPr txBox="1"/>
          <p:nvPr/>
        </p:nvSpPr>
        <p:spPr>
          <a:xfrm>
            <a:off x="1201661" y="293473"/>
            <a:ext cx="3809818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FEATURE STORE FOR MACHINE LEARNING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3528;p42">
            <a:extLst>
              <a:ext uri="{FF2B5EF4-FFF2-40B4-BE49-F238E27FC236}">
                <a16:creationId xmlns:a16="http://schemas.microsoft.com/office/drawing/2014/main" id="{5DD09201-C003-DD84-4103-895D2E3F98E2}"/>
              </a:ext>
            </a:extLst>
          </p:cNvPr>
          <p:cNvSpPr txBox="1"/>
          <p:nvPr/>
        </p:nvSpPr>
        <p:spPr>
          <a:xfrm>
            <a:off x="1112875" y="551655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Jayanth Kuymar - 2022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7" name="Picture 6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414310B-FCFC-0D3B-E272-B7DAA7F9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300868"/>
            <a:ext cx="276142" cy="276142"/>
          </a:xfrm>
          <a:prstGeom prst="rect">
            <a:avLst/>
          </a:prstGeom>
        </p:spPr>
      </p:pic>
      <p:sp>
        <p:nvSpPr>
          <p:cNvPr id="13" name="Google Shape;3527;p42">
            <a:hlinkClick r:id="rId5"/>
            <a:extLst>
              <a:ext uri="{FF2B5EF4-FFF2-40B4-BE49-F238E27FC236}">
                <a16:creationId xmlns:a16="http://schemas.microsoft.com/office/drawing/2014/main" id="{16A1276B-0FD5-7498-8B4D-D4BCBB38BB63}"/>
              </a:ext>
            </a:extLst>
          </p:cNvPr>
          <p:cNvSpPr txBox="1"/>
          <p:nvPr/>
        </p:nvSpPr>
        <p:spPr>
          <a:xfrm>
            <a:off x="1201660" y="972870"/>
            <a:ext cx="573785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BUILDING MACHINE LEARNING SYSTEMS WITH A FEATURE STORE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" name="Google Shape;3528;p42">
            <a:extLst>
              <a:ext uri="{FF2B5EF4-FFF2-40B4-BE49-F238E27FC236}">
                <a16:creationId xmlns:a16="http://schemas.microsoft.com/office/drawing/2014/main" id="{0DE74A35-9931-5776-DA36-91663DE2E504}"/>
              </a:ext>
            </a:extLst>
          </p:cNvPr>
          <p:cNvSpPr txBox="1"/>
          <p:nvPr/>
        </p:nvSpPr>
        <p:spPr>
          <a:xfrm>
            <a:off x="1112875" y="1231052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Jim Dowling – pré release 2025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15" name="Picture 14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D28D93CC-C04A-94B5-80E9-24AC07FE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980265"/>
            <a:ext cx="276142" cy="276142"/>
          </a:xfrm>
          <a:prstGeom prst="rect">
            <a:avLst/>
          </a:prstGeom>
        </p:spPr>
      </p:pic>
      <p:pic>
        <p:nvPicPr>
          <p:cNvPr id="17" name="Picture 16" descr="An orange camera on a black background&#10;&#10;Description automatically generated">
            <a:extLst>
              <a:ext uri="{FF2B5EF4-FFF2-40B4-BE49-F238E27FC236}">
                <a16:creationId xmlns:a16="http://schemas.microsoft.com/office/drawing/2014/main" id="{38BFD8A4-0795-7A64-CA17-AD13B6C1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33" y="2304232"/>
            <a:ext cx="276142" cy="276142"/>
          </a:xfrm>
          <a:prstGeom prst="rect">
            <a:avLst/>
          </a:prstGeom>
        </p:spPr>
      </p:pic>
      <p:sp>
        <p:nvSpPr>
          <p:cNvPr id="18" name="Google Shape;3527;p42">
            <a:hlinkClick r:id="rId7"/>
            <a:extLst>
              <a:ext uri="{FF2B5EF4-FFF2-40B4-BE49-F238E27FC236}">
                <a16:creationId xmlns:a16="http://schemas.microsoft.com/office/drawing/2014/main" id="{135AA735-EB6C-2347-C7E1-06B62260985F}"/>
              </a:ext>
            </a:extLst>
          </p:cNvPr>
          <p:cNvSpPr txBox="1"/>
          <p:nvPr/>
        </p:nvSpPr>
        <p:spPr>
          <a:xfrm>
            <a:off x="1201660" y="2296837"/>
            <a:ext cx="6106452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ML NA PRÁTICA – FEATURE STORES – NUBANK DS &amp; ML MEETUP #81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" name="Google Shape;3528;p42">
            <a:extLst>
              <a:ext uri="{FF2B5EF4-FFF2-40B4-BE49-F238E27FC236}">
                <a16:creationId xmlns:a16="http://schemas.microsoft.com/office/drawing/2014/main" id="{4F44CA93-708E-DF52-C034-A0AEF0BC7B71}"/>
              </a:ext>
            </a:extLst>
          </p:cNvPr>
          <p:cNvSpPr txBox="1"/>
          <p:nvPr/>
        </p:nvSpPr>
        <p:spPr>
          <a:xfrm>
            <a:off x="1112875" y="2555019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Téo Calvo para o c</a:t>
            </a: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anal Building Nubank - 2023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1" name="Picture 20" descr="An orange and black logo&#10;&#10;Description automatically generated">
            <a:extLst>
              <a:ext uri="{FF2B5EF4-FFF2-40B4-BE49-F238E27FC236}">
                <a16:creationId xmlns:a16="http://schemas.microsoft.com/office/drawing/2014/main" id="{59F96775-1F06-E04A-70E2-FF09D4387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2983629"/>
            <a:ext cx="276143" cy="276143"/>
          </a:xfrm>
          <a:prstGeom prst="rect">
            <a:avLst/>
          </a:prstGeom>
        </p:spPr>
      </p:pic>
      <p:sp>
        <p:nvSpPr>
          <p:cNvPr id="22" name="Google Shape;3527;p42">
            <a:hlinkClick r:id="rId9"/>
            <a:extLst>
              <a:ext uri="{FF2B5EF4-FFF2-40B4-BE49-F238E27FC236}">
                <a16:creationId xmlns:a16="http://schemas.microsoft.com/office/drawing/2014/main" id="{7CFE69A2-6FF9-6D48-0019-4A54CCF91E39}"/>
              </a:ext>
            </a:extLst>
          </p:cNvPr>
          <p:cNvSpPr txBox="1"/>
          <p:nvPr/>
        </p:nvSpPr>
        <p:spPr>
          <a:xfrm>
            <a:off x="1201660" y="2983629"/>
            <a:ext cx="2867066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STORE?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" name="Google Shape;3528;p42">
            <a:extLst>
              <a:ext uri="{FF2B5EF4-FFF2-40B4-BE49-F238E27FC236}">
                <a16:creationId xmlns:a16="http://schemas.microsoft.com/office/drawing/2014/main" id="{6DC6BD97-3B42-2475-8CC5-39E90633164A}"/>
              </a:ext>
            </a:extLst>
          </p:cNvPr>
          <p:cNvSpPr txBox="1"/>
          <p:nvPr/>
        </p:nvSpPr>
        <p:spPr>
          <a:xfrm>
            <a:off x="1112874" y="3241811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Mike Del Balso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4" name="Picture 3" descr="An orange and black logo&#10;&#10;Description automatically generated">
            <a:extLst>
              <a:ext uri="{FF2B5EF4-FFF2-40B4-BE49-F238E27FC236}">
                <a16:creationId xmlns:a16="http://schemas.microsoft.com/office/drawing/2014/main" id="{2239A74E-8CEA-4500-A68A-E952962ED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3676593"/>
            <a:ext cx="276143" cy="276143"/>
          </a:xfrm>
          <a:prstGeom prst="rect">
            <a:avLst/>
          </a:prstGeom>
        </p:spPr>
      </p:pic>
      <p:sp>
        <p:nvSpPr>
          <p:cNvPr id="5" name="Google Shape;3527;p42">
            <a:hlinkClick r:id="rId10"/>
            <a:extLst>
              <a:ext uri="{FF2B5EF4-FFF2-40B4-BE49-F238E27FC236}">
                <a16:creationId xmlns:a16="http://schemas.microsoft.com/office/drawing/2014/main" id="{1C860B7E-F41C-1099-346F-DE38E0917443}"/>
              </a:ext>
            </a:extLst>
          </p:cNvPr>
          <p:cNvSpPr txBox="1"/>
          <p:nvPr/>
        </p:nvSpPr>
        <p:spPr>
          <a:xfrm>
            <a:off x="1201660" y="3676593"/>
            <a:ext cx="343701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WHY WE NEED DEVOPS FOR ML DATA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Google Shape;3528;p42">
            <a:extLst>
              <a:ext uri="{FF2B5EF4-FFF2-40B4-BE49-F238E27FC236}">
                <a16:creationId xmlns:a16="http://schemas.microsoft.com/office/drawing/2014/main" id="{349806F3-11B0-AB7B-2120-B55DB4F1ECF4}"/>
              </a:ext>
            </a:extLst>
          </p:cNvPr>
          <p:cNvSpPr txBox="1"/>
          <p:nvPr/>
        </p:nvSpPr>
        <p:spPr>
          <a:xfrm>
            <a:off x="1112874" y="3934775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Kevin Stumpf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9" name="Picture 8" descr="An orange and black logo&#10;&#10;Description automatically generated">
            <a:extLst>
              <a:ext uri="{FF2B5EF4-FFF2-40B4-BE49-F238E27FC236}">
                <a16:creationId xmlns:a16="http://schemas.microsoft.com/office/drawing/2014/main" id="{9C8B1317-A286-B956-172A-FCE53A0D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4344202"/>
            <a:ext cx="276143" cy="276143"/>
          </a:xfrm>
          <a:prstGeom prst="rect">
            <a:avLst/>
          </a:prstGeom>
        </p:spPr>
      </p:pic>
      <p:sp>
        <p:nvSpPr>
          <p:cNvPr id="10" name="Google Shape;3527;p42">
            <a:hlinkClick r:id="rId11"/>
            <a:extLst>
              <a:ext uri="{FF2B5EF4-FFF2-40B4-BE49-F238E27FC236}">
                <a16:creationId xmlns:a16="http://schemas.microsoft.com/office/drawing/2014/main" id="{1A82E5FB-26CA-5A9E-5684-058C56BE9D36}"/>
              </a:ext>
            </a:extLst>
          </p:cNvPr>
          <p:cNvSpPr txBox="1"/>
          <p:nvPr/>
        </p:nvSpPr>
        <p:spPr>
          <a:xfrm>
            <a:off x="1201660" y="4344202"/>
            <a:ext cx="4529469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STORE: THE DEFINITIVE GUIDE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3528;p42">
            <a:extLst>
              <a:ext uri="{FF2B5EF4-FFF2-40B4-BE49-F238E27FC236}">
                <a16:creationId xmlns:a16="http://schemas.microsoft.com/office/drawing/2014/main" id="{C5CE0CE0-5293-44B3-77E5-E7D031C67524}"/>
              </a:ext>
            </a:extLst>
          </p:cNvPr>
          <p:cNvSpPr txBox="1"/>
          <p:nvPr/>
        </p:nvSpPr>
        <p:spPr>
          <a:xfrm>
            <a:off x="1112874" y="4602384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curado e atualizado pelo time da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Hopsworks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3527;p42">
            <a:hlinkClick r:id="rId12"/>
            <a:extLst>
              <a:ext uri="{FF2B5EF4-FFF2-40B4-BE49-F238E27FC236}">
                <a16:creationId xmlns:a16="http://schemas.microsoft.com/office/drawing/2014/main" id="{4C440FB3-1086-1376-7C8E-174C514D992D}"/>
              </a:ext>
            </a:extLst>
          </p:cNvPr>
          <p:cNvSpPr txBox="1"/>
          <p:nvPr/>
        </p:nvSpPr>
        <p:spPr>
          <a:xfrm>
            <a:off x="1199799" y="1656312"/>
            <a:ext cx="3192320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</a:t>
            </a: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EATURE ENGINEERING BOOKCAMP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" name="Google Shape;3528;p42">
            <a:extLst>
              <a:ext uri="{FF2B5EF4-FFF2-40B4-BE49-F238E27FC236}">
                <a16:creationId xmlns:a16="http://schemas.microsoft.com/office/drawing/2014/main" id="{D733EEB7-BBFD-8733-7EBB-F3E3B9D42C0C}"/>
              </a:ext>
            </a:extLst>
          </p:cNvPr>
          <p:cNvSpPr txBox="1"/>
          <p:nvPr/>
        </p:nvSpPr>
        <p:spPr>
          <a:xfrm>
            <a:off x="1111013" y="1914494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Sinan Ozdemir –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0" name="Picture 19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FFC29970-C118-8B35-116D-8AFE82F6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1" y="1663707"/>
            <a:ext cx="276142" cy="2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104325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44" name="Google Shape;4244;p61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yourcompany.com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45" name="Google Shape;4245;p61"/>
          <p:cNvSpPr txBox="1"/>
          <p:nvPr/>
        </p:nvSpPr>
        <p:spPr>
          <a:xfrm>
            <a:off x="720000" y="4342808"/>
            <a:ext cx="3132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46" name="Google Shape;4246;p61"/>
          <p:cNvGrpSpPr/>
          <p:nvPr/>
        </p:nvGrpSpPr>
        <p:grpSpPr>
          <a:xfrm>
            <a:off x="1556131" y="3285224"/>
            <a:ext cx="248971" cy="248971"/>
            <a:chOff x="2200574" y="3639796"/>
            <a:chExt cx="493500" cy="493500"/>
          </a:xfrm>
        </p:grpSpPr>
        <p:sp>
          <p:nvSpPr>
            <p:cNvPr id="4247" name="Google Shape;4247;p61"/>
            <p:cNvSpPr/>
            <p:nvPr/>
          </p:nvSpPr>
          <p:spPr>
            <a:xfrm>
              <a:off x="2200574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1"/>
            <p:cNvSpPr/>
            <p:nvPr/>
          </p:nvSpPr>
          <p:spPr>
            <a:xfrm>
              <a:off x="2429980" y="3859342"/>
              <a:ext cx="43613" cy="54494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1"/>
            <p:cNvSpPr/>
            <p:nvPr/>
          </p:nvSpPr>
          <p:spPr>
            <a:xfrm>
              <a:off x="2301570" y="3784290"/>
              <a:ext cx="290950" cy="204618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61"/>
          <p:cNvGrpSpPr/>
          <p:nvPr/>
        </p:nvGrpSpPr>
        <p:grpSpPr>
          <a:xfrm>
            <a:off x="809182" y="3285224"/>
            <a:ext cx="248971" cy="248971"/>
            <a:chOff x="720001" y="3639796"/>
            <a:chExt cx="493500" cy="493500"/>
          </a:xfrm>
        </p:grpSpPr>
        <p:sp>
          <p:nvSpPr>
            <p:cNvPr id="4251" name="Google Shape;4251;p61"/>
            <p:cNvSpPr/>
            <p:nvPr/>
          </p:nvSpPr>
          <p:spPr>
            <a:xfrm>
              <a:off x="720001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1"/>
            <p:cNvSpPr/>
            <p:nvPr/>
          </p:nvSpPr>
          <p:spPr>
            <a:xfrm>
              <a:off x="820572" y="3767478"/>
              <a:ext cx="291897" cy="23807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61"/>
          <p:cNvGrpSpPr/>
          <p:nvPr/>
        </p:nvGrpSpPr>
        <p:grpSpPr>
          <a:xfrm>
            <a:off x="1929605" y="3285224"/>
            <a:ext cx="248971" cy="248971"/>
            <a:chOff x="2940860" y="3639796"/>
            <a:chExt cx="493500" cy="493500"/>
          </a:xfrm>
        </p:grpSpPr>
        <p:sp>
          <p:nvSpPr>
            <p:cNvPr id="4254" name="Google Shape;4254;p61"/>
            <p:cNvSpPr/>
            <p:nvPr/>
          </p:nvSpPr>
          <p:spPr>
            <a:xfrm>
              <a:off x="2940860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1"/>
            <p:cNvSpPr/>
            <p:nvPr/>
          </p:nvSpPr>
          <p:spPr>
            <a:xfrm>
              <a:off x="3102773" y="3817959"/>
              <a:ext cx="156233" cy="135547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1"/>
            <p:cNvSpPr/>
            <p:nvPr/>
          </p:nvSpPr>
          <p:spPr>
            <a:xfrm>
              <a:off x="3041979" y="3741335"/>
              <a:ext cx="290843" cy="290434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7" name="Google Shape;4257;p61"/>
          <p:cNvGrpSpPr/>
          <p:nvPr/>
        </p:nvGrpSpPr>
        <p:grpSpPr>
          <a:xfrm>
            <a:off x="1182656" y="3285224"/>
            <a:ext cx="248971" cy="252012"/>
            <a:chOff x="1460287" y="3639796"/>
            <a:chExt cx="493500" cy="499528"/>
          </a:xfrm>
        </p:grpSpPr>
        <p:sp>
          <p:nvSpPr>
            <p:cNvPr id="4258" name="Google Shape;4258;p61"/>
            <p:cNvSpPr/>
            <p:nvPr/>
          </p:nvSpPr>
          <p:spPr>
            <a:xfrm>
              <a:off x="1460287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1574125" y="3771625"/>
              <a:ext cx="255301" cy="36769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 sz="1400"/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287850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5843061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485212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25" y="701531"/>
            <a:ext cx="908329" cy="911878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C539960-E34C-FDCE-8FAB-AF5FB37C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24" y="2232832"/>
            <a:ext cx="1342557" cy="13425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p43"/>
          <p:cNvSpPr txBox="1">
            <a:spLocks noGrp="1"/>
          </p:cNvSpPr>
          <p:nvPr>
            <p:ph type="title"/>
          </p:nvPr>
        </p:nvSpPr>
        <p:spPr>
          <a:xfrm>
            <a:off x="4213481" y="551292"/>
            <a:ext cx="4212639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NESTA </a:t>
            </a:r>
            <a:r>
              <a:rPr lang="en" sz="5400" dirty="0"/>
              <a:t>SEÇÃO</a:t>
            </a:r>
            <a:endParaRPr dirty="0"/>
          </a:p>
        </p:txBody>
      </p:sp>
      <p:sp>
        <p:nvSpPr>
          <p:cNvPr id="3562" name="Google Shape;3562;p43"/>
          <p:cNvSpPr txBox="1">
            <a:spLocks noGrp="1"/>
          </p:cNvSpPr>
          <p:nvPr>
            <p:ph type="subTitle" idx="1"/>
          </p:nvPr>
        </p:nvSpPr>
        <p:spPr>
          <a:xfrm>
            <a:off x="4905236" y="1450468"/>
            <a:ext cx="3440243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diferenças entre arquiteturas On Premises e em Cloud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63" name="Google Shape;3563;p43"/>
          <p:cNvSpPr/>
          <p:nvPr/>
        </p:nvSpPr>
        <p:spPr>
          <a:xfrm>
            <a:off x="8345479" y="1617485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62;p43">
            <a:extLst>
              <a:ext uri="{FF2B5EF4-FFF2-40B4-BE49-F238E27FC236}">
                <a16:creationId xmlns:a16="http://schemas.microsoft.com/office/drawing/2014/main" id="{AE014640-C4D2-509B-461C-9B7DF5CA686F}"/>
              </a:ext>
            </a:extLst>
          </p:cNvPr>
          <p:cNvSpPr txBox="1">
            <a:spLocks/>
          </p:cNvSpPr>
          <p:nvPr/>
        </p:nvSpPr>
        <p:spPr>
          <a:xfrm>
            <a:off x="4905236" y="2063554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 6 vantagens em utilizar computação em nuvem</a:t>
            </a:r>
          </a:p>
        </p:txBody>
      </p:sp>
      <p:sp>
        <p:nvSpPr>
          <p:cNvPr id="3" name="Google Shape;3563;p43">
            <a:extLst>
              <a:ext uri="{FF2B5EF4-FFF2-40B4-BE49-F238E27FC236}">
                <a16:creationId xmlns:a16="http://schemas.microsoft.com/office/drawing/2014/main" id="{44B7428A-63F8-EFDC-7C50-5594DE475DA0}"/>
              </a:ext>
            </a:extLst>
          </p:cNvPr>
          <p:cNvSpPr/>
          <p:nvPr/>
        </p:nvSpPr>
        <p:spPr>
          <a:xfrm>
            <a:off x="8345479" y="2230571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62;p43">
            <a:extLst>
              <a:ext uri="{FF2B5EF4-FFF2-40B4-BE49-F238E27FC236}">
                <a16:creationId xmlns:a16="http://schemas.microsoft.com/office/drawing/2014/main" id="{54B72435-4AB0-4299-E5D2-007CA78D28D6}"/>
              </a:ext>
            </a:extLst>
          </p:cNvPr>
          <p:cNvSpPr txBox="1">
            <a:spLocks/>
          </p:cNvSpPr>
          <p:nvPr/>
        </p:nvSpPr>
        <p:spPr>
          <a:xfrm>
            <a:off x="4905236" y="2676640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Modelos de aplicações </a:t>
            </a:r>
            <a:r>
              <a:rPr lang="pt-BR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“as a </a:t>
            </a:r>
            <a:r>
              <a:rPr lang="pt-BR" sz="1200" i="1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service</a:t>
            </a:r>
            <a:r>
              <a:rPr lang="pt-BR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entendendo os termos IaaS, PaaS e SaaS</a:t>
            </a:r>
          </a:p>
        </p:txBody>
      </p:sp>
      <p:sp>
        <p:nvSpPr>
          <p:cNvPr id="5" name="Google Shape;3563;p43">
            <a:extLst>
              <a:ext uri="{FF2B5EF4-FFF2-40B4-BE49-F238E27FC236}">
                <a16:creationId xmlns:a16="http://schemas.microsoft.com/office/drawing/2014/main" id="{B313320E-FD09-5C44-CE55-A4903C40B1D5}"/>
              </a:ext>
            </a:extLst>
          </p:cNvPr>
          <p:cNvSpPr/>
          <p:nvPr/>
        </p:nvSpPr>
        <p:spPr>
          <a:xfrm>
            <a:off x="8345479" y="284365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562;p43">
            <a:extLst>
              <a:ext uri="{FF2B5EF4-FFF2-40B4-BE49-F238E27FC236}">
                <a16:creationId xmlns:a16="http://schemas.microsoft.com/office/drawing/2014/main" id="{AA3A908D-4434-A9CC-180E-0027A7FB4E8E}"/>
              </a:ext>
            </a:extLst>
          </p:cNvPr>
          <p:cNvSpPr txBox="1">
            <a:spLocks/>
          </p:cNvSpPr>
          <p:nvPr/>
        </p:nvSpPr>
        <p:spPr>
          <a:xfrm>
            <a:off x="4905236" y="3289726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conceitos de Regiões, </a:t>
            </a:r>
            <a:r>
              <a:rPr lang="pt-BR" sz="12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AZs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Edge </a:t>
            </a:r>
            <a:r>
              <a:rPr lang="pt-BR" sz="12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Locations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na nuvem AWS</a:t>
            </a:r>
          </a:p>
        </p:txBody>
      </p:sp>
      <p:sp>
        <p:nvSpPr>
          <p:cNvPr id="7" name="Google Shape;3563;p43">
            <a:extLst>
              <a:ext uri="{FF2B5EF4-FFF2-40B4-BE49-F238E27FC236}">
                <a16:creationId xmlns:a16="http://schemas.microsoft.com/office/drawing/2014/main" id="{7E0441A3-B1F1-5A50-E78C-24199701404D}"/>
              </a:ext>
            </a:extLst>
          </p:cNvPr>
          <p:cNvSpPr/>
          <p:nvPr/>
        </p:nvSpPr>
        <p:spPr>
          <a:xfrm>
            <a:off x="8345479" y="3456743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AB62EE9B-6737-4AD7-9C95-C6E2B33EEDB1}"/>
              </a:ext>
            </a:extLst>
          </p:cNvPr>
          <p:cNvSpPr txBox="1">
            <a:spLocks/>
          </p:cNvSpPr>
          <p:nvPr/>
        </p:nvSpPr>
        <p:spPr>
          <a:xfrm>
            <a:off x="4905236" y="3902813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modelo de responsabilidade compartilhada na nuvem AWS</a:t>
            </a:r>
          </a:p>
        </p:txBody>
      </p:sp>
      <p:sp>
        <p:nvSpPr>
          <p:cNvPr id="9" name="Google Shape;3563;p43">
            <a:extLst>
              <a:ext uri="{FF2B5EF4-FFF2-40B4-BE49-F238E27FC236}">
                <a16:creationId xmlns:a16="http://schemas.microsoft.com/office/drawing/2014/main" id="{A46A6CE2-6AAE-50F8-9580-AA8C0CAFCF82}"/>
              </a:ext>
            </a:extLst>
          </p:cNvPr>
          <p:cNvSpPr/>
          <p:nvPr/>
        </p:nvSpPr>
        <p:spPr>
          <a:xfrm>
            <a:off x="8345479" y="4069830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ON PREMISES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dinâmica de construção de sistemas utilizando componentes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premises</a:t>
            </a:r>
            <a:endParaRPr lang="pt-BR" sz="12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3FAD2-FAAC-C2CD-8570-04B8C6E0A295}"/>
              </a:ext>
            </a:extLst>
          </p:cNvPr>
          <p:cNvSpPr/>
          <p:nvPr/>
        </p:nvSpPr>
        <p:spPr>
          <a:xfrm>
            <a:off x="830580" y="1451924"/>
            <a:ext cx="5387340" cy="3081975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07A07-9E15-8399-B698-8747FD45D0AC}"/>
              </a:ext>
            </a:extLst>
          </p:cNvPr>
          <p:cNvSpPr/>
          <p:nvPr/>
        </p:nvSpPr>
        <p:spPr>
          <a:xfrm>
            <a:off x="1082040" y="1781401"/>
            <a:ext cx="2735028" cy="2482874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23C44-23F3-DB8B-D104-294F986AE0DB}"/>
              </a:ext>
            </a:extLst>
          </p:cNvPr>
          <p:cNvSpPr/>
          <p:nvPr/>
        </p:nvSpPr>
        <p:spPr>
          <a:xfrm>
            <a:off x="4007034" y="1781401"/>
            <a:ext cx="2012766" cy="2482873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48421FD1-B2C4-5D03-FD4F-12026BAFB382}"/>
              </a:ext>
            </a:extLst>
          </p:cNvPr>
          <p:cNvSpPr txBox="1">
            <a:spLocks/>
          </p:cNvSpPr>
          <p:nvPr/>
        </p:nvSpPr>
        <p:spPr>
          <a:xfrm>
            <a:off x="886018" y="133007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DATA CENTER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FD6183D9-59A5-7803-AC00-CA27652E9CEC}"/>
              </a:ext>
            </a:extLst>
          </p:cNvPr>
          <p:cNvSpPr txBox="1">
            <a:spLocks/>
          </p:cNvSpPr>
          <p:nvPr/>
        </p:nvSpPr>
        <p:spPr>
          <a:xfrm>
            <a:off x="1113568" y="1689961"/>
            <a:ext cx="90573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SERVIDORES</a:t>
            </a:r>
          </a:p>
        </p:txBody>
      </p:sp>
      <p:sp>
        <p:nvSpPr>
          <p:cNvPr id="24" name="Google Shape;3441;p36">
            <a:extLst>
              <a:ext uri="{FF2B5EF4-FFF2-40B4-BE49-F238E27FC236}">
                <a16:creationId xmlns:a16="http://schemas.microsoft.com/office/drawing/2014/main" id="{3E889247-A9D7-8316-4D3D-76258AA69E0F}"/>
              </a:ext>
            </a:extLst>
          </p:cNvPr>
          <p:cNvSpPr txBox="1">
            <a:spLocks/>
          </p:cNvSpPr>
          <p:nvPr/>
        </p:nvSpPr>
        <p:spPr>
          <a:xfrm>
            <a:off x="4055938" y="1689961"/>
            <a:ext cx="106470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COMPONENTES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EE7DBC88-D32A-BD6E-9D29-FE5E8724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35" y="195031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1561EF1-EC78-0B38-8A72-4C24B7C3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49" y="215028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5CF759-8176-12F9-B294-EB0965BE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75" y="234599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A28F6-78D9-3191-72EA-8A711FC2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95" y="254170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136F096-D70D-DA85-61D6-DCC34603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79" y="210356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D6F1177-4B18-6BDA-B0E8-8586B22F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93" y="230353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726CAD-9F05-6F4E-9621-D353664E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19" y="249924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580D26-4933-B14F-CA72-57446D88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39" y="269495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5554CE6-98A1-18E1-555D-2525BA99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05" y="225308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F2F4120-6A22-EA01-A453-CAE02D11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9" y="245305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4FF060-942A-9550-7DAA-085896DA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45" y="264876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B6F752-28F1-6BE4-94B2-ECAB58CA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65" y="2844478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3214326-5676-E031-A1DB-D7116CDE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31" y="238530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560C27D-49F0-1374-DEC6-4FAE35BF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5" y="258527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38F008-3463-DB32-9E9F-F1B6BAA2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71" y="278098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B99401-9DE0-05B9-1D61-5E2987E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91" y="297669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E45FE60F-0738-26E6-B7B2-79F854F4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47" y="2218661"/>
            <a:ext cx="573652" cy="5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01B1ABF9-6646-85B3-B262-73D8F04E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52" y="2303532"/>
            <a:ext cx="531348" cy="4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C3AE3D8A-BDEA-4827-E4DA-F9F4163A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027" y="3195502"/>
            <a:ext cx="581190" cy="45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5E408F47-7967-3445-CC55-AB59CFC7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21" y="3123098"/>
            <a:ext cx="445966" cy="5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9B01AE-9387-C737-04BB-8C29DC6ED485}"/>
              </a:ext>
            </a:extLst>
          </p:cNvPr>
          <p:cNvSpPr txBox="1"/>
          <p:nvPr/>
        </p:nvSpPr>
        <p:spPr>
          <a:xfrm>
            <a:off x="4119082" y="2730410"/>
            <a:ext cx="928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8"/>
              </a:rPr>
              <a:t>Servidores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armazenamento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62036-824E-EF16-4D4C-3749684FCF43}"/>
              </a:ext>
            </a:extLst>
          </p:cNvPr>
          <p:cNvSpPr txBox="1"/>
          <p:nvPr/>
        </p:nvSpPr>
        <p:spPr>
          <a:xfrm>
            <a:off x="5034900" y="2730410"/>
            <a:ext cx="887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9"/>
              </a:rPr>
              <a:t>Switches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dispositivos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6B2E91-426E-1143-936E-C34842AC2915}"/>
              </a:ext>
            </a:extLst>
          </p:cNvPr>
          <p:cNvSpPr txBox="1"/>
          <p:nvPr/>
        </p:nvSpPr>
        <p:spPr>
          <a:xfrm>
            <a:off x="4093122" y="3591327"/>
            <a:ext cx="1022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0"/>
              </a:rPr>
              <a:t>Routers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direcionar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tréfego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900FD1-4613-1503-1937-3000B21FD78F}"/>
              </a:ext>
            </a:extLst>
          </p:cNvPr>
          <p:cNvSpPr txBox="1"/>
          <p:nvPr/>
        </p:nvSpPr>
        <p:spPr>
          <a:xfrm>
            <a:off x="5117723" y="3591327"/>
            <a:ext cx="754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1"/>
              </a:rPr>
              <a:t>Firewall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segurança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8AA61384-F5D9-8D45-12C3-710D1FF82AB1}"/>
              </a:ext>
            </a:extLst>
          </p:cNvPr>
          <p:cNvSpPr txBox="1">
            <a:spLocks/>
          </p:cNvSpPr>
          <p:nvPr/>
        </p:nvSpPr>
        <p:spPr>
          <a:xfrm>
            <a:off x="6672446" y="2892662"/>
            <a:ext cx="215856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CUSTOS ENVOLVIDOS</a:t>
            </a:r>
          </a:p>
        </p:txBody>
      </p: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Construção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Segurança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Hardware físico necessário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Licenciamento de softwares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Energia gasta no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Conectividade com 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Design, construção, operação e manutenção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2" name="Picture 5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1B3B7095-2668-3CC9-C35C-E8708090BA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1" y="2911347"/>
            <a:ext cx="196122" cy="196122"/>
          </a:xfrm>
          <a:prstGeom prst="rect">
            <a:avLst/>
          </a:prstGeom>
        </p:spPr>
      </p:pic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7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Utilizando serviços de uma provedora cloud para acelerar o desenvolvimento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3FAD2-FAAC-C2CD-8570-04B8C6E0A295}"/>
              </a:ext>
            </a:extLst>
          </p:cNvPr>
          <p:cNvSpPr/>
          <p:nvPr/>
        </p:nvSpPr>
        <p:spPr>
          <a:xfrm>
            <a:off x="830580" y="1451924"/>
            <a:ext cx="5387340" cy="3081975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07A07-9E15-8399-B698-8747FD45D0AC}"/>
              </a:ext>
            </a:extLst>
          </p:cNvPr>
          <p:cNvSpPr/>
          <p:nvPr/>
        </p:nvSpPr>
        <p:spPr>
          <a:xfrm>
            <a:off x="1082040" y="1781402"/>
            <a:ext cx="1287780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48421FD1-B2C4-5D03-FD4F-12026BAFB382}"/>
              </a:ext>
            </a:extLst>
          </p:cNvPr>
          <p:cNvSpPr txBox="1">
            <a:spLocks/>
          </p:cNvSpPr>
          <p:nvPr/>
        </p:nvSpPr>
        <p:spPr>
          <a:xfrm>
            <a:off x="886018" y="133007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CLOUD PROVIDER - AWS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FD6183D9-59A5-7803-AC00-CA27652E9CEC}"/>
              </a:ext>
            </a:extLst>
          </p:cNvPr>
          <p:cNvSpPr txBox="1">
            <a:spLocks/>
          </p:cNvSpPr>
          <p:nvPr/>
        </p:nvSpPr>
        <p:spPr>
          <a:xfrm>
            <a:off x="1353074" y="1651226"/>
            <a:ext cx="74571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COMPUTE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8AA61384-F5D9-8D45-12C3-710D1FF82AB1}"/>
              </a:ext>
            </a:extLst>
          </p:cNvPr>
          <p:cNvSpPr txBox="1">
            <a:spLocks/>
          </p:cNvSpPr>
          <p:nvPr/>
        </p:nvSpPr>
        <p:spPr>
          <a:xfrm>
            <a:off x="6672446" y="2892662"/>
            <a:ext cx="215856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BENEFÍCIOS ENVOLVIDOS</a:t>
            </a:r>
          </a:p>
        </p:txBody>
      </p: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Pool de serviços prontos para serem utilizados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Recursos de infraestrutura já estão provisionados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Custos diretamente proporcionais ao uso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pay as ou go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Agilidade no lançamento de novos produtos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time to market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A664BA2-490D-9939-460C-AD431846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3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94E7E0-E449-38E4-5AAA-D0B96D42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48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22CD50-9701-25D2-B5C1-6C61593C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3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FB53392-95CC-151B-69FA-3E88D3B2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11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157620E-6870-3DC8-BDF9-09E7B667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88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4F40FE2-8337-BF12-125E-2F9D0DDE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30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771DF7-EBA6-E32B-F6E8-764B724309B4}"/>
              </a:ext>
            </a:extLst>
          </p:cNvPr>
          <p:cNvSpPr/>
          <p:nvPr/>
        </p:nvSpPr>
        <p:spPr>
          <a:xfrm>
            <a:off x="2628901" y="1781401"/>
            <a:ext cx="1287780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7A7840CA-8A4D-090B-44DF-D99A97EDD5DD}"/>
              </a:ext>
            </a:extLst>
          </p:cNvPr>
          <p:cNvSpPr txBox="1">
            <a:spLocks/>
          </p:cNvSpPr>
          <p:nvPr/>
        </p:nvSpPr>
        <p:spPr>
          <a:xfrm>
            <a:off x="2849072" y="1690247"/>
            <a:ext cx="84743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DATABASE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1990DA44-3C18-E6EE-12A5-75D597D9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4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4D3BD761-AB4E-E801-3C2D-B3D61C2A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89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419E08E2-F1C9-5085-3499-7637DB54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00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9BAD12-E5E4-105A-32B0-69C764001D1E}"/>
              </a:ext>
            </a:extLst>
          </p:cNvPr>
          <p:cNvSpPr/>
          <p:nvPr/>
        </p:nvSpPr>
        <p:spPr>
          <a:xfrm>
            <a:off x="4131563" y="1781401"/>
            <a:ext cx="1781647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6F01ECBE-014B-BF5C-411D-3080E6EF4E8A}"/>
              </a:ext>
            </a:extLst>
          </p:cNvPr>
          <p:cNvSpPr txBox="1">
            <a:spLocks/>
          </p:cNvSpPr>
          <p:nvPr/>
        </p:nvSpPr>
        <p:spPr>
          <a:xfrm>
            <a:off x="4588603" y="1690247"/>
            <a:ext cx="84743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7D2394-B766-1F80-EECF-F21122E04510}"/>
              </a:ext>
            </a:extLst>
          </p:cNvPr>
          <p:cNvSpPr/>
          <p:nvPr/>
        </p:nvSpPr>
        <p:spPr>
          <a:xfrm>
            <a:off x="1078553" y="3153011"/>
            <a:ext cx="2838128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3441;p36">
            <a:extLst>
              <a:ext uri="{FF2B5EF4-FFF2-40B4-BE49-F238E27FC236}">
                <a16:creationId xmlns:a16="http://schemas.microsoft.com/office/drawing/2014/main" id="{16C14BC3-5411-2AA5-425A-3329D830DE5C}"/>
              </a:ext>
            </a:extLst>
          </p:cNvPr>
          <p:cNvSpPr txBox="1">
            <a:spLocks/>
          </p:cNvSpPr>
          <p:nvPr/>
        </p:nvSpPr>
        <p:spPr>
          <a:xfrm>
            <a:off x="1986091" y="3047349"/>
            <a:ext cx="88661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ANALYTICS</a:t>
            </a: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326A9D0B-1CEB-1B9A-BC44-EFE9DEE2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69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4EC13B7C-B680-F9C7-B768-114824D9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5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910196FE-ED45-E0ED-7D3D-C0F7F02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5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AC805D7A-2BE8-E3C5-E7CE-120EE7C2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69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6502254F-161F-0563-2CEA-B45EC238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44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D7F69F-15B7-B401-7AFF-4D29D2364F39}"/>
              </a:ext>
            </a:extLst>
          </p:cNvPr>
          <p:cNvSpPr/>
          <p:nvPr/>
        </p:nvSpPr>
        <p:spPr>
          <a:xfrm>
            <a:off x="4131563" y="3153011"/>
            <a:ext cx="801649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5AC07E-FA13-F023-0623-D5EBCB82C74C}"/>
              </a:ext>
            </a:extLst>
          </p:cNvPr>
          <p:cNvSpPr/>
          <p:nvPr/>
        </p:nvSpPr>
        <p:spPr>
          <a:xfrm>
            <a:off x="5107348" y="3153011"/>
            <a:ext cx="801649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5AEA8-5860-70E3-2FC6-99C5A4E917C3}"/>
              </a:ext>
            </a:extLst>
          </p:cNvPr>
          <p:cNvSpPr/>
          <p:nvPr/>
        </p:nvSpPr>
        <p:spPr>
          <a:xfrm>
            <a:off x="4227664" y="2975471"/>
            <a:ext cx="620112" cy="345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9327582E-2C4A-E33B-B8EC-CB79CEC00517}"/>
              </a:ext>
            </a:extLst>
          </p:cNvPr>
          <p:cNvSpPr txBox="1">
            <a:spLocks/>
          </p:cNvSpPr>
          <p:nvPr/>
        </p:nvSpPr>
        <p:spPr>
          <a:xfrm>
            <a:off x="4143926" y="3034300"/>
            <a:ext cx="787589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SECURITY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B6DF38-A3ED-642A-58A7-3228EABC7471}"/>
              </a:ext>
            </a:extLst>
          </p:cNvPr>
          <p:cNvSpPr/>
          <p:nvPr/>
        </p:nvSpPr>
        <p:spPr>
          <a:xfrm>
            <a:off x="5212395" y="2971412"/>
            <a:ext cx="620112" cy="345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D4D4F821-69EE-FF88-7276-FB139C6531E1}"/>
              </a:ext>
            </a:extLst>
          </p:cNvPr>
          <p:cNvSpPr txBox="1">
            <a:spLocks/>
          </p:cNvSpPr>
          <p:nvPr/>
        </p:nvSpPr>
        <p:spPr>
          <a:xfrm>
            <a:off x="5128657" y="3030241"/>
            <a:ext cx="787589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NETWORK</a:t>
            </a:r>
          </a:p>
        </p:txBody>
      </p:sp>
      <p:pic>
        <p:nvPicPr>
          <p:cNvPr id="4128" name="Picture 32">
            <a:extLst>
              <a:ext uri="{FF2B5EF4-FFF2-40B4-BE49-F238E27FC236}">
                <a16:creationId xmlns:a16="http://schemas.microsoft.com/office/drawing/2014/main" id="{0F8A9A68-C80F-AEE0-63D9-53F60059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EA8B3B69-7BDF-5203-C540-FF436320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24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8D698474-D42C-BFEE-B7FB-F3D515F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1D1C0CD9-34D1-E279-BB97-5BC16491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id="{E5C76818-9C52-D6EA-F5E0-DBCA5BA1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9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>
            <a:extLst>
              <a:ext uri="{FF2B5EF4-FFF2-40B4-BE49-F238E27FC236}">
                <a16:creationId xmlns:a16="http://schemas.microsoft.com/office/drawing/2014/main" id="{B76D2640-B9B8-4EE8-E9F9-C17811F0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13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>
            <a:extLst>
              <a:ext uri="{FF2B5EF4-FFF2-40B4-BE49-F238E27FC236}">
                <a16:creationId xmlns:a16="http://schemas.microsoft.com/office/drawing/2014/main" id="{D904E2B4-097B-4804-21FE-32E08632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35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>
            <a:extLst>
              <a:ext uri="{FF2B5EF4-FFF2-40B4-BE49-F238E27FC236}">
                <a16:creationId xmlns:a16="http://schemas.microsoft.com/office/drawing/2014/main" id="{13429961-EC16-81B7-84FA-30E6A619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>
            <a:extLst>
              <a:ext uri="{FF2B5EF4-FFF2-40B4-BE49-F238E27FC236}">
                <a16:creationId xmlns:a16="http://schemas.microsoft.com/office/drawing/2014/main" id="{F93DB6FD-67FF-7500-4ACD-1DBB5A26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79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6" name="Picture 50">
            <a:extLst>
              <a:ext uri="{FF2B5EF4-FFF2-40B4-BE49-F238E27FC236}">
                <a16:creationId xmlns:a16="http://schemas.microsoft.com/office/drawing/2014/main" id="{D508D672-6B0E-531F-18E2-9689C6F9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36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8" name="Picture 52">
            <a:extLst>
              <a:ext uri="{FF2B5EF4-FFF2-40B4-BE49-F238E27FC236}">
                <a16:creationId xmlns:a16="http://schemas.microsoft.com/office/drawing/2014/main" id="{69970323-C02F-A995-5E0C-C9C27CD2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99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0" name="Picture 54">
            <a:extLst>
              <a:ext uri="{FF2B5EF4-FFF2-40B4-BE49-F238E27FC236}">
                <a16:creationId xmlns:a16="http://schemas.microsoft.com/office/drawing/2014/main" id="{B8E52D29-48F8-3A84-56B0-E18CCC92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62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2" name="Picture 56">
            <a:extLst>
              <a:ext uri="{FF2B5EF4-FFF2-40B4-BE49-F238E27FC236}">
                <a16:creationId xmlns:a16="http://schemas.microsoft.com/office/drawing/2014/main" id="{34FF7A9F-6D53-A61A-0D8F-689F28C3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87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4" name="Picture 58">
            <a:extLst>
              <a:ext uri="{FF2B5EF4-FFF2-40B4-BE49-F238E27FC236}">
                <a16:creationId xmlns:a16="http://schemas.microsoft.com/office/drawing/2014/main" id="{7C6F93B5-26A8-DE2F-73E1-3E57C358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25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AC5A26D2-5DCF-C04B-136A-271631F934A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98800" y="2890043"/>
            <a:ext cx="214418" cy="2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9936"/>
      </p:ext>
    </p:extLst>
  </p:cSld>
  <p:clrMapOvr>
    <a:masterClrMapping/>
  </p:clrMapOvr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22498</TotalTime>
  <Words>4943</Words>
  <Application>Microsoft Office PowerPoint</Application>
  <PresentationFormat>On-screen Show (16:9)</PresentationFormat>
  <Paragraphs>988</Paragraphs>
  <Slides>69</Slides>
  <Notes>69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Segoe Script</vt:lpstr>
      <vt:lpstr>Montserrat</vt:lpstr>
      <vt:lpstr>Matura MT Script Capitals</vt:lpstr>
      <vt:lpstr>Roboto Black</vt:lpstr>
      <vt:lpstr>Darker Grotesque Medium</vt:lpstr>
      <vt:lpstr>Consolas</vt:lpstr>
      <vt:lpstr>Teko</vt:lpstr>
      <vt:lpstr>Josefin Slab SemiBold</vt:lpstr>
      <vt:lpstr>Arial</vt:lpstr>
      <vt:lpstr>Roboto Light</vt:lpstr>
      <vt:lpstr>Dosis</vt:lpstr>
      <vt:lpstr>Anime Style Project Proposal by Slidesgo</vt:lpstr>
      <vt:lpstr>CLOUD COMPUTING 101</vt:lpstr>
      <vt:lpstr>ESTA É UMA APRESENTAÇÃO PÚBLICA!</vt:lpstr>
      <vt:lpstr>VISÃO GERAL DA NUVEM AWS</vt:lpstr>
      <vt:lpstr>QUEM É THIAGO PANINI?</vt:lpstr>
      <vt:lpstr>QUEM É THIAGO PANINI?</vt:lpstr>
      <vt:lpstr>VISÃO GERAL DA NUVEM AWS</vt:lpstr>
      <vt:lpstr>NESTA SEÇÃO</vt:lpstr>
      <vt:lpstr>PowerPoint Presentation</vt:lpstr>
      <vt:lpstr>PowerPoint Presentation</vt:lpstr>
      <vt:lpstr>PowerPoint Presentation</vt:lpstr>
      <vt:lpstr>AFINAL, O QUE É ESSA TAL DE NUVEM?</vt:lpstr>
      <vt:lpstr>- BLOG POST TOTVS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ONDE ESTÃO ESSES SEVIDORES?</vt:lpstr>
      <vt:lpstr>PowerPoint Presentation</vt:lpstr>
      <vt:lpstr>FORMAS DE UTILIZAR A AWS</vt:lpstr>
      <vt:lpstr>FORMAS DE UTILIZAR A AWS</vt:lpstr>
      <vt:lpstr>FORMAS DE UTILIZAR A AWS</vt:lpstr>
      <vt:lpstr>FORMAS DE UTILIZAR A AWS</vt:lpstr>
      <vt:lpstr>Exemplo bônus: pipelines de dados (git, terraform)</vt:lpstr>
      <vt:lpstr>MENSAGEM DE QUE TUDO NA AWS É CHAMADA DE API</vt:lpstr>
      <vt:lpstr>PRELÚDIO PARA O MODELO DE RESPONSABILIDADE COMPARTILHADA</vt:lpstr>
      <vt:lpstr>O MODELO DE RESPONSABILIDADE COMPARTILHADA</vt:lpstr>
      <vt:lpstr>PowerPoint Presentation</vt:lpstr>
      <vt:lpstr>PowerPoint Presentation</vt:lpstr>
      <vt:lpstr>HIGHLIGHTS DA SEÇÃO</vt:lpstr>
      <vt:lpstr>IAM E PERMISSÕES</vt:lpstr>
      <vt:lpstr>PowerPoint Presentation</vt:lpstr>
      <vt:lpstr>PowerPoint Presentation</vt:lpstr>
      <vt:lpstr>PowerPoint Presentation</vt:lpstr>
      <vt:lpstr>PowerPoint Presentation</vt:lpstr>
      <vt:lpstr>PERMISSÕES DE ACESSO COM POLÍTICAS</vt:lpstr>
      <vt:lpstr>PowerPoint Presentation</vt:lpstr>
      <vt:lpstr>PowerPoint Presentation</vt:lpstr>
      <vt:lpstr>PowerPoint Presentation</vt:lpstr>
      <vt:lpstr>PowerPoint Presentation</vt:lpstr>
      <vt:lpstr>DELEGANDO ACESSO COM ROLES</vt:lpstr>
      <vt:lpstr>PowerPoint Presentation</vt:lpstr>
      <vt:lpstr>PowerPoint Presentation</vt:lpstr>
      <vt:lpstr>PowerPoint Presentation</vt:lpstr>
      <vt:lpstr>O BÁSICO SOBRE REDES NA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ARQUITETURA DE REDES NA AWS</vt:lpstr>
      <vt:lpstr>PowerPoint Presentation</vt:lpstr>
      <vt:lpstr>PowerPoint Presentation</vt:lpstr>
      <vt:lpstr>PowerPoint Presentation</vt:lpstr>
      <vt:lpstr>IAC: O CONCEITO DE INFRA COMO CÓDIGO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2024-06-30T00:41:00Z</dcterms:modified>
</cp:coreProperties>
</file>